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14" r:id="rId6"/>
    <p:sldId id="402" r:id="rId7"/>
    <p:sldId id="410" r:id="rId8"/>
    <p:sldId id="411" r:id="rId9"/>
    <p:sldId id="386" r:id="rId10"/>
    <p:sldId id="405" r:id="rId11"/>
    <p:sldId id="40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F73083-24C3-4BDC-BBBE-00CAF989BCE2}" v="4" dt="2019-08-06T09:53:16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11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Peckover" userId="5895743b-be28-4676-8a25-8aee7e374520" providerId="ADAL" clId="{A7F73083-24C3-4BDC-BBBE-00CAF989BCE2}"/>
    <pc:docChg chg="modSld">
      <pc:chgData name="Lee Peckover" userId="5895743b-be28-4676-8a25-8aee7e374520" providerId="ADAL" clId="{A7F73083-24C3-4BDC-BBBE-00CAF989BCE2}" dt="2019-08-06T10:31:05.566" v="41" actId="20577"/>
      <pc:docMkLst>
        <pc:docMk/>
      </pc:docMkLst>
      <pc:sldChg chg="modSp">
        <pc:chgData name="Lee Peckover" userId="5895743b-be28-4676-8a25-8aee7e374520" providerId="ADAL" clId="{A7F73083-24C3-4BDC-BBBE-00CAF989BCE2}" dt="2019-08-06T09:51:26.450" v="4" actId="207"/>
        <pc:sldMkLst>
          <pc:docMk/>
          <pc:sldMk cId="3208927990" sldId="395"/>
        </pc:sldMkLst>
        <pc:spChg chg="mod">
          <ac:chgData name="Lee Peckover" userId="5895743b-be28-4676-8a25-8aee7e374520" providerId="ADAL" clId="{A7F73083-24C3-4BDC-BBBE-00CAF989BCE2}" dt="2019-08-06T09:51:26.450" v="4" actId="207"/>
          <ac:spMkLst>
            <pc:docMk/>
            <pc:sldMk cId="3208927990" sldId="395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A7F73083-24C3-4BDC-BBBE-00CAF989BCE2}" dt="2019-08-06T09:51:52.978" v="6" actId="207"/>
        <pc:sldMkLst>
          <pc:docMk/>
          <pc:sldMk cId="4115478136" sldId="397"/>
        </pc:sldMkLst>
        <pc:spChg chg="mod">
          <ac:chgData name="Lee Peckover" userId="5895743b-be28-4676-8a25-8aee7e374520" providerId="ADAL" clId="{A7F73083-24C3-4BDC-BBBE-00CAF989BCE2}" dt="2019-08-06T09:51:52.978" v="6" actId="207"/>
          <ac:spMkLst>
            <pc:docMk/>
            <pc:sldMk cId="4115478136" sldId="397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A7F73083-24C3-4BDC-BBBE-00CAF989BCE2}" dt="2019-08-06T09:49:38.209" v="1" actId="20577"/>
        <pc:sldMkLst>
          <pc:docMk/>
          <pc:sldMk cId="4247974164" sldId="400"/>
        </pc:sldMkLst>
        <pc:spChg chg="mod">
          <ac:chgData name="Lee Peckover" userId="5895743b-be28-4676-8a25-8aee7e374520" providerId="ADAL" clId="{A7F73083-24C3-4BDC-BBBE-00CAF989BCE2}" dt="2019-08-06T09:49:38.209" v="1" actId="20577"/>
          <ac:spMkLst>
            <pc:docMk/>
            <pc:sldMk cId="4247974164" sldId="400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A7F73083-24C3-4BDC-BBBE-00CAF989BCE2}" dt="2019-08-06T10:31:05.566" v="41" actId="20577"/>
        <pc:sldMkLst>
          <pc:docMk/>
          <pc:sldMk cId="1483683729" sldId="402"/>
        </pc:sldMkLst>
        <pc:spChg chg="mod">
          <ac:chgData name="Lee Peckover" userId="5895743b-be28-4676-8a25-8aee7e374520" providerId="ADAL" clId="{A7F73083-24C3-4BDC-BBBE-00CAF989BCE2}" dt="2019-08-06T10:31:05.566" v="41" actId="20577"/>
          <ac:spMkLst>
            <pc:docMk/>
            <pc:sldMk cId="1483683729" sldId="402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A7F73083-24C3-4BDC-BBBE-00CAF989BCE2}" dt="2019-08-06T09:49:41.605" v="3" actId="20577"/>
        <pc:sldMkLst>
          <pc:docMk/>
          <pc:sldMk cId="415484574" sldId="403"/>
        </pc:sldMkLst>
        <pc:spChg chg="mod">
          <ac:chgData name="Lee Peckover" userId="5895743b-be28-4676-8a25-8aee7e374520" providerId="ADAL" clId="{A7F73083-24C3-4BDC-BBBE-00CAF989BCE2}" dt="2019-08-06T09:49:41.605" v="3" actId="20577"/>
          <ac:spMkLst>
            <pc:docMk/>
            <pc:sldMk cId="415484574" sldId="403"/>
            <ac:spMk id="19" creationId="{5252A847-DE45-4FA3-A1F8-EEBEB845FF8E}"/>
          </ac:spMkLst>
        </pc:spChg>
      </pc:sldChg>
      <pc:sldChg chg="modSp">
        <pc:chgData name="Lee Peckover" userId="5895743b-be28-4676-8a25-8aee7e374520" providerId="ADAL" clId="{A7F73083-24C3-4BDC-BBBE-00CAF989BCE2}" dt="2019-08-06T09:54:10.573" v="40" actId="20577"/>
        <pc:sldMkLst>
          <pc:docMk/>
          <pc:sldMk cId="829361906" sldId="404"/>
        </pc:sldMkLst>
        <pc:spChg chg="mod">
          <ac:chgData name="Lee Peckover" userId="5895743b-be28-4676-8a25-8aee7e374520" providerId="ADAL" clId="{A7F73083-24C3-4BDC-BBBE-00CAF989BCE2}" dt="2019-08-06T09:54:10.573" v="40" actId="20577"/>
          <ac:spMkLst>
            <pc:docMk/>
            <pc:sldMk cId="829361906" sldId="404"/>
            <ac:spMk id="19" creationId="{5252A847-DE45-4FA3-A1F8-EEBEB845FF8E}"/>
          </ac:spMkLst>
        </pc:spChg>
      </pc:sldChg>
    </pc:docChg>
  </pc:docChgLst>
  <pc:docChgLst>
    <pc:chgData name="Helen Woodhead" userId="ad3a4230-80d7-443d-8a9e-007713cf765f" providerId="ADAL" clId="{0E4D8887-5EDB-4BB2-92AA-2A3CF411CC8F}"/>
    <pc:docChg chg="custSel modSld">
      <pc:chgData name="Helen Woodhead" userId="ad3a4230-80d7-443d-8a9e-007713cf765f" providerId="ADAL" clId="{0E4D8887-5EDB-4BB2-92AA-2A3CF411CC8F}" dt="2019-08-05T10:13:05.225" v="49" actId="20577"/>
      <pc:docMkLst>
        <pc:docMk/>
      </pc:docMkLst>
      <pc:sldChg chg="modSp">
        <pc:chgData name="Helen Woodhead" userId="ad3a4230-80d7-443d-8a9e-007713cf765f" providerId="ADAL" clId="{0E4D8887-5EDB-4BB2-92AA-2A3CF411CC8F}" dt="2019-08-05T10:09:38.826" v="29" actId="122"/>
        <pc:sldMkLst>
          <pc:docMk/>
          <pc:sldMk cId="1035052751" sldId="361"/>
        </pc:sldMkLst>
        <pc:spChg chg="mod">
          <ac:chgData name="Helen Woodhead" userId="ad3a4230-80d7-443d-8a9e-007713cf765f" providerId="ADAL" clId="{0E4D8887-5EDB-4BB2-92AA-2A3CF411CC8F}" dt="2019-08-05T10:09:36.671" v="28" actId="122"/>
          <ac:spMkLst>
            <pc:docMk/>
            <pc:sldMk cId="1035052751" sldId="361"/>
            <ac:spMk id="9" creationId="{BB967411-A6A1-4277-9399-2D92B0738A34}"/>
          </ac:spMkLst>
        </pc:spChg>
        <pc:spChg chg="mod">
          <ac:chgData name="Helen Woodhead" userId="ad3a4230-80d7-443d-8a9e-007713cf765f" providerId="ADAL" clId="{0E4D8887-5EDB-4BB2-92AA-2A3CF411CC8F}" dt="2019-08-05T10:09:38.826" v="29" actId="122"/>
          <ac:spMkLst>
            <pc:docMk/>
            <pc:sldMk cId="1035052751" sldId="361"/>
            <ac:spMk id="10" creationId="{0685FAA2-82B1-46FF-91A3-316D60286AF5}"/>
          </ac:spMkLst>
        </pc:spChg>
      </pc:sldChg>
      <pc:sldChg chg="modSp">
        <pc:chgData name="Helen Woodhead" userId="ad3a4230-80d7-443d-8a9e-007713cf765f" providerId="ADAL" clId="{0E4D8887-5EDB-4BB2-92AA-2A3CF411CC8F}" dt="2019-08-05T10:09:08.049" v="25" actId="12"/>
        <pc:sldMkLst>
          <pc:docMk/>
          <pc:sldMk cId="2075266808" sldId="391"/>
        </pc:sldMkLst>
        <pc:spChg chg="mod">
          <ac:chgData name="Helen Woodhead" userId="ad3a4230-80d7-443d-8a9e-007713cf765f" providerId="ADAL" clId="{0E4D8887-5EDB-4BB2-92AA-2A3CF411CC8F}" dt="2019-08-05T10:09:08.049" v="25" actId="12"/>
          <ac:spMkLst>
            <pc:docMk/>
            <pc:sldMk cId="2075266808" sldId="391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0E4D8887-5EDB-4BB2-92AA-2A3CF411CC8F}" dt="2019-08-05T10:11:23.273" v="33" actId="207"/>
        <pc:sldMkLst>
          <pc:docMk/>
          <pc:sldMk cId="72438535" sldId="393"/>
        </pc:sldMkLst>
        <pc:spChg chg="mod">
          <ac:chgData name="Helen Woodhead" userId="ad3a4230-80d7-443d-8a9e-007713cf765f" providerId="ADAL" clId="{0E4D8887-5EDB-4BB2-92AA-2A3CF411CC8F}" dt="2019-08-05T10:11:23.273" v="33" actId="207"/>
          <ac:spMkLst>
            <pc:docMk/>
            <pc:sldMk cId="72438535" sldId="393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0E4D8887-5EDB-4BB2-92AA-2A3CF411CC8F}" dt="2019-08-05T10:10:37.752" v="32" actId="207"/>
        <pc:sldMkLst>
          <pc:docMk/>
          <pc:sldMk cId="4294095205" sldId="396"/>
        </pc:sldMkLst>
        <pc:graphicFrameChg chg="modGraphic">
          <ac:chgData name="Helen Woodhead" userId="ad3a4230-80d7-443d-8a9e-007713cf765f" providerId="ADAL" clId="{0E4D8887-5EDB-4BB2-92AA-2A3CF411CC8F}" dt="2019-08-05T10:10:37.752" v="32" actId="207"/>
          <ac:graphicFrameMkLst>
            <pc:docMk/>
            <pc:sldMk cId="4294095205" sldId="396"/>
            <ac:graphicFrameMk id="2" creationId="{CE8E27B0-789C-43C2-BCF2-E3FA0C120AEE}"/>
          </ac:graphicFrameMkLst>
        </pc:graphicFrameChg>
      </pc:sldChg>
      <pc:sldChg chg="modSp">
        <pc:chgData name="Helen Woodhead" userId="ad3a4230-80d7-443d-8a9e-007713cf765f" providerId="ADAL" clId="{0E4D8887-5EDB-4BB2-92AA-2A3CF411CC8F}" dt="2019-08-05T10:11:30.823" v="34" actId="207"/>
        <pc:sldMkLst>
          <pc:docMk/>
          <pc:sldMk cId="4115478136" sldId="397"/>
        </pc:sldMkLst>
        <pc:spChg chg="mod">
          <ac:chgData name="Helen Woodhead" userId="ad3a4230-80d7-443d-8a9e-007713cf765f" providerId="ADAL" clId="{0E4D8887-5EDB-4BB2-92AA-2A3CF411CC8F}" dt="2019-08-05T10:11:30.823" v="34" actId="207"/>
          <ac:spMkLst>
            <pc:docMk/>
            <pc:sldMk cId="4115478136" sldId="397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0E4D8887-5EDB-4BB2-92AA-2A3CF411CC8F}" dt="2019-08-05T10:11:35.372" v="35" actId="207"/>
        <pc:sldMkLst>
          <pc:docMk/>
          <pc:sldMk cId="4285139402" sldId="398"/>
        </pc:sldMkLst>
        <pc:spChg chg="mod">
          <ac:chgData name="Helen Woodhead" userId="ad3a4230-80d7-443d-8a9e-007713cf765f" providerId="ADAL" clId="{0E4D8887-5EDB-4BB2-92AA-2A3CF411CC8F}" dt="2019-08-05T10:11:35.372" v="35" actId="207"/>
          <ac:spMkLst>
            <pc:docMk/>
            <pc:sldMk cId="4285139402" sldId="398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0E4D8887-5EDB-4BB2-92AA-2A3CF411CC8F}" dt="2019-08-05T10:11:40.612" v="36" actId="207"/>
        <pc:sldMkLst>
          <pc:docMk/>
          <pc:sldMk cId="256739495" sldId="399"/>
        </pc:sldMkLst>
        <pc:spChg chg="mod">
          <ac:chgData name="Helen Woodhead" userId="ad3a4230-80d7-443d-8a9e-007713cf765f" providerId="ADAL" clId="{0E4D8887-5EDB-4BB2-92AA-2A3CF411CC8F}" dt="2019-08-05T10:11:40.612" v="36" actId="207"/>
          <ac:spMkLst>
            <pc:docMk/>
            <pc:sldMk cId="256739495" sldId="399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0E4D8887-5EDB-4BB2-92AA-2A3CF411CC8F}" dt="2019-08-05T10:13:05.225" v="49" actId="20577"/>
        <pc:sldMkLst>
          <pc:docMk/>
          <pc:sldMk cId="829361906" sldId="404"/>
        </pc:sldMkLst>
        <pc:spChg chg="mod">
          <ac:chgData name="Helen Woodhead" userId="ad3a4230-80d7-443d-8a9e-007713cf765f" providerId="ADAL" clId="{0E4D8887-5EDB-4BB2-92AA-2A3CF411CC8F}" dt="2019-08-05T10:13:05.225" v="49" actId="20577"/>
          <ac:spMkLst>
            <pc:docMk/>
            <pc:sldMk cId="829361906" sldId="404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0E4D8887-5EDB-4BB2-92AA-2A3CF411CC8F}" dt="2019-08-05T10:12:51.570" v="43" actId="20577"/>
        <pc:sldMkLst>
          <pc:docMk/>
          <pc:sldMk cId="4283671880" sldId="405"/>
        </pc:sldMkLst>
        <pc:spChg chg="mod">
          <ac:chgData name="Helen Woodhead" userId="ad3a4230-80d7-443d-8a9e-007713cf765f" providerId="ADAL" clId="{0E4D8887-5EDB-4BB2-92AA-2A3CF411CC8F}" dt="2019-08-05T10:12:51.570" v="43" actId="20577"/>
          <ac:spMkLst>
            <pc:docMk/>
            <pc:sldMk cId="4283671880" sldId="405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1 – Ready to Write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6: Direct </a:t>
            </a:r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Speech</a:t>
            </a:r>
          </a:p>
          <a:p>
            <a:pPr lvl="0"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Direct speech </a:t>
            </a:r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is a sentence where the exact words spoken are shown in inverted commas.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“It was raining yesterday,” </a:t>
            </a:r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Sally commented</a:t>
            </a:r>
            <a:r>
              <a:rPr lang="en-GB" sz="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  <a:endParaRPr lang="en-GB" sz="3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DC5498-3D3C-446A-8F76-3A539900CE0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99638CB-398B-423D-B03B-9CAF5F20615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339D606-0286-4798-A0EE-442568FA5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Change the indirect speech in the sentence below into direct speech.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teacher told the children it was break time.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Change the indirect speech in the sentence below into direct speech.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teacher told the children it was break time.</a:t>
            </a:r>
          </a:p>
          <a:p>
            <a:pPr lvl="0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</a:t>
            </a:r>
            <a:r>
              <a:rPr lang="en-GB" sz="2800" b="1">
                <a:solidFill>
                  <a:srgbClr val="FF0000"/>
                </a:solidFill>
                <a:latin typeface="Century Gothic" panose="020B0502020202020204" pitchFamily="34" charset="0"/>
              </a:rPr>
              <a:t>example:</a:t>
            </a:r>
          </a:p>
          <a:p>
            <a:pPr lvl="0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“It’s break time,” announced the teacher.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368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0BD70C96-3A55-4A77-8727-A90FC1D45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255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93D5E5B-FD63-40C7-A2FC-32693EAEE23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Elliot is setting off on his holiday.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direct speech to write what Elliot might be saying to his grandma as he leaves.</a:t>
            </a:r>
          </a:p>
        </p:txBody>
      </p:sp>
    </p:spTree>
    <p:extLst>
      <p:ext uri="{BB962C8B-B14F-4D97-AF65-F5344CB8AC3E}">
        <p14:creationId xmlns:p14="http://schemas.microsoft.com/office/powerpoint/2010/main" val="346837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0BD70C96-3A55-4A77-8727-A90FC1D45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255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93D5E5B-FD63-40C7-A2FC-32693EAEE23F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Elliot is setting off on his holiday.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direct speech to write what Elliot might be saying to his grandma as he leaves.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“I’ll take lots of photos to show you when I get back,” Elliot called out as he waved goodbye.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67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Alfie has punctuated the direct speech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“Get out of bed now” Leo’s mum shouted, but he didn’t move.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98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Alfie has punctuated the direct speech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“Get out of bed now” Leo’s mum shouted, but he didn’t move.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Alfie is incorrect because...</a:t>
            </a:r>
          </a:p>
          <a:p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3671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Alfie has punctuated the direct speech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“Get out of bed now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!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” Leo’s mum shouted, but he didn’t move.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Alfie is incorrect because there should be a punctuation mark after ‘now’. This could be an exclamation mark to show that Leo’s mum shouted.</a:t>
            </a:r>
          </a:p>
          <a:p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9361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  <ds:schemaRef ds:uri="86144f90-c7b6-48d0-aae5-f5e9e48cc3df"/>
    <ds:schemaRef ds:uri="0f0ae0ff-29c4-4766-b250-c1a9bee8d430"/>
    <ds:schemaRef ds:uri="http://purl.org/dc/elements/1.1/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903FA5-C808-4E37-B433-734B591873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1187</TotalTime>
  <Words>340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Direct Speech PowerPoint Presentation</dc:title>
  <dc:creator>Ashleigh Sobol</dc:creator>
  <cp:lastModifiedBy>Supply Teacher</cp:lastModifiedBy>
  <cp:revision>5</cp:revision>
  <dcterms:created xsi:type="dcterms:W3CDTF">2018-03-17T10:08:43Z</dcterms:created>
  <dcterms:modified xsi:type="dcterms:W3CDTF">2020-03-18T09:56:35Z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  <property fmtid="{D5CDD505-2E9C-101B-9397-08002B2CF9AE}" pid="4" name="AuthorIds_UIVersion_1024">
    <vt:lpwstr>176</vt:lpwstr>
  </property>
  <property fmtid="{D5CDD505-2E9C-101B-9397-08002B2CF9AE}" pid="5" name="AuthorIds_UIVersion_1536">
    <vt:lpwstr>43</vt:lpwstr>
  </property>
</Properties>
</file>