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61" r:id="rId6"/>
    <p:sldId id="407" r:id="rId7"/>
    <p:sldId id="360" r:id="rId8"/>
    <p:sldId id="392" r:id="rId9"/>
    <p:sldId id="394" r:id="rId10"/>
    <p:sldId id="395" r:id="rId11"/>
    <p:sldId id="396" r:id="rId12"/>
    <p:sldId id="39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A595F1-84BF-48D5-9E0F-9F6255A67923}" v="56" dt="2019-07-05T09:00:24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3" y="29889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Noun Phrases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5C4F0A-5C7C-4B39-B3D9-BD91EDA5132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43F94FE-41B5-4625-9E97-B12D1E7B56B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92D8AEB-628A-4C87-B3C1-47089C4B9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nouns with the most appropriate adjectives.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6AD1604-6368-474F-90F1-26D250AEF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41684"/>
              </p:ext>
            </p:extLst>
          </p:nvPr>
        </p:nvGraphicFramePr>
        <p:xfrm>
          <a:off x="1524000" y="1505152"/>
          <a:ext cx="6096000" cy="4364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759811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299526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7147024"/>
                    </a:ext>
                  </a:extLst>
                </a:gridCol>
              </a:tblGrid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shiny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dog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784794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tired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teacher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61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hot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apple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639388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tasty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ice cream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514430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strict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sun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1149099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1E19FC5B-1858-4D02-ADA8-F942E6F4D2E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203AA1-B333-458F-ADBB-334F5DF73D6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1DC28C9-C3C9-4E45-B179-111B48C05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nouns with the most appropriate adjectives.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6AD1604-6368-474F-90F1-26D250AEF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46685"/>
              </p:ext>
            </p:extLst>
          </p:nvPr>
        </p:nvGraphicFramePr>
        <p:xfrm>
          <a:off x="1524000" y="1505152"/>
          <a:ext cx="6096000" cy="4364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759811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299526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7147024"/>
                    </a:ext>
                  </a:extLst>
                </a:gridCol>
              </a:tblGrid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shiny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dog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784794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tired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teacher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61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hot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apple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6393885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tasty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ice cream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514430"/>
                  </a:ext>
                </a:extLst>
              </a:tr>
              <a:tr h="872941">
                <a:tc>
                  <a:txBody>
                    <a:bodyPr/>
                    <a:lstStyle/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strict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sun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1149099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1E19FC5B-1858-4D02-ADA8-F942E6F4D2E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203AA1-B333-458F-ADBB-334F5DF73D6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1DC28C9-C3C9-4E45-B179-111B48C05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C77D5C2-ECED-4F9F-9656-8724B3EFAAF8}"/>
              </a:ext>
            </a:extLst>
          </p:cNvPr>
          <p:cNvCxnSpPr/>
          <p:nvPr/>
        </p:nvCxnSpPr>
        <p:spPr>
          <a:xfrm>
            <a:off x="2991678" y="1997765"/>
            <a:ext cx="3071192" cy="17592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61F7E5-4CCA-451F-84F0-D2FF6B73FC51}"/>
              </a:ext>
            </a:extLst>
          </p:cNvPr>
          <p:cNvCxnSpPr>
            <a:cxnSpLocks/>
          </p:cNvCxnSpPr>
          <p:nvPr/>
        </p:nvCxnSpPr>
        <p:spPr>
          <a:xfrm>
            <a:off x="2991678" y="3753136"/>
            <a:ext cx="3071192" cy="17592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631C884-6097-4109-97B8-C67861A478C7}"/>
              </a:ext>
            </a:extLst>
          </p:cNvPr>
          <p:cNvCxnSpPr>
            <a:cxnSpLocks/>
          </p:cNvCxnSpPr>
          <p:nvPr/>
        </p:nvCxnSpPr>
        <p:spPr>
          <a:xfrm>
            <a:off x="3036404" y="4568479"/>
            <a:ext cx="271835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A75B51-A118-4AC3-AEFA-D198C3BC3B74}"/>
              </a:ext>
            </a:extLst>
          </p:cNvPr>
          <p:cNvCxnSpPr>
            <a:cxnSpLocks/>
          </p:cNvCxnSpPr>
          <p:nvPr/>
        </p:nvCxnSpPr>
        <p:spPr>
          <a:xfrm flipV="1">
            <a:off x="3036404" y="1997765"/>
            <a:ext cx="3105979" cy="8796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2DBA0F-0052-405B-89D1-836BA132CA8F}"/>
              </a:ext>
            </a:extLst>
          </p:cNvPr>
          <p:cNvCxnSpPr>
            <a:cxnSpLocks/>
          </p:cNvCxnSpPr>
          <p:nvPr/>
        </p:nvCxnSpPr>
        <p:spPr>
          <a:xfrm flipV="1">
            <a:off x="3036404" y="2877378"/>
            <a:ext cx="2919228" cy="25687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23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of the nouns and tick the pronouns.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592623-18F2-404B-907D-F2CCDFC03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502945"/>
              </p:ext>
            </p:extLst>
          </p:nvPr>
        </p:nvGraphicFramePr>
        <p:xfrm>
          <a:off x="1070236" y="1845814"/>
          <a:ext cx="7003527" cy="2397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509">
                  <a:extLst>
                    <a:ext uri="{9D8B030D-6E8A-4147-A177-3AD203B41FA5}">
                      <a16:colId xmlns:a16="http://schemas.microsoft.com/office/drawing/2014/main" val="362792537"/>
                    </a:ext>
                  </a:extLst>
                </a:gridCol>
                <a:gridCol w="2334509">
                  <a:extLst>
                    <a:ext uri="{9D8B030D-6E8A-4147-A177-3AD203B41FA5}">
                      <a16:colId xmlns:a16="http://schemas.microsoft.com/office/drawing/2014/main" val="2555538314"/>
                    </a:ext>
                  </a:extLst>
                </a:gridCol>
                <a:gridCol w="2334509">
                  <a:extLst>
                    <a:ext uri="{9D8B030D-6E8A-4147-A177-3AD203B41FA5}">
                      <a16:colId xmlns:a16="http://schemas.microsoft.com/office/drawing/2014/main" val="4076129686"/>
                    </a:ext>
                  </a:extLst>
                </a:gridCol>
              </a:tblGrid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listen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it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bike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496945"/>
                  </a:ext>
                </a:extLst>
              </a:tr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slippery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1022310"/>
                  </a:ext>
                </a:extLst>
              </a:tr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bright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game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latin typeface="Century Gothic" panose="020B0502020202020204" pitchFamily="34" charset="0"/>
                        </a:rPr>
                        <a:t>dog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4694969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CB377C08-684B-46DD-A0D3-176E061CDDE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AE1C5B-39D8-4753-BD7F-3CBA6BB0CE88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17FEB5-F93A-47C5-AB8D-9AB24204F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of the nouns and tick the pronouns.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592623-18F2-404B-907D-F2CCDFC03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951147"/>
              </p:ext>
            </p:extLst>
          </p:nvPr>
        </p:nvGraphicFramePr>
        <p:xfrm>
          <a:off x="1070236" y="1845814"/>
          <a:ext cx="7003527" cy="2397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509">
                  <a:extLst>
                    <a:ext uri="{9D8B030D-6E8A-4147-A177-3AD203B41FA5}">
                      <a16:colId xmlns:a16="http://schemas.microsoft.com/office/drawing/2014/main" val="362792537"/>
                    </a:ext>
                  </a:extLst>
                </a:gridCol>
                <a:gridCol w="2334509">
                  <a:extLst>
                    <a:ext uri="{9D8B030D-6E8A-4147-A177-3AD203B41FA5}">
                      <a16:colId xmlns:a16="http://schemas.microsoft.com/office/drawing/2014/main" val="2555538314"/>
                    </a:ext>
                  </a:extLst>
                </a:gridCol>
                <a:gridCol w="2334509">
                  <a:extLst>
                    <a:ext uri="{9D8B030D-6E8A-4147-A177-3AD203B41FA5}">
                      <a16:colId xmlns:a16="http://schemas.microsoft.com/office/drawing/2014/main" val="4076129686"/>
                    </a:ext>
                  </a:extLst>
                </a:gridCol>
              </a:tblGrid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listen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bike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496945"/>
                  </a:ext>
                </a:extLst>
              </a:tr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him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slippery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1022310"/>
                  </a:ext>
                </a:extLst>
              </a:tr>
              <a:tr h="799001"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bright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game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dog</a:t>
                      </a:r>
                    </a:p>
                  </a:txBody>
                  <a:tcPr marL="208183" marR="208183" marT="104092" marB="1040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4694969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FDF5776B-C672-433F-A3AB-658D8B500939}"/>
              </a:ext>
            </a:extLst>
          </p:cNvPr>
          <p:cNvSpPr/>
          <p:nvPr/>
        </p:nvSpPr>
        <p:spPr>
          <a:xfrm>
            <a:off x="3840480" y="3584448"/>
            <a:ext cx="1499616" cy="5974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1E49DD-90B9-40C7-958C-8093EA7DB92F}"/>
              </a:ext>
            </a:extLst>
          </p:cNvPr>
          <p:cNvSpPr/>
          <p:nvPr/>
        </p:nvSpPr>
        <p:spPr>
          <a:xfrm>
            <a:off x="6135028" y="3584448"/>
            <a:ext cx="1499616" cy="5974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D0CEC2-5F08-4A9E-8651-D978FE319BBF}"/>
              </a:ext>
            </a:extLst>
          </p:cNvPr>
          <p:cNvSpPr/>
          <p:nvPr/>
        </p:nvSpPr>
        <p:spPr>
          <a:xfrm>
            <a:off x="3840480" y="2819399"/>
            <a:ext cx="1499616" cy="5974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86E5535-C0C5-4E56-A2D1-3E70706D4E16}"/>
              </a:ext>
            </a:extLst>
          </p:cNvPr>
          <p:cNvSpPr/>
          <p:nvPr/>
        </p:nvSpPr>
        <p:spPr>
          <a:xfrm>
            <a:off x="6135028" y="1987296"/>
            <a:ext cx="1499616" cy="5974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9BC9B7-CE0C-418D-9D91-900B61F471FF}"/>
              </a:ext>
            </a:extLst>
          </p:cNvPr>
          <p:cNvSpPr txBox="1"/>
          <p:nvPr/>
        </p:nvSpPr>
        <p:spPr>
          <a:xfrm>
            <a:off x="2535936" y="2628816"/>
            <a:ext cx="707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</a:t>
            </a:r>
            <a:endParaRPr lang="en-GB" sz="48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84092D-8147-4698-9CAB-C40326EC05B3}"/>
              </a:ext>
            </a:extLst>
          </p:cNvPr>
          <p:cNvSpPr txBox="1"/>
          <p:nvPr/>
        </p:nvSpPr>
        <p:spPr>
          <a:xfrm>
            <a:off x="4696578" y="1817997"/>
            <a:ext cx="707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</a:t>
            </a:r>
            <a:endParaRPr lang="en-GB" sz="48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303D7E1-63BF-4190-AFD3-BF1E4F035454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198BB08-3CA2-4870-AFB4-F0E9797A17D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621FB3C-767A-42B1-8F4B-AD809F1FB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479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expanded noun phrase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terrifying dinosaur stomped loudly.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02DC04A-3D39-4A92-AF8A-FEA84B13EBF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0CD0212-1402-458C-B4F4-F73A9AD92F1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5CEDED7-1696-4B00-91E3-5D0755F3F4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8650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expanded noun phrase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The terrifying dinosaur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stomped loudly.</a:t>
            </a:r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72F7BE-A4F7-4D7D-BECB-15C3571FC44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61DCCA2-95D5-4EB9-9152-E11198A5487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F62A00-E4A2-425D-A0F2-ACC5E6BC6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233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out all of the nouns and pronouns from the sentences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He stroked the cute dog.</a:t>
            </a: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We went on a great holiday.</a:t>
            </a: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They played on the beautiful beach.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278DDE9-AE29-4CC8-8EDF-F0DC649173B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CE4B68-51C3-4D8D-A856-521656D567ED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F498AEB-1DAE-4AC4-B74B-04A11C83CC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466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out all of the nouns and pronouns from the sentences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He stroked the cute dog.</a:t>
            </a: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We went on a great holiday.</a:t>
            </a: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They played on the beautiful beach.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He, dog</a:t>
            </a:r>
          </a:p>
          <a:p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B. We, holiday</a:t>
            </a:r>
          </a:p>
          <a:p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C. They, beach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ED1168-CDEE-4188-8727-F08C995817B4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1E433F-C1CA-4342-9B8B-C1C02E7011C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2DEAFA0-D7F5-4D63-A660-2F561DB1A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1181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09389B-8606-4157-B40A-D669D615C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sharepoint/v3"/>
    <ds:schemaRef ds:uri="0f0ae0ff-29c4-4766-b250-c1a9bee8d430"/>
    <ds:schemaRef ds:uri="http://schemas.openxmlformats.org/package/2006/metadata/core-properties"/>
    <ds:schemaRef ds:uri="86144f90-c7b6-48d0-aae5-f5e9e48cc3d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273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Noun Phrases PPT</dc:title>
  <dc:creator>Ashleigh Sobol</dc:creator>
  <cp:lastModifiedBy>User</cp:lastModifiedBy>
  <cp:revision>4</cp:revision>
  <dcterms:created xsi:type="dcterms:W3CDTF">2018-03-17T10:08:43Z</dcterms:created>
  <dcterms:modified xsi:type="dcterms:W3CDTF">2020-03-22T14:28:25Z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024">
    <vt:lpwstr>176</vt:lpwstr>
  </property>
</Properties>
</file>