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01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8" r:id="rId4"/>
    <p:sldId id="267" r:id="rId5"/>
    <p:sldId id="263" r:id="rId6"/>
    <p:sldId id="264" r:id="rId7"/>
    <p:sldId id="266" r:id="rId8"/>
    <p:sldId id="265" r:id="rId9"/>
  </p:sldIdLst>
  <p:sldSz cx="12192000" cy="6858000"/>
  <p:notesSz cx="6858000" cy="9144000"/>
  <p:embeddedFontLst>
    <p:embeddedFont>
      <p:font typeface="Wise Words Castledown Heavy" panose="020B0604020202020204" charset="0"/>
      <p:bold r:id="rId12"/>
    </p:embeddedFont>
    <p:embeddedFont>
      <p:font typeface="Wise Words Castledown" panose="020B0604020202020204" charset="0"/>
      <p:regular r:id="rId13"/>
      <p:bold r:id="rId14"/>
    </p:embeddedFont>
    <p:embeddedFont>
      <p:font typeface="Letterjoin-Air40" panose="02000805000000020003" pitchFamily="50" charset="0"/>
      <p:regular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nnon Keenlyside" initials="SK" lastIdx="1" clrIdx="0">
    <p:extLst>
      <p:ext uri="{19B8F6BF-5375-455C-9EA6-DF929625EA0E}">
        <p15:presenceInfo xmlns:p15="http://schemas.microsoft.com/office/powerpoint/2012/main" userId="74364ac3d3d3844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2"/>
    <a:srgbClr val="BD16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9" autoAdjust="0"/>
    <p:restoredTop sz="94660"/>
  </p:normalViewPr>
  <p:slideViewPr>
    <p:cSldViewPr snapToGrid="0">
      <p:cViewPr varScale="1">
        <p:scale>
          <a:sx n="51" d="100"/>
          <a:sy n="51" d="100"/>
        </p:scale>
        <p:origin x="111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3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5A0FE4-E8E3-4902-ABC0-135FB6D503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510168-5D6B-4E9C-B80A-70DD757A23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B8F33-4EE2-48C3-B977-18BCED30117A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E04A3B-F473-4839-8F0B-9D6A1455AB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094868-3858-4883-8AB0-4C9EC53A04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9650D-471A-4FB7-A158-945C27571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185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01EA3-C62D-403A-93C5-1DAC97B0965B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C456A-B2DD-4245-B2D1-645E347D6D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870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72B5D-3B3C-40C1-955E-11506D0AC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05B8F-763F-4637-9846-167A764826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1E403-C288-4C12-9D3B-3103A0518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603FF-E4D3-4B8F-AC2B-B95C0430F71D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CC92F-1EAE-4F43-B83A-66588003A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E05C3-54DA-4779-8FF3-A4F96234E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0D941-0EED-4A43-8624-68551D7DEAB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75A05B-FE7C-4168-B9A6-FDC91B6F14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36525"/>
            <a:ext cx="3115056" cy="7498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06256FC-C764-40AD-84E4-4158FDBA2381}"/>
              </a:ext>
            </a:extLst>
          </p:cNvPr>
          <p:cNvSpPr/>
          <p:nvPr userDrawn="1"/>
        </p:nvSpPr>
        <p:spPr>
          <a:xfrm>
            <a:off x="0" y="6206836"/>
            <a:ext cx="12192000" cy="651164"/>
          </a:xfrm>
          <a:prstGeom prst="rect">
            <a:avLst/>
          </a:prstGeom>
          <a:solidFill>
            <a:srgbClr val="BD1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541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FF066-80BD-4039-9125-293FABFF2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112F28-8F3C-48FA-BF1C-E245B8F75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DC093-DA5E-49B7-BFA6-0E593E6FA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603FF-E4D3-4B8F-AC2B-B95C0430F71D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49DA0-062B-4BDD-B1CA-0FF5AF67F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0E90E-B986-49B8-8D06-0E813B7EE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0D941-0EED-4A43-8624-68551D7DE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032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70AA2F-F8F6-4155-92AD-D523A1B131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C9E16A-7441-4546-B27F-B8F66FC00C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6F758-9A3A-42E0-A4A9-CE354ED1C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603FF-E4D3-4B8F-AC2B-B95C0430F71D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1F86D-82B1-4057-9B45-71B704579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6C40A-54AE-4BBC-8445-D0826F53A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0D941-0EED-4A43-8624-68551D7DE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49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2E4BB-52A1-49F0-94E7-2B117A32E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03313-93F3-4759-AE6F-187ADEC3D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5C8C4-AE7A-4266-A010-646749307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603FF-E4D3-4B8F-AC2B-B95C0430F71D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08215-62F2-42FA-8882-2A16C30D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AB380-FA1B-46D5-A103-E9C93E57B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0D941-0EED-4A43-8624-68551D7DE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4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4765-C15C-43C6-81EC-C8FCD6A06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BFD79-2F60-4754-BCB2-F2CC833E1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718FB-7E36-455E-8DA5-F10B96AC7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603FF-E4D3-4B8F-AC2B-B95C0430F71D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0DD36-B5FC-4496-A282-A22AE2E22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A6525-0C80-4424-B860-5390B0D3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0D941-0EED-4A43-8624-68551D7DE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048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6F12C-114E-423D-A052-40D9DE814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66973-58F8-49A1-B71F-AA095A1336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70E01-33F6-46C3-BBED-C78F74084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2125EF-A5A3-40ED-9371-7F7525B5F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603FF-E4D3-4B8F-AC2B-B95C0430F71D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EA5FF4-1415-4582-99B2-7F3196BE3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228A0F-B421-45C9-9BA8-383F47E64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0D941-0EED-4A43-8624-68551D7DE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319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F4CD4-1B15-4CF9-ACAC-DF4EE4095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5BEBC0-1E5A-4984-B94A-F5629D1B9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E1A5E6-607C-497D-A3C2-9054089130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FFDA46-81DA-4905-BD74-B47983B871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F8A591-231E-4725-8940-EF2455C964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BE6759-0F92-4668-BBB6-6000DC13B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603FF-E4D3-4B8F-AC2B-B95C0430F71D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7C66F4-523A-4049-85BB-F9EE00195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CC87CD-C294-4C0D-A74A-8031F04C5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0D941-0EED-4A43-8624-68551D7DE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787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79A9D-03CE-4E0C-BD6B-6A1C93266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DD65D8-59CC-4953-A1C9-1AA3FBA26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603FF-E4D3-4B8F-AC2B-B95C0430F71D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8C6830-40FE-49D0-96D7-1E4599DB8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12A19C-4975-4D05-919E-13088AE9A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0D941-0EED-4A43-8624-68551D7DE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17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41AB06-1AF3-4534-96F8-C696D047E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603FF-E4D3-4B8F-AC2B-B95C0430F71D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831417-5233-4C80-A84A-E0669D81C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F70063-8F66-4FBE-959B-1395B1A0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0D941-0EED-4A43-8624-68551D7DEAB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D18495-0C50-4A42-9D54-75B123E5620F}"/>
              </a:ext>
            </a:extLst>
          </p:cNvPr>
          <p:cNvSpPr/>
          <p:nvPr userDrawn="1"/>
        </p:nvSpPr>
        <p:spPr>
          <a:xfrm>
            <a:off x="0" y="6206836"/>
            <a:ext cx="12192000" cy="651164"/>
          </a:xfrm>
          <a:prstGeom prst="rect">
            <a:avLst/>
          </a:prstGeom>
          <a:solidFill>
            <a:srgbClr val="BD1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468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30D4C-6A52-43B9-9724-2F39F2EF4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2DBD5-33CF-4BC4-B1D9-DC02A485D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7242AA-19C5-48C9-BD59-2221A3DBB7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AA15A7-8474-4CEE-A17B-8E6679135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603FF-E4D3-4B8F-AC2B-B95C0430F71D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3BBB9-F561-4F28-B217-029B9CA7C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00AAB7-9ED9-4884-BBE8-CDEAA7B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0D941-0EED-4A43-8624-68551D7DE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848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11A67-0516-4238-B396-1D636831B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3388B7-262B-41C8-ACED-A18A88B0A3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67E7DD-E19D-4900-BC4C-C15D07869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A890D9-571A-4C42-A97E-16E4CD55D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603FF-E4D3-4B8F-AC2B-B95C0430F71D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6C1818-7E6C-4008-B2DA-8B4D093EE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C1ACC-78AB-4768-B8DA-C15633D9F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0D941-0EED-4A43-8624-68551D7DE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861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D1B170-9A8D-4E96-9576-FF4CFEBA7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76DCC3-CC91-48DE-8ADC-94ACA6EE1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149F9-D547-43EC-9C71-55DB835A32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603FF-E4D3-4B8F-AC2B-B95C0430F71D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FC2C1-29A6-4681-A71E-1DBE782906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0EE8D-C220-4C4F-A05B-D62E0A36B2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0D941-0EED-4A43-8624-68551D7DE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89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36F84-1F74-430A-B179-5C885D9978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1269" y="1147530"/>
            <a:ext cx="9926972" cy="2387600"/>
          </a:xfrm>
        </p:spPr>
        <p:txBody>
          <a:bodyPr/>
          <a:lstStyle/>
          <a:p>
            <a:r>
              <a:rPr lang="en-GB" dirty="0">
                <a:latin typeface="Wise Words Castledown Heavy" panose="02000903040000020003" pitchFamily="50" charset="0"/>
              </a:rPr>
              <a:t>Reception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A57593-22AB-49F8-A042-64130AA4F3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800" dirty="0" smtClean="0">
                <a:latin typeface="Wise Words Castledown Heavy" panose="02000903040000020003" pitchFamily="50" charset="0"/>
              </a:rPr>
              <a:t>plural </a:t>
            </a:r>
            <a:r>
              <a:rPr lang="en-GB" sz="4800" dirty="0">
                <a:latin typeface="Wise Words Castledown Heavy" panose="02000903040000020003" pitchFamily="50" charset="0"/>
              </a:rPr>
              <a:t>s /z/</a:t>
            </a:r>
          </a:p>
        </p:txBody>
      </p:sp>
    </p:spTree>
    <p:extLst>
      <p:ext uri="{BB962C8B-B14F-4D97-AF65-F5344CB8AC3E}">
        <p14:creationId xmlns:p14="http://schemas.microsoft.com/office/powerpoint/2010/main" val="3315757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7A5C772-E798-42C8-A398-40BDA48D094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50" y="370935"/>
            <a:ext cx="3551784" cy="22198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A91A77E-052B-457F-B991-F6E58400C8E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934" y="1713132"/>
            <a:ext cx="3791199" cy="241282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BF25C18-F4B2-4134-82AB-B25B47E35F4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004" y="214650"/>
            <a:ext cx="3503724" cy="153375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46B6E57-E0CC-4116-B29D-099CA97E675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589" y="1677238"/>
            <a:ext cx="2639467" cy="30635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3150" y="4141301"/>
            <a:ext cx="96431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Letterjoin-Air40" panose="02000805000000020003" pitchFamily="50" charset="0"/>
              </a:rPr>
              <a:t>Explain to the children that all of these words end in the sound /z/, but that this is spelled using the grapheme ‘s’</a:t>
            </a:r>
            <a:endParaRPr lang="en-GB" sz="3200" dirty="0">
              <a:latin typeface="Letterjoin-Air40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544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710CF52-4238-48A6-92D6-4AA2B4C0C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392" y="482720"/>
            <a:ext cx="2476500" cy="2476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098A984-3AE4-46D8-971F-3F4C768B4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33" y="3129864"/>
            <a:ext cx="2859541" cy="24061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868921-45D7-462F-8F92-1430B8707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373" y="225450"/>
            <a:ext cx="1395920" cy="18025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09898F-D0A8-4F06-A7CF-B6013A6F7B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906" y="225450"/>
            <a:ext cx="1564226" cy="19155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2CA8D9B-02A4-4984-A71A-828DA9C6D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285" y="2320506"/>
            <a:ext cx="2352670" cy="35290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00500" y="2320506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Letterjoin-Air40" panose="02000805000000020003" pitchFamily="50" charset="0"/>
              </a:rPr>
              <a:t>bangs</a:t>
            </a:r>
            <a:endParaRPr lang="en-GB" dirty="0">
              <a:latin typeface="Letterjoin-Air40" panose="02000805000000020003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10610132" y="1366399"/>
            <a:ext cx="1581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Letterjoin-Air40" panose="02000805000000020003" pitchFamily="50" charset="0"/>
              </a:rPr>
              <a:t>jams</a:t>
            </a:r>
            <a:endParaRPr lang="en-GB" dirty="0">
              <a:latin typeface="Letterjoin-Air40" panose="02000805000000020003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81500" y="4381500"/>
            <a:ext cx="201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Letterjoin-Air40" panose="02000805000000020003" pitchFamily="50" charset="0"/>
              </a:rPr>
              <a:t>yawns</a:t>
            </a:r>
            <a:endParaRPr lang="en-GB" dirty="0">
              <a:latin typeface="Letterjoin-Air40" panose="02000805000000020003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80956" y="5181600"/>
            <a:ext cx="1799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etterjoin-Air40" panose="02000805000000020003" pitchFamily="50" charset="0"/>
              </a:rPr>
              <a:t>c</a:t>
            </a:r>
            <a:r>
              <a:rPr lang="en-GB" sz="2400" dirty="0" smtClean="0">
                <a:latin typeface="Letterjoin-Air40" panose="02000805000000020003" pitchFamily="50" charset="0"/>
              </a:rPr>
              <a:t>hills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3660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0694BD2-39B5-412B-8B3F-D152E699149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82" y="1785667"/>
            <a:ext cx="4005700" cy="29243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661E78-7A0E-46D0-8489-2CB293FB0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686" y="2009594"/>
            <a:ext cx="2476500" cy="2476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AF282A-51E4-44EB-9882-F829533B0C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612" y="1149230"/>
            <a:ext cx="2705100" cy="431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14111" y="400050"/>
            <a:ext cx="7105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Letterjoin-Air40" panose="02000805000000020003" pitchFamily="50" charset="0"/>
              </a:rPr>
              <a:t>Different meanings for the word ‘bangs’</a:t>
            </a:r>
            <a:endParaRPr lang="en-GB" sz="2800" dirty="0">
              <a:latin typeface="Letterjoin-Air40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111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08A902-4FD1-466F-ABD5-271857B26245}"/>
              </a:ext>
            </a:extLst>
          </p:cNvPr>
          <p:cNvSpPr txBox="1"/>
          <p:nvPr/>
        </p:nvSpPr>
        <p:spPr>
          <a:xfrm>
            <a:off x="205563" y="372013"/>
            <a:ext cx="3566555" cy="20005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GB" sz="1600" dirty="0">
              <a:latin typeface="Wise Words Castledown" panose="02000503040000020003" pitchFamily="50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7200" dirty="0">
                <a:latin typeface="Wise Words Castledown" panose="02000503040000020003" pitchFamily="50" charset="0"/>
              </a:rPr>
              <a:t>chills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GB" sz="1600" dirty="0">
              <a:latin typeface="Wise Words Castledown" panose="02000503040000020003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25CFE1-A09C-419E-BA26-AC3614C5E65A}"/>
              </a:ext>
            </a:extLst>
          </p:cNvPr>
          <p:cNvSpPr txBox="1"/>
          <p:nvPr/>
        </p:nvSpPr>
        <p:spPr>
          <a:xfrm>
            <a:off x="6522073" y="687646"/>
            <a:ext cx="3566553" cy="16004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7200" dirty="0">
                <a:latin typeface="Wise Words Castledown" panose="02000503040000020003" pitchFamily="50" charset="0"/>
              </a:rPr>
              <a:t>yells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latin typeface="Wise Words Castledown" panose="02000503040000020003" pitchFamily="50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6E06B8-40B5-430A-B05C-7A89E5E06AC2}"/>
              </a:ext>
            </a:extLst>
          </p:cNvPr>
          <p:cNvSpPr txBox="1"/>
          <p:nvPr/>
        </p:nvSpPr>
        <p:spPr>
          <a:xfrm>
            <a:off x="87046" y="3108347"/>
            <a:ext cx="3566554" cy="20005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GB" sz="1600" dirty="0">
              <a:latin typeface="Wise Words Castledown" panose="02000503040000020003" pitchFamily="50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7200" dirty="0">
                <a:latin typeface="Wise Words Castledown" panose="02000503040000020003" pitchFamily="50" charset="0"/>
              </a:rPr>
              <a:t>wags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GB" sz="1600" dirty="0">
              <a:latin typeface="Wise Words Castledown" panose="02000503040000020003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B5F9C2-526F-4982-851C-53A55D96D77B}"/>
              </a:ext>
            </a:extLst>
          </p:cNvPr>
          <p:cNvSpPr txBox="1"/>
          <p:nvPr/>
        </p:nvSpPr>
        <p:spPr>
          <a:xfrm>
            <a:off x="6522074" y="3077197"/>
            <a:ext cx="3566552" cy="20005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GB" sz="1600" dirty="0">
              <a:latin typeface="Wise Words Castledown" panose="02000503040000020003" pitchFamily="50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7200" dirty="0">
                <a:latin typeface="Wise Words Castledown" panose="02000503040000020003" pitchFamily="50" charset="0"/>
              </a:rPr>
              <a:t>rings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GB" sz="1600" dirty="0">
              <a:latin typeface="Wise Words Castledown" panose="02000503040000020003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2CE573-5BE1-9D4A-8B27-6294689CF7AC}"/>
              </a:ext>
            </a:extLst>
          </p:cNvPr>
          <p:cNvSpPr txBox="1"/>
          <p:nvPr/>
        </p:nvSpPr>
        <p:spPr>
          <a:xfrm>
            <a:off x="3363818" y="370744"/>
            <a:ext cx="3566553" cy="20005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GB" sz="1600" dirty="0">
              <a:latin typeface="Wise Words Castledown" panose="02000503040000020003" pitchFamily="50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7200" dirty="0">
                <a:latin typeface="Wise Words Castledown" panose="02000503040000020003" pitchFamily="50" charset="0"/>
              </a:rPr>
              <a:t>jogs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latin typeface="Wise Words Castledown" panose="02000503040000020003" pitchFamily="50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2F4703-C7F4-164A-A292-24FC3394071B}"/>
              </a:ext>
            </a:extLst>
          </p:cNvPr>
          <p:cNvSpPr txBox="1"/>
          <p:nvPr/>
        </p:nvSpPr>
        <p:spPr>
          <a:xfrm>
            <a:off x="3475961" y="3108347"/>
            <a:ext cx="3566553" cy="20005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GB" sz="1600" dirty="0">
              <a:latin typeface="Wise Words Castledown" panose="02000503040000020003" pitchFamily="50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7200" dirty="0">
                <a:latin typeface="Wise Words Castledown" panose="02000503040000020003" pitchFamily="50" charset="0"/>
              </a:rPr>
              <a:t>vans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latin typeface="Wise Words Castledown" panose="02000503040000020003" pitchFamily="50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B2B1B1-2705-4B36-AFB0-ECCD30E8D7BB}"/>
              </a:ext>
            </a:extLst>
          </p:cNvPr>
          <p:cNvSpPr txBox="1"/>
          <p:nvPr/>
        </p:nvSpPr>
        <p:spPr>
          <a:xfrm>
            <a:off x="9052008" y="270283"/>
            <a:ext cx="3566552" cy="20005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GB" sz="1600" dirty="0">
              <a:latin typeface="Wise Words Castledown" panose="02000503040000020003" pitchFamily="50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7200" dirty="0">
                <a:latin typeface="Wise Words Castledown" panose="02000503040000020003" pitchFamily="50" charset="0"/>
              </a:rPr>
              <a:t>bells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GB" sz="1600" dirty="0">
              <a:latin typeface="Wise Words Castledown" panose="02000503040000020003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0373" y="5220527"/>
            <a:ext cx="5524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Letterjoin-Air40" panose="02000805000000020003" pitchFamily="50" charset="0"/>
              </a:rPr>
              <a:t>Read and write </a:t>
            </a:r>
            <a:endParaRPr lang="en-GB" sz="3600" dirty="0">
              <a:latin typeface="Letterjoin-Air40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396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962FFE-E0EA-4DBE-A2AB-386CC9940C68}"/>
              </a:ext>
            </a:extLst>
          </p:cNvPr>
          <p:cNvSpPr txBox="1"/>
          <p:nvPr/>
        </p:nvSpPr>
        <p:spPr>
          <a:xfrm>
            <a:off x="693215" y="572106"/>
            <a:ext cx="3531922" cy="20005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GB" sz="1600" dirty="0">
              <a:latin typeface="Wise Words Castledown" panose="02000503040000020003" pitchFamily="50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7200" dirty="0">
                <a:latin typeface="Wise Words Castledown" panose="02000503040000020003" pitchFamily="50" charset="0"/>
              </a:rPr>
              <a:t>fizz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GB" sz="1600" dirty="0">
              <a:latin typeface="Wise Words Castledown" panose="02000503040000020003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1FA950-ABAE-424F-B990-9526610453CB}"/>
              </a:ext>
            </a:extLst>
          </p:cNvPr>
          <p:cNvSpPr txBox="1"/>
          <p:nvPr/>
        </p:nvSpPr>
        <p:spPr>
          <a:xfrm>
            <a:off x="7966865" y="572106"/>
            <a:ext cx="3531923" cy="20005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GB" sz="1600" dirty="0">
              <a:latin typeface="Wise Words Castledown" panose="02000503040000020003" pitchFamily="50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7200" dirty="0">
                <a:latin typeface="Wise Words Castledown" panose="02000503040000020003" pitchFamily="50" charset="0"/>
              </a:rPr>
              <a:t>quack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GB" sz="1600" dirty="0">
              <a:latin typeface="Wise Words Castledown" panose="02000503040000020003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0CFFDE-4E0E-4DD9-86FC-D55B6AB82365}"/>
              </a:ext>
            </a:extLst>
          </p:cNvPr>
          <p:cNvSpPr txBox="1"/>
          <p:nvPr/>
        </p:nvSpPr>
        <p:spPr>
          <a:xfrm>
            <a:off x="693215" y="3400958"/>
            <a:ext cx="3531922" cy="20005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GB" sz="1600" dirty="0">
              <a:latin typeface="Wise Words Castledown" panose="02000503040000020003" pitchFamily="50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7200" dirty="0">
                <a:latin typeface="Wise Words Castledown" panose="02000503040000020003" pitchFamily="50" charset="0"/>
              </a:rPr>
              <a:t>dash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GB" sz="1600" dirty="0">
              <a:latin typeface="Wise Words Castledown" panose="02000503040000020003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112ED3-1AC4-4042-8EB6-8E9B64ADA708}"/>
              </a:ext>
            </a:extLst>
          </p:cNvPr>
          <p:cNvSpPr txBox="1"/>
          <p:nvPr/>
        </p:nvSpPr>
        <p:spPr>
          <a:xfrm>
            <a:off x="7966373" y="3429000"/>
            <a:ext cx="3531922" cy="20005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GB" sz="1600" dirty="0">
              <a:latin typeface="Wise Words Castledown" panose="02000503040000020003" pitchFamily="50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7200" dirty="0">
                <a:latin typeface="Wise Words Castledown" panose="02000503040000020003" pitchFamily="50" charset="0"/>
              </a:rPr>
              <a:t>cuffs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latin typeface="Wise Words Castledown" panose="02000503040000020003" pitchFamily="50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49826" y="2462218"/>
            <a:ext cx="51227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Letterjoin-Air40" panose="02000805000000020003" pitchFamily="50" charset="0"/>
              </a:rPr>
              <a:t>Underline the diagraphs.</a:t>
            </a:r>
            <a:endParaRPr lang="en-GB" sz="3200" dirty="0">
              <a:latin typeface="Letterjoin-Air40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258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5037D4-EBF7-4AB7-BD5B-C2F4EE224918}"/>
              </a:ext>
            </a:extLst>
          </p:cNvPr>
          <p:cNvSpPr txBox="1"/>
          <p:nvPr/>
        </p:nvSpPr>
        <p:spPr>
          <a:xfrm>
            <a:off x="1415775" y="2140206"/>
            <a:ext cx="3531922" cy="20005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GB" sz="1600" dirty="0">
              <a:latin typeface="Wise Words Castledown" panose="02000503040000020003" pitchFamily="50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7200" dirty="0">
                <a:latin typeface="Wise Words Castledown" panose="02000503040000020003" pitchFamily="50" charset="0"/>
              </a:rPr>
              <a:t>we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latin typeface="Wise Words Castledown" panose="02000503040000020003" pitchFamily="50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143128-0463-4D7C-8871-2837331F325D}"/>
              </a:ext>
            </a:extLst>
          </p:cNvPr>
          <p:cNvSpPr txBox="1"/>
          <p:nvPr/>
        </p:nvSpPr>
        <p:spPr>
          <a:xfrm>
            <a:off x="6718144" y="2140206"/>
            <a:ext cx="3531922" cy="20005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GB" sz="1600" dirty="0">
              <a:latin typeface="Wise Words Castledown" panose="02000503040000020003" pitchFamily="50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7200" dirty="0">
                <a:latin typeface="Wise Words Castledown" panose="02000503040000020003" pitchFamily="50" charset="0"/>
              </a:rPr>
              <a:t>be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latin typeface="Wise Words Castledown" panose="02000503040000020003" pitchFamily="50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98619" y="762000"/>
            <a:ext cx="7639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Letterjoin-Air40" panose="02000805000000020003" pitchFamily="50" charset="0"/>
              </a:rPr>
              <a:t>Tricky words to learn to read and write.</a:t>
            </a:r>
            <a:endParaRPr lang="en-GB" sz="2800" dirty="0">
              <a:latin typeface="Letterjoin-Air40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788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21D203-4CD9-4263-9E26-CBE69F6FD6C3}"/>
              </a:ext>
            </a:extLst>
          </p:cNvPr>
          <p:cNvSpPr txBox="1"/>
          <p:nvPr/>
        </p:nvSpPr>
        <p:spPr>
          <a:xfrm>
            <a:off x="960828" y="2070430"/>
            <a:ext cx="10456471" cy="31085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GB" sz="1600" dirty="0">
              <a:latin typeface="Wise Words Castledown" panose="02000503040000020003" pitchFamily="50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7200" dirty="0">
                <a:latin typeface="Wise Words Castledown" panose="02000503040000020003" pitchFamily="50" charset="0"/>
              </a:rPr>
              <a:t>She picks up the eggs and runs to her dogs.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GB" sz="1600" dirty="0">
              <a:latin typeface="Wise Words Castledown" panose="02000503040000020003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0900" y="495300"/>
            <a:ext cx="5886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Letterjoin-Air40" panose="02000805000000020003" pitchFamily="50" charset="0"/>
              </a:rPr>
              <a:t>Read the caption</a:t>
            </a:r>
            <a:endParaRPr lang="en-GB" sz="3600" dirty="0">
              <a:latin typeface="Letterjoin-Air40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501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4675</TotalTime>
  <Words>94</Words>
  <Application>Microsoft Office PowerPoint</Application>
  <PresentationFormat>Widescreen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Wise Words Castledown Heavy</vt:lpstr>
      <vt:lpstr>Arial</vt:lpstr>
      <vt:lpstr>Wise Words Castledown</vt:lpstr>
      <vt:lpstr>Letterjoin-Air40</vt:lpstr>
      <vt:lpstr>Calibri Light</vt:lpstr>
      <vt:lpstr>Calibri</vt:lpstr>
      <vt:lpstr>Office Theme</vt:lpstr>
      <vt:lpstr>Reception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Karra McFarlane</dc:creator>
  <cp:lastModifiedBy>Janine Bishop</cp:lastModifiedBy>
  <cp:revision>37</cp:revision>
  <dcterms:created xsi:type="dcterms:W3CDTF">2019-12-11T11:41:19Z</dcterms:created>
  <dcterms:modified xsi:type="dcterms:W3CDTF">2020-04-28T11:25:14Z</dcterms:modified>
</cp:coreProperties>
</file>