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14" r:id="rId6"/>
    <p:sldId id="423" r:id="rId7"/>
    <p:sldId id="403" r:id="rId8"/>
    <p:sldId id="428" r:id="rId9"/>
    <p:sldId id="429" r:id="rId10"/>
    <p:sldId id="402" r:id="rId11"/>
    <p:sldId id="426" r:id="rId12"/>
    <p:sldId id="42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3DB7"/>
    <a:srgbClr val="FFBDFF"/>
    <a:srgbClr val="FF99FF"/>
    <a:srgbClr val="FFFFB7"/>
    <a:srgbClr val="FFFF99"/>
    <a:srgbClr val="FFFF01"/>
    <a:srgbClr val="F2CEED"/>
    <a:srgbClr val="EAB0E2"/>
    <a:srgbClr val="FF99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8975A9-292A-4A91-9FA0-2545F5D97DEE}" v="5" dt="2019-10-04T11:52:48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Tidswell-Brown" userId="3518c4a0-5c99-4880-b127-cb60ccf11a39" providerId="ADAL" clId="{8B8975A9-292A-4A91-9FA0-2545F5D97DEE}"/>
    <pc:docChg chg="undo custSel modSld">
      <pc:chgData name="Kyle Tidswell-Brown" userId="3518c4a0-5c99-4880-b127-cb60ccf11a39" providerId="ADAL" clId="{8B8975A9-292A-4A91-9FA0-2545F5D97DEE}" dt="2019-10-04T11:53:46.367" v="92" actId="404"/>
      <pc:docMkLst>
        <pc:docMk/>
      </pc:docMkLst>
      <pc:sldChg chg="modSp">
        <pc:chgData name="Kyle Tidswell-Brown" userId="3518c4a0-5c99-4880-b127-cb60ccf11a39" providerId="ADAL" clId="{8B8975A9-292A-4A91-9FA0-2545F5D97DEE}" dt="2019-10-04T11:02:48.341" v="4" actId="5793"/>
        <pc:sldMkLst>
          <pc:docMk/>
          <pc:sldMk cId="2637481266" sldId="256"/>
        </pc:sldMkLst>
        <pc:spChg chg="mod">
          <ac:chgData name="Kyle Tidswell-Brown" userId="3518c4a0-5c99-4880-b127-cb60ccf11a39" providerId="ADAL" clId="{8B8975A9-292A-4A91-9FA0-2545F5D97DEE}" dt="2019-10-04T11:02:48.341" v="4" actId="5793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1:25.797" v="31" actId="20577"/>
        <pc:sldMkLst>
          <pc:docMk/>
          <pc:sldMk cId="636014570" sldId="314"/>
        </pc:sldMkLst>
        <pc:spChg chg="mod">
          <ac:chgData name="Kyle Tidswell-Brown" userId="3518c4a0-5c99-4880-b127-cb60ccf11a39" providerId="ADAL" clId="{8B8975A9-292A-4A91-9FA0-2545F5D97DEE}" dt="2019-10-04T11:51:25.797" v="31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2:10.129" v="79"/>
        <pc:sldMkLst>
          <pc:docMk/>
          <pc:sldMk cId="1831733570" sldId="395"/>
        </pc:sldMkLst>
        <pc:spChg chg="mod">
          <ac:chgData name="Kyle Tidswell-Brown" userId="3518c4a0-5c99-4880-b127-cb60ccf11a39" providerId="ADAL" clId="{8B8975A9-292A-4A91-9FA0-2545F5D97DEE}" dt="2019-10-04T11:52:10.129" v="79"/>
          <ac:spMkLst>
            <pc:docMk/>
            <pc:sldMk cId="1831733570" sldId="395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06:24.364" v="19" actId="20577"/>
        <pc:sldMkLst>
          <pc:docMk/>
          <pc:sldMk cId="4128922377" sldId="396"/>
        </pc:sldMkLst>
        <pc:spChg chg="mod">
          <ac:chgData name="Kyle Tidswell-Brown" userId="3518c4a0-5c99-4880-b127-cb60ccf11a39" providerId="ADAL" clId="{8B8975A9-292A-4A91-9FA0-2545F5D97DEE}" dt="2019-10-04T11:06:24.364" v="19" actId="20577"/>
          <ac:spMkLst>
            <pc:docMk/>
            <pc:sldMk cId="4128922377" sldId="39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3:07.812" v="88" actId="20577"/>
        <pc:sldMkLst>
          <pc:docMk/>
          <pc:sldMk cId="1497060630" sldId="402"/>
        </pc:sldMkLst>
        <pc:spChg chg="mod">
          <ac:chgData name="Kyle Tidswell-Brown" userId="3518c4a0-5c99-4880-b127-cb60ccf11a39" providerId="ADAL" clId="{8B8975A9-292A-4A91-9FA0-2545F5D97DEE}" dt="2019-10-04T11:53:07.812" v="88" actId="20577"/>
          <ac:spMkLst>
            <pc:docMk/>
            <pc:sldMk cId="1497060630" sldId="402"/>
            <ac:spMk id="19" creationId="{5252A847-DE45-4FA3-A1F8-EEBEB845FF8E}"/>
          </ac:spMkLst>
        </pc:spChg>
      </pc:sldChg>
      <pc:sldChg chg="addSp modSp">
        <pc:chgData name="Kyle Tidswell-Brown" userId="3518c4a0-5c99-4880-b127-cb60ccf11a39" providerId="ADAL" clId="{8B8975A9-292A-4A91-9FA0-2545F5D97DEE}" dt="2019-10-04T11:52:36.650" v="83" actId="12788"/>
        <pc:sldMkLst>
          <pc:docMk/>
          <pc:sldMk cId="3567688991" sldId="403"/>
        </pc:sldMkLst>
        <pc:spChg chg="mod">
          <ac:chgData name="Kyle Tidswell-Brown" userId="3518c4a0-5c99-4880-b127-cb60ccf11a39" providerId="ADAL" clId="{8B8975A9-292A-4A91-9FA0-2545F5D97DEE}" dt="2019-10-04T11:52:33.968" v="82" actId="164"/>
          <ac:spMkLst>
            <pc:docMk/>
            <pc:sldMk cId="3567688991" sldId="403"/>
            <ac:spMk id="7" creationId="{0706E9D3-043D-4D54-8652-EBEFD93928AE}"/>
          </ac:spMkLst>
        </pc:spChg>
        <pc:grpChg chg="add mod">
          <ac:chgData name="Kyle Tidswell-Brown" userId="3518c4a0-5c99-4880-b127-cb60ccf11a39" providerId="ADAL" clId="{8B8975A9-292A-4A91-9FA0-2545F5D97DEE}" dt="2019-10-04T11:52:36.650" v="83" actId="12788"/>
          <ac:grpSpMkLst>
            <pc:docMk/>
            <pc:sldMk cId="3567688991" sldId="403"/>
            <ac:grpSpMk id="2" creationId="{7F811E06-E21E-45DF-BFC1-FEAECCD289E0}"/>
          </ac:grpSpMkLst>
        </pc:grpChg>
        <pc:picChg chg="mod">
          <ac:chgData name="Kyle Tidswell-Brown" userId="3518c4a0-5c99-4880-b127-cb60ccf11a39" providerId="ADAL" clId="{8B8975A9-292A-4A91-9FA0-2545F5D97DEE}" dt="2019-10-04T11:52:33.968" v="82" actId="164"/>
          <ac:picMkLst>
            <pc:docMk/>
            <pc:sldMk cId="3567688991" sldId="403"/>
            <ac:picMk id="6" creationId="{ACCE9405-B87E-4D60-A42C-900F1C14ED39}"/>
          </ac:picMkLst>
        </pc:picChg>
      </pc:sldChg>
      <pc:sldChg chg="modSp">
        <pc:chgData name="Kyle Tidswell-Brown" userId="3518c4a0-5c99-4880-b127-cb60ccf11a39" providerId="ADAL" clId="{8B8975A9-292A-4A91-9FA0-2545F5D97DEE}" dt="2019-10-04T11:02:36.007" v="1" actId="732"/>
        <pc:sldMkLst>
          <pc:docMk/>
          <pc:sldMk cId="1395369834" sldId="418"/>
        </pc:sldMkLst>
        <pc:picChg chg="mod modCrop">
          <ac:chgData name="Kyle Tidswell-Brown" userId="3518c4a0-5c99-4880-b127-cb60ccf11a39" providerId="ADAL" clId="{8B8975A9-292A-4A91-9FA0-2545F5D97DEE}" dt="2019-10-04T11:02:36.007" v="1" actId="732"/>
          <ac:picMkLst>
            <pc:docMk/>
            <pc:sldMk cId="1395369834" sldId="418"/>
            <ac:picMk id="9" creationId="{BE10E778-FB36-475C-BE47-58C3ADAC705E}"/>
          </ac:picMkLst>
        </pc:picChg>
      </pc:sldChg>
      <pc:sldChg chg="modSp">
        <pc:chgData name="Kyle Tidswell-Brown" userId="3518c4a0-5c99-4880-b127-cb60ccf11a39" providerId="ADAL" clId="{8B8975A9-292A-4A91-9FA0-2545F5D97DEE}" dt="2019-10-04T11:04:35.657" v="5" actId="207"/>
        <pc:sldMkLst>
          <pc:docMk/>
          <pc:sldMk cId="3507342555" sldId="419"/>
        </pc:sldMkLst>
        <pc:graphicFrameChg chg="modGraphic">
          <ac:chgData name="Kyle Tidswell-Brown" userId="3518c4a0-5c99-4880-b127-cb60ccf11a39" providerId="ADAL" clId="{8B8975A9-292A-4A91-9FA0-2545F5D97DEE}" dt="2019-10-04T11:04:35.657" v="5" actId="207"/>
          <ac:graphicFrameMkLst>
            <pc:docMk/>
            <pc:sldMk cId="3507342555" sldId="419"/>
            <ac:graphicFrameMk id="6" creationId="{1E82F31D-D983-4DEF-9A1F-6EA75F020707}"/>
          </ac:graphicFrameMkLst>
        </pc:graphicFrameChg>
      </pc:sldChg>
      <pc:sldChg chg="modSp">
        <pc:chgData name="Kyle Tidswell-Brown" userId="3518c4a0-5c99-4880-b127-cb60ccf11a39" providerId="ADAL" clId="{8B8975A9-292A-4A91-9FA0-2545F5D97DEE}" dt="2019-10-04T11:52:02.629" v="76" actId="20577"/>
        <pc:sldMkLst>
          <pc:docMk/>
          <pc:sldMk cId="2040309632" sldId="421"/>
        </pc:sldMkLst>
        <pc:spChg chg="mod">
          <ac:chgData name="Kyle Tidswell-Brown" userId="3518c4a0-5c99-4880-b127-cb60ccf11a39" providerId="ADAL" clId="{8B8975A9-292A-4A91-9FA0-2545F5D97DEE}" dt="2019-10-04T11:52:02.629" v="76" actId="20577"/>
          <ac:spMkLst>
            <pc:docMk/>
            <pc:sldMk cId="2040309632" sldId="421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8B8975A9-292A-4A91-9FA0-2545F5D97DEE}" dt="2019-10-04T11:05:51.159" v="17" actId="115"/>
          <ac:graphicFrameMkLst>
            <pc:docMk/>
            <pc:sldMk cId="2040309632" sldId="421"/>
            <ac:graphicFrameMk id="7" creationId="{282092F0-53C5-4831-8E35-DB0B499F9FCC}"/>
          </ac:graphicFrameMkLst>
        </pc:graphicFrameChg>
      </pc:sldChg>
      <pc:sldChg chg="modSp">
        <pc:chgData name="Kyle Tidswell-Brown" userId="3518c4a0-5c99-4880-b127-cb60ccf11a39" providerId="ADAL" clId="{8B8975A9-292A-4A91-9FA0-2545F5D97DEE}" dt="2019-10-04T11:06:21.054" v="18" actId="20577"/>
        <pc:sldMkLst>
          <pc:docMk/>
          <pc:sldMk cId="456154193" sldId="422"/>
        </pc:sldMkLst>
        <pc:spChg chg="mod">
          <ac:chgData name="Kyle Tidswell-Brown" userId="3518c4a0-5c99-4880-b127-cb60ccf11a39" providerId="ADAL" clId="{8B8975A9-292A-4A91-9FA0-2545F5D97DEE}" dt="2019-10-04T11:06:21.054" v="18" actId="20577"/>
          <ac:spMkLst>
            <pc:docMk/>
            <pc:sldMk cId="456154193" sldId="422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1:21.189" v="26" actId="20577"/>
        <pc:sldMkLst>
          <pc:docMk/>
          <pc:sldMk cId="2749070440" sldId="423"/>
        </pc:sldMkLst>
        <pc:spChg chg="mod">
          <ac:chgData name="Kyle Tidswell-Brown" userId="3518c4a0-5c99-4880-b127-cb60ccf11a39" providerId="ADAL" clId="{8B8975A9-292A-4A91-9FA0-2545F5D97DEE}" dt="2019-10-04T11:51:21.189" v="26" actId="20577"/>
          <ac:spMkLst>
            <pc:docMk/>
            <pc:sldMk cId="2749070440" sldId="423"/>
            <ac:spMk id="19" creationId="{5252A847-DE45-4FA3-A1F8-EEBEB845FF8E}"/>
          </ac:spMkLst>
        </pc:spChg>
      </pc:sldChg>
      <pc:sldChg chg="addSp delSp">
        <pc:chgData name="Kyle Tidswell-Brown" userId="3518c4a0-5c99-4880-b127-cb60ccf11a39" providerId="ADAL" clId="{8B8975A9-292A-4A91-9FA0-2545F5D97DEE}" dt="2019-10-04T11:52:43.074" v="85"/>
        <pc:sldMkLst>
          <pc:docMk/>
          <pc:sldMk cId="319502427" sldId="424"/>
        </pc:sldMkLst>
        <pc:spChg chg="del">
          <ac:chgData name="Kyle Tidswell-Brown" userId="3518c4a0-5c99-4880-b127-cb60ccf11a39" providerId="ADAL" clId="{8B8975A9-292A-4A91-9FA0-2545F5D97DEE}" dt="2019-10-04T11:52:42.619" v="84" actId="478"/>
          <ac:spMkLst>
            <pc:docMk/>
            <pc:sldMk cId="319502427" sldId="424"/>
            <ac:spMk id="7" creationId="{0706E9D3-043D-4D54-8652-EBEFD93928AE}"/>
          </ac:spMkLst>
        </pc:spChg>
        <pc:grpChg chg="add">
          <ac:chgData name="Kyle Tidswell-Brown" userId="3518c4a0-5c99-4880-b127-cb60ccf11a39" providerId="ADAL" clId="{8B8975A9-292A-4A91-9FA0-2545F5D97DEE}" dt="2019-10-04T11:52:43.074" v="85"/>
          <ac:grpSpMkLst>
            <pc:docMk/>
            <pc:sldMk cId="319502427" sldId="424"/>
            <ac:grpSpMk id="9" creationId="{DDCBE511-4201-4349-A7B7-157B528F8A90}"/>
          </ac:grpSpMkLst>
        </pc:grpChg>
        <pc:picChg chg="del">
          <ac:chgData name="Kyle Tidswell-Brown" userId="3518c4a0-5c99-4880-b127-cb60ccf11a39" providerId="ADAL" clId="{8B8975A9-292A-4A91-9FA0-2545F5D97DEE}" dt="2019-10-04T11:52:42.619" v="84" actId="478"/>
          <ac:picMkLst>
            <pc:docMk/>
            <pc:sldMk cId="319502427" sldId="424"/>
            <ac:picMk id="6" creationId="{ACCE9405-B87E-4D60-A42C-900F1C14ED39}"/>
          </ac:picMkLst>
        </pc:picChg>
      </pc:sldChg>
      <pc:sldChg chg="addSp delSp">
        <pc:chgData name="Kyle Tidswell-Brown" userId="3518c4a0-5c99-4880-b127-cb60ccf11a39" providerId="ADAL" clId="{8B8975A9-292A-4A91-9FA0-2545F5D97DEE}" dt="2019-10-04T11:52:48.120" v="87"/>
        <pc:sldMkLst>
          <pc:docMk/>
          <pc:sldMk cId="1764734963" sldId="425"/>
        </pc:sldMkLst>
        <pc:spChg chg="del">
          <ac:chgData name="Kyle Tidswell-Brown" userId="3518c4a0-5c99-4880-b127-cb60ccf11a39" providerId="ADAL" clId="{8B8975A9-292A-4A91-9FA0-2545F5D97DEE}" dt="2019-10-04T11:52:47.497" v="86" actId="478"/>
          <ac:spMkLst>
            <pc:docMk/>
            <pc:sldMk cId="1764734963" sldId="425"/>
            <ac:spMk id="7" creationId="{0706E9D3-043D-4D54-8652-EBEFD93928AE}"/>
          </ac:spMkLst>
        </pc:spChg>
        <pc:grpChg chg="add">
          <ac:chgData name="Kyle Tidswell-Brown" userId="3518c4a0-5c99-4880-b127-cb60ccf11a39" providerId="ADAL" clId="{8B8975A9-292A-4A91-9FA0-2545F5D97DEE}" dt="2019-10-04T11:52:48.120" v="87"/>
          <ac:grpSpMkLst>
            <pc:docMk/>
            <pc:sldMk cId="1764734963" sldId="425"/>
            <ac:grpSpMk id="9" creationId="{E2A55CB9-C680-4455-BB9D-9F9F7C6A7347}"/>
          </ac:grpSpMkLst>
        </pc:grpChg>
        <pc:picChg chg="del">
          <ac:chgData name="Kyle Tidswell-Brown" userId="3518c4a0-5c99-4880-b127-cb60ccf11a39" providerId="ADAL" clId="{8B8975A9-292A-4A91-9FA0-2545F5D97DEE}" dt="2019-10-04T11:52:47.497" v="86" actId="478"/>
          <ac:picMkLst>
            <pc:docMk/>
            <pc:sldMk cId="1764734963" sldId="425"/>
            <ac:picMk id="6" creationId="{ACCE9405-B87E-4D60-A42C-900F1C14ED39}"/>
          </ac:picMkLst>
        </pc:picChg>
      </pc:sldChg>
      <pc:sldChg chg="modSp">
        <pc:chgData name="Kyle Tidswell-Brown" userId="3518c4a0-5c99-4880-b127-cb60ccf11a39" providerId="ADAL" clId="{8B8975A9-292A-4A91-9FA0-2545F5D97DEE}" dt="2019-10-04T11:53:46.367" v="92" actId="404"/>
        <pc:sldMkLst>
          <pc:docMk/>
          <pc:sldMk cId="960697857" sldId="426"/>
        </pc:sldMkLst>
        <pc:spChg chg="mod">
          <ac:chgData name="Kyle Tidswell-Brown" userId="3518c4a0-5c99-4880-b127-cb60ccf11a39" providerId="ADAL" clId="{8B8975A9-292A-4A91-9FA0-2545F5D97DEE}" dt="2019-10-04T11:53:46.367" v="92" actId="404"/>
          <ac:spMkLst>
            <pc:docMk/>
            <pc:sldMk cId="960697857" sldId="42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8B8975A9-292A-4A91-9FA0-2545F5D97DEE}" dt="2019-10-04T11:53:41.828" v="91" actId="404"/>
        <pc:sldMkLst>
          <pc:docMk/>
          <pc:sldMk cId="260082955" sldId="427"/>
        </pc:sldMkLst>
        <pc:spChg chg="mod">
          <ac:chgData name="Kyle Tidswell-Brown" userId="3518c4a0-5c99-4880-b127-cb60ccf11a39" providerId="ADAL" clId="{8B8975A9-292A-4A91-9FA0-2545F5D97DEE}" dt="2019-10-04T11:53:41.828" v="91" actId="404"/>
          <ac:spMkLst>
            <pc:docMk/>
            <pc:sldMk cId="260082955" sldId="427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Autumn Block 2 – Pronouns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2: Recognising Pronouns</a:t>
            </a:r>
            <a:endParaRPr lang="en-GB" sz="1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9DD5FF6D-A626-4BCE-96FE-10839E0FF2A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03B8E3AD-0048-41E0-84CA-0F6574B52587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Place the pronouns from the sentence below in the correct place on the table.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Timmy and I were bored, so we decided to take our dog for a walk.</a:t>
            </a:r>
          </a:p>
          <a:p>
            <a:pPr lvl="0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70D7046-0632-4743-A221-7E1173910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532932"/>
              </p:ext>
            </p:extLst>
          </p:nvPr>
        </p:nvGraphicFramePr>
        <p:xfrm>
          <a:off x="2540742" y="3061772"/>
          <a:ext cx="4062516" cy="143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1258">
                  <a:extLst>
                    <a:ext uri="{9D8B030D-6E8A-4147-A177-3AD203B41FA5}">
                      <a16:colId xmlns:a16="http://schemas.microsoft.com/office/drawing/2014/main" val="2036535652"/>
                    </a:ext>
                  </a:extLst>
                </a:gridCol>
                <a:gridCol w="2031258">
                  <a:extLst>
                    <a:ext uri="{9D8B030D-6E8A-4147-A177-3AD203B41FA5}">
                      <a16:colId xmlns:a16="http://schemas.microsoft.com/office/drawing/2014/main" val="354515709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Personal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Possessive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09792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8377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575415"/>
                  </a:ext>
                </a:extLst>
              </a:tr>
            </a:tbl>
          </a:graphicData>
        </a:graphic>
      </p:graphicFrame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44F144E9-29D1-438F-B540-6E8353DAFC6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80382262-A865-4DF0-AF39-B6F93087764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Place the pronouns from the sentence below in the correct place on the table.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Timmy and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were bored, so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we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decided to take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our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dog for a walk.</a:t>
            </a:r>
          </a:p>
          <a:p>
            <a:pPr lvl="0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70D7046-0632-4743-A221-7E1173910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597888"/>
              </p:ext>
            </p:extLst>
          </p:nvPr>
        </p:nvGraphicFramePr>
        <p:xfrm>
          <a:off x="2540742" y="3061772"/>
          <a:ext cx="4062516" cy="143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1258">
                  <a:extLst>
                    <a:ext uri="{9D8B030D-6E8A-4147-A177-3AD203B41FA5}">
                      <a16:colId xmlns:a16="http://schemas.microsoft.com/office/drawing/2014/main" val="2036535652"/>
                    </a:ext>
                  </a:extLst>
                </a:gridCol>
                <a:gridCol w="2031258">
                  <a:extLst>
                    <a:ext uri="{9D8B030D-6E8A-4147-A177-3AD203B41FA5}">
                      <a16:colId xmlns:a16="http://schemas.microsoft.com/office/drawing/2014/main" val="354515709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Personal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Possessive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09792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our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8377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575415"/>
                  </a:ext>
                </a:extLst>
              </a:tr>
            </a:tbl>
          </a:graphicData>
        </a:graphic>
      </p:graphicFrame>
      <p:pic>
        <p:nvPicPr>
          <p:cNvPr id="4" name="Picture 3" descr="A close up of a sign&#10;&#10;Description generated with high confidence">
            <a:extLst>
              <a:ext uri="{FF2B5EF4-FFF2-40B4-BE49-F238E27FC236}">
                <a16:creationId xmlns:a16="http://schemas.microsoft.com/office/drawing/2014/main" id="{E21D4D2A-50DC-4780-B84C-700DDEEA1E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5" name="TextBox 8">
            <a:extLst>
              <a:ext uri="{FF2B5EF4-FFF2-40B4-BE49-F238E27FC236}">
                <a16:creationId xmlns:a16="http://schemas.microsoft.com/office/drawing/2014/main" id="{FCF3C1D7-D569-408C-9E1F-53F326221BAF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274907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7CC7EA97-25E9-4CF8-A180-0BB802BA41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DEE664-412A-4EFC-8556-DAFA96F6FCC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6AE647-0EEA-4B71-BC62-6E593D5E13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E1B87F1-5A35-4B2D-9E1D-E8A4219E9F5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has been reading the sentence below.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Kai and Manny hated their house, but </a:t>
            </a:r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it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had the biggest garden they had ever seen.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he correct? Explain why.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95AE7C76-21C5-48B8-843D-22CB0153473C}"/>
              </a:ext>
            </a:extLst>
          </p:cNvPr>
          <p:cNvSpPr/>
          <p:nvPr/>
        </p:nvSpPr>
        <p:spPr>
          <a:xfrm>
            <a:off x="3169981" y="3113572"/>
            <a:ext cx="4290032" cy="912210"/>
          </a:xfrm>
          <a:prstGeom prst="wedgeRoundRectCallout">
            <a:avLst>
              <a:gd name="adj1" fmla="val -58332"/>
              <a:gd name="adj2" fmla="val 338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think the underlined pronoun is referring to the garden.</a:t>
            </a:r>
          </a:p>
        </p:txBody>
      </p:sp>
    </p:spTree>
    <p:extLst>
      <p:ext uri="{BB962C8B-B14F-4D97-AF65-F5344CB8AC3E}">
        <p14:creationId xmlns:p14="http://schemas.microsoft.com/office/powerpoint/2010/main" val="356768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7CC7EA97-25E9-4CF8-A180-0BB802BA41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DEE664-412A-4EFC-8556-DAFA96F6FCC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6AE647-0EEA-4B71-BC62-6E593D5E13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E1B87F1-5A35-4B2D-9E1D-E8A4219E9F5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has been reading the sentence below.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Kai and Manny hated their house, but </a:t>
            </a:r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it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had the biggest garden they had ever seen.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he correct? Explain why.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Joe is incorrect because...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95AE7C76-21C5-48B8-843D-22CB0153473C}"/>
              </a:ext>
            </a:extLst>
          </p:cNvPr>
          <p:cNvSpPr/>
          <p:nvPr/>
        </p:nvSpPr>
        <p:spPr>
          <a:xfrm>
            <a:off x="3169981" y="3113572"/>
            <a:ext cx="4290032" cy="912210"/>
          </a:xfrm>
          <a:prstGeom prst="wedgeRoundRectCallout">
            <a:avLst>
              <a:gd name="adj1" fmla="val -58332"/>
              <a:gd name="adj2" fmla="val 338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think the underlined pronoun is referring to the garden.</a:t>
            </a:r>
          </a:p>
        </p:txBody>
      </p:sp>
    </p:spTree>
    <p:extLst>
      <p:ext uri="{BB962C8B-B14F-4D97-AF65-F5344CB8AC3E}">
        <p14:creationId xmlns:p14="http://schemas.microsoft.com/office/powerpoint/2010/main" val="312125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7CC7EA97-25E9-4CF8-A180-0BB802BA41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DEE664-412A-4EFC-8556-DAFA96F6FCC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6AE647-0EEA-4B71-BC62-6E593D5E13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E1B87F1-5A35-4B2D-9E1D-E8A4219E9F5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has been reading the sentence below.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Kai and Manny hated their house, but </a:t>
            </a:r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it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had the biggest garden they had ever seen.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he correct? Explain why.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Joe is incorrect because the pronoun ‘it’ refers to the house.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95AE7C76-21C5-48B8-843D-22CB0153473C}"/>
              </a:ext>
            </a:extLst>
          </p:cNvPr>
          <p:cNvSpPr/>
          <p:nvPr/>
        </p:nvSpPr>
        <p:spPr>
          <a:xfrm>
            <a:off x="3169981" y="3113572"/>
            <a:ext cx="4290032" cy="912210"/>
          </a:xfrm>
          <a:prstGeom prst="wedgeRoundRectCallout">
            <a:avLst>
              <a:gd name="adj1" fmla="val -58332"/>
              <a:gd name="adj2" fmla="val 3383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think the underlined pronoun is referring to the garden.</a:t>
            </a:r>
          </a:p>
        </p:txBody>
      </p:sp>
    </p:spTree>
    <p:extLst>
      <p:ext uri="{BB962C8B-B14F-4D97-AF65-F5344CB8AC3E}">
        <p14:creationId xmlns:p14="http://schemas.microsoft.com/office/powerpoint/2010/main" val="126550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and explain the mistake made with a pronoun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Marty could see a problem with the engine and he knew he would need help to fix them.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A83A9192-D227-482E-A99E-660E7405695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2325B661-5C9F-4452-A9D0-BC4F58BE70F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1497060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and explain the mistake made with a pronoun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Marty could see a problem with the engine and he knew he would need help to fix them.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pronoun ‘them’ is incorrect because...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ABD6466A-A70B-40A8-BBE9-C680622DAE8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9C28D6B6-3638-445F-B0BB-80F29051568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960697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and explain the mistake made with a pronoun in the sentence below.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Marty could see a problem with the engine and he knew he would need help to fix them.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pronoun ‘them’ is incorrect because it is a plural personal pronoun. There is only one engine, so the singular personal pronoun ‘it’ should be used.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6AE392EF-31ED-4B82-9E11-DA6107B06F5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32B94A6E-F3DB-4C25-B091-4FB43889B3C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260082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0f0ae0ff-29c4-4766-b250-c1a9bee8d430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72EB81-22F5-44C2-950E-71BA7E96A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1781</TotalTime>
  <Words>441</Words>
  <Application>Microsoft Office PowerPoint</Application>
  <PresentationFormat>On-screen Show (4:3)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Supply Teacher</cp:lastModifiedBy>
  <cp:revision>81</cp:revision>
  <dcterms:created xsi:type="dcterms:W3CDTF">2018-03-17T10:08:43Z</dcterms:created>
  <dcterms:modified xsi:type="dcterms:W3CDTF">2020-03-30T11:30:45Z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