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65" r:id="rId7"/>
    <p:sldId id="367" r:id="rId8"/>
    <p:sldId id="360" r:id="rId9"/>
    <p:sldId id="386" r:id="rId10"/>
    <p:sldId id="369" r:id="rId11"/>
    <p:sldId id="385" r:id="rId12"/>
    <p:sldId id="371" r:id="rId13"/>
    <p:sldId id="372" r:id="rId14"/>
    <p:sldId id="373" r:id="rId15"/>
    <p:sldId id="374" r:id="rId16"/>
    <p:sldId id="314" r:id="rId17"/>
    <p:sldId id="387" r:id="rId18"/>
    <p:sldId id="388" r:id="rId19"/>
    <p:sldId id="355" r:id="rId20"/>
    <p:sldId id="383" r:id="rId21"/>
    <p:sldId id="379" r:id="rId22"/>
    <p:sldId id="389" r:id="rId23"/>
    <p:sldId id="39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573D3-1C71-49F6-97B0-94CDEFDA3690}" v="53" dt="2019-01-11T07:43:27.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1" autoAdjust="0"/>
    <p:restoredTop sz="94660"/>
  </p:normalViewPr>
  <p:slideViewPr>
    <p:cSldViewPr snapToGrid="0">
      <p:cViewPr varScale="1">
        <p:scale>
          <a:sx n="68" d="100"/>
          <a:sy n="68"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954573D3-1C71-49F6-97B0-94CDEFDA3690}"/>
    <pc:docChg chg="undo redo custSel addSld delSld modSld">
      <pc:chgData name="Davina Szilvasy" userId="59fb472d-eed4-4f11-9686-c2c8db02a2cd" providerId="ADAL" clId="{954573D3-1C71-49F6-97B0-94CDEFDA3690}" dt="2019-01-11T07:43:37.116" v="277" actId="20577"/>
      <pc:docMkLst>
        <pc:docMk/>
      </pc:docMkLst>
      <pc:sldChg chg="modSp">
        <pc:chgData name="Davina Szilvasy" userId="59fb472d-eed4-4f11-9686-c2c8db02a2cd" providerId="ADAL" clId="{954573D3-1C71-49F6-97B0-94CDEFDA3690}" dt="2019-01-09T16:26:34.055" v="11"/>
        <pc:sldMkLst>
          <pc:docMk/>
          <pc:sldMk cId="2637481266" sldId="256"/>
        </pc:sldMkLst>
        <pc:spChg chg="mod">
          <ac:chgData name="Davina Szilvasy" userId="59fb472d-eed4-4f11-9686-c2c8db02a2cd" providerId="ADAL" clId="{954573D3-1C71-49F6-97B0-94CDEFDA3690}" dt="2019-01-09T16:26:34.055" v="11"/>
          <ac:spMkLst>
            <pc:docMk/>
            <pc:sldMk cId="2637481266" sldId="256"/>
            <ac:spMk id="19" creationId="{5252A847-DE45-4FA3-A1F8-EEBEB845FF8E}"/>
          </ac:spMkLst>
        </pc:spChg>
      </pc:sldChg>
      <pc:sldChg chg="modSp">
        <pc:chgData name="Davina Szilvasy" userId="59fb472d-eed4-4f11-9686-c2c8db02a2cd" providerId="ADAL" clId="{954573D3-1C71-49F6-97B0-94CDEFDA3690}" dt="2019-01-11T07:41:20.908" v="245" actId="120"/>
        <pc:sldMkLst>
          <pc:docMk/>
          <pc:sldMk cId="636014570" sldId="314"/>
        </pc:sldMkLst>
        <pc:spChg chg="mod">
          <ac:chgData name="Davina Szilvasy" userId="59fb472d-eed4-4f11-9686-c2c8db02a2cd" providerId="ADAL" clId="{954573D3-1C71-49F6-97B0-94CDEFDA3690}" dt="2019-01-11T07:41:16.069" v="244" actId="1582"/>
          <ac:spMkLst>
            <pc:docMk/>
            <pc:sldMk cId="636014570" sldId="314"/>
            <ac:spMk id="9" creationId="{1E078D9E-1795-3043-B899-C8A424AE0FFC}"/>
          </ac:spMkLst>
        </pc:spChg>
        <pc:spChg chg="mod">
          <ac:chgData name="Davina Szilvasy" userId="59fb472d-eed4-4f11-9686-c2c8db02a2cd" providerId="ADAL" clId="{954573D3-1C71-49F6-97B0-94CDEFDA3690}" dt="2019-01-11T07:41:20.908" v="245" actId="120"/>
          <ac:spMkLst>
            <pc:docMk/>
            <pc:sldMk cId="636014570" sldId="314"/>
            <ac:spMk id="19" creationId="{5252A847-DE45-4FA3-A1F8-EEBEB845FF8E}"/>
          </ac:spMkLst>
        </pc:spChg>
        <pc:picChg chg="mod">
          <ac:chgData name="Davina Szilvasy" userId="59fb472d-eed4-4f11-9686-c2c8db02a2cd" providerId="ADAL" clId="{954573D3-1C71-49F6-97B0-94CDEFDA3690}" dt="2019-01-10T12:06:20.402" v="137" actId="1076"/>
          <ac:picMkLst>
            <pc:docMk/>
            <pc:sldMk cId="636014570" sldId="314"/>
            <ac:picMk id="10" creationId="{1F86AB3A-1E93-584C-A2D4-5B6427B35B1C}"/>
          </ac:picMkLst>
        </pc:picChg>
      </pc:sldChg>
      <pc:sldChg chg="modSp">
        <pc:chgData name="Davina Szilvasy" userId="59fb472d-eed4-4f11-9686-c2c8db02a2cd" providerId="ADAL" clId="{954573D3-1C71-49F6-97B0-94CDEFDA3690}" dt="2019-01-10T12:06:50.608" v="142" actId="1582"/>
        <pc:sldMkLst>
          <pc:docMk/>
          <pc:sldMk cId="1071900124" sldId="355"/>
        </pc:sldMkLst>
        <pc:spChg chg="mod">
          <ac:chgData name="Davina Szilvasy" userId="59fb472d-eed4-4f11-9686-c2c8db02a2cd" providerId="ADAL" clId="{954573D3-1C71-49F6-97B0-94CDEFDA3690}" dt="2019-01-10T12:06:50.608" v="142" actId="1582"/>
          <ac:spMkLst>
            <pc:docMk/>
            <pc:sldMk cId="1071900124" sldId="355"/>
            <ac:spMk id="6" creationId="{02559A0A-9CE8-FA4A-A40A-071D8AC67832}"/>
          </ac:spMkLst>
        </pc:spChg>
        <pc:spChg chg="mod">
          <ac:chgData name="Davina Szilvasy" userId="59fb472d-eed4-4f11-9686-c2c8db02a2cd" providerId="ADAL" clId="{954573D3-1C71-49F6-97B0-94CDEFDA3690}" dt="2019-01-10T12:06:50.608" v="142" actId="1582"/>
          <ac:spMkLst>
            <pc:docMk/>
            <pc:sldMk cId="1071900124" sldId="355"/>
            <ac:spMk id="11" creationId="{28596F72-9F83-9E4F-9767-9F9D4319BA31}"/>
          </ac:spMkLst>
        </pc:spChg>
        <pc:spChg chg="mod">
          <ac:chgData name="Davina Szilvasy" userId="59fb472d-eed4-4f11-9686-c2c8db02a2cd" providerId="ADAL" clId="{954573D3-1C71-49F6-97B0-94CDEFDA3690}" dt="2019-01-10T12:06:50.608" v="142" actId="1582"/>
          <ac:spMkLst>
            <pc:docMk/>
            <pc:sldMk cId="1071900124" sldId="355"/>
            <ac:spMk id="12" creationId="{C89C78C7-973F-E74E-9CCF-CF417B0452E2}"/>
          </ac:spMkLst>
        </pc:spChg>
        <pc:spChg chg="mod">
          <ac:chgData name="Davina Szilvasy" userId="59fb472d-eed4-4f11-9686-c2c8db02a2cd" providerId="ADAL" clId="{954573D3-1C71-49F6-97B0-94CDEFDA3690}" dt="2019-01-10T12:06:50.608" v="142" actId="1582"/>
          <ac:spMkLst>
            <pc:docMk/>
            <pc:sldMk cId="1071900124" sldId="355"/>
            <ac:spMk id="13" creationId="{2B4CECDF-B5C9-104F-8274-28A0E0D5B3B0}"/>
          </ac:spMkLst>
        </pc:spChg>
        <pc:spChg chg="mod">
          <ac:chgData name="Davina Szilvasy" userId="59fb472d-eed4-4f11-9686-c2c8db02a2cd" providerId="ADAL" clId="{954573D3-1C71-49F6-97B0-94CDEFDA3690}" dt="2019-01-10T12:06:50.608" v="142" actId="1582"/>
          <ac:spMkLst>
            <pc:docMk/>
            <pc:sldMk cId="1071900124" sldId="355"/>
            <ac:spMk id="14" creationId="{D2A79F8A-6F22-444B-B1D2-917B6A198DD9}"/>
          </ac:spMkLst>
        </pc:spChg>
        <pc:spChg chg="mod">
          <ac:chgData name="Davina Szilvasy" userId="59fb472d-eed4-4f11-9686-c2c8db02a2cd" providerId="ADAL" clId="{954573D3-1C71-49F6-97B0-94CDEFDA3690}" dt="2019-01-10T12:06:50.608" v="142" actId="1582"/>
          <ac:spMkLst>
            <pc:docMk/>
            <pc:sldMk cId="1071900124" sldId="355"/>
            <ac:spMk id="15" creationId="{EF7D9658-6627-8B49-8B99-FE8B1FA774D2}"/>
          </ac:spMkLst>
        </pc:spChg>
        <pc:spChg chg="mod">
          <ac:chgData name="Davina Szilvasy" userId="59fb472d-eed4-4f11-9686-c2c8db02a2cd" providerId="ADAL" clId="{954573D3-1C71-49F6-97B0-94CDEFDA3690}" dt="2019-01-10T12:06:50.608" v="142" actId="1582"/>
          <ac:spMkLst>
            <pc:docMk/>
            <pc:sldMk cId="1071900124" sldId="355"/>
            <ac:spMk id="16" creationId="{793021A1-1DCD-3C44-95B0-9870DE0C60A8}"/>
          </ac:spMkLst>
        </pc:spChg>
        <pc:spChg chg="mod">
          <ac:chgData name="Davina Szilvasy" userId="59fb472d-eed4-4f11-9686-c2c8db02a2cd" providerId="ADAL" clId="{954573D3-1C71-49F6-97B0-94CDEFDA3690}" dt="2019-01-10T12:06:50.608" v="142" actId="1582"/>
          <ac:spMkLst>
            <pc:docMk/>
            <pc:sldMk cId="1071900124" sldId="355"/>
            <ac:spMk id="17" creationId="{0A1C3874-9400-E640-8410-C8AC11CDC633}"/>
          </ac:spMkLst>
        </pc:spChg>
        <pc:spChg chg="mod">
          <ac:chgData name="Davina Szilvasy" userId="59fb472d-eed4-4f11-9686-c2c8db02a2cd" providerId="ADAL" clId="{954573D3-1C71-49F6-97B0-94CDEFDA3690}" dt="2019-01-10T12:06:50.608" v="142" actId="1582"/>
          <ac:spMkLst>
            <pc:docMk/>
            <pc:sldMk cId="1071900124" sldId="355"/>
            <ac:spMk id="20" creationId="{6318B994-AE37-B343-8A86-67D51E18BD8B}"/>
          </ac:spMkLst>
        </pc:spChg>
        <pc:spChg chg="mod">
          <ac:chgData name="Davina Szilvasy" userId="59fb472d-eed4-4f11-9686-c2c8db02a2cd" providerId="ADAL" clId="{954573D3-1C71-49F6-97B0-94CDEFDA3690}" dt="2019-01-10T12:06:50.608" v="142" actId="1582"/>
          <ac:spMkLst>
            <pc:docMk/>
            <pc:sldMk cId="1071900124" sldId="355"/>
            <ac:spMk id="21" creationId="{FA643F91-B845-9E44-932C-20953CBB976B}"/>
          </ac:spMkLst>
        </pc:spChg>
        <pc:spChg chg="mod">
          <ac:chgData name="Davina Szilvasy" userId="59fb472d-eed4-4f11-9686-c2c8db02a2cd" providerId="ADAL" clId="{954573D3-1C71-49F6-97B0-94CDEFDA3690}" dt="2019-01-10T12:06:50.608" v="142" actId="1582"/>
          <ac:spMkLst>
            <pc:docMk/>
            <pc:sldMk cId="1071900124" sldId="355"/>
            <ac:spMk id="22" creationId="{F228A0B2-F441-094B-A506-8EF939488FAC}"/>
          </ac:spMkLst>
        </pc:spChg>
        <pc:spChg chg="mod">
          <ac:chgData name="Davina Szilvasy" userId="59fb472d-eed4-4f11-9686-c2c8db02a2cd" providerId="ADAL" clId="{954573D3-1C71-49F6-97B0-94CDEFDA3690}" dt="2019-01-10T12:06:50.608" v="142" actId="1582"/>
          <ac:spMkLst>
            <pc:docMk/>
            <pc:sldMk cId="1071900124" sldId="355"/>
            <ac:spMk id="23" creationId="{7EB73B30-8CE3-C640-9C74-34E22E63A1D4}"/>
          </ac:spMkLst>
        </pc:spChg>
        <pc:cxnChg chg="mod">
          <ac:chgData name="Davina Szilvasy" userId="59fb472d-eed4-4f11-9686-c2c8db02a2cd" providerId="ADAL" clId="{954573D3-1C71-49F6-97B0-94CDEFDA3690}" dt="2019-01-10T12:06:50.608" v="142" actId="1582"/>
          <ac:cxnSpMkLst>
            <pc:docMk/>
            <pc:sldMk cId="1071900124" sldId="355"/>
            <ac:cxnSpMk id="9" creationId="{1FEE7D08-F1FA-A040-B915-FB98B85B4358}"/>
          </ac:cxnSpMkLst>
        </pc:cxnChg>
        <pc:cxnChg chg="mod">
          <ac:chgData name="Davina Szilvasy" userId="59fb472d-eed4-4f11-9686-c2c8db02a2cd" providerId="ADAL" clId="{954573D3-1C71-49F6-97B0-94CDEFDA3690}" dt="2019-01-10T12:06:50.608" v="142" actId="1582"/>
          <ac:cxnSpMkLst>
            <pc:docMk/>
            <pc:sldMk cId="1071900124" sldId="355"/>
            <ac:cxnSpMk id="10" creationId="{8D11763B-A03B-DC44-A291-6F48257CD348}"/>
          </ac:cxnSpMkLst>
        </pc:cxnChg>
      </pc:sldChg>
      <pc:sldChg chg="addSp delSp modSp">
        <pc:chgData name="Davina Szilvasy" userId="59fb472d-eed4-4f11-9686-c2c8db02a2cd" providerId="ADAL" clId="{954573D3-1C71-49F6-97B0-94CDEFDA3690}" dt="2019-01-10T12:15:45.363" v="234"/>
        <pc:sldMkLst>
          <pc:docMk/>
          <pc:sldMk cId="36917022" sldId="360"/>
        </pc:sldMkLst>
        <pc:spChg chg="mod">
          <ac:chgData name="Davina Szilvasy" userId="59fb472d-eed4-4f11-9686-c2c8db02a2cd" providerId="ADAL" clId="{954573D3-1C71-49F6-97B0-94CDEFDA3690}" dt="2019-01-10T12:00:35.017" v="70" actId="1582"/>
          <ac:spMkLst>
            <pc:docMk/>
            <pc:sldMk cId="36917022" sldId="360"/>
            <ac:spMk id="6" creationId="{7E481EBB-769C-554A-AFB0-1D6826BD8262}"/>
          </ac:spMkLst>
        </pc:spChg>
        <pc:spChg chg="mod">
          <ac:chgData name="Davina Szilvasy" userId="59fb472d-eed4-4f11-9686-c2c8db02a2cd" providerId="ADAL" clId="{954573D3-1C71-49F6-97B0-94CDEFDA3690}" dt="2019-01-10T12:01:43.333" v="88" actId="20577"/>
          <ac:spMkLst>
            <pc:docMk/>
            <pc:sldMk cId="36917022" sldId="360"/>
            <ac:spMk id="9" creationId="{FEA578DF-DEA2-7D46-8B78-D6FF03203F44}"/>
          </ac:spMkLst>
        </pc:spChg>
        <pc:spChg chg="mod">
          <ac:chgData name="Davina Szilvasy" userId="59fb472d-eed4-4f11-9686-c2c8db02a2cd" providerId="ADAL" clId="{954573D3-1C71-49F6-97B0-94CDEFDA3690}" dt="2019-01-10T12:00:35.017" v="70" actId="1582"/>
          <ac:spMkLst>
            <pc:docMk/>
            <pc:sldMk cId="36917022" sldId="360"/>
            <ac:spMk id="10" creationId="{085CF3E4-4C8F-BC46-AE6D-CA281C7527E8}"/>
          </ac:spMkLst>
        </pc:spChg>
        <pc:spChg chg="mod">
          <ac:chgData name="Davina Szilvasy" userId="59fb472d-eed4-4f11-9686-c2c8db02a2cd" providerId="ADAL" clId="{954573D3-1C71-49F6-97B0-94CDEFDA3690}" dt="2019-01-10T12:00:35.017" v="70" actId="1582"/>
          <ac:spMkLst>
            <pc:docMk/>
            <pc:sldMk cId="36917022" sldId="360"/>
            <ac:spMk id="11" creationId="{8D013FC1-6A17-BF40-BB84-25B3BAEBB383}"/>
          </ac:spMkLst>
        </pc:spChg>
        <pc:spChg chg="mod">
          <ac:chgData name="Davina Szilvasy" userId="59fb472d-eed4-4f11-9686-c2c8db02a2cd" providerId="ADAL" clId="{954573D3-1C71-49F6-97B0-94CDEFDA3690}" dt="2019-01-10T12:00:35.017" v="70" actId="1582"/>
          <ac:spMkLst>
            <pc:docMk/>
            <pc:sldMk cId="36917022" sldId="360"/>
            <ac:spMk id="12" creationId="{9E9C1A6C-0F5D-0F4A-A508-21EC1C2D270A}"/>
          </ac:spMkLst>
        </pc:spChg>
        <pc:spChg chg="mod">
          <ac:chgData name="Davina Szilvasy" userId="59fb472d-eed4-4f11-9686-c2c8db02a2cd" providerId="ADAL" clId="{954573D3-1C71-49F6-97B0-94CDEFDA3690}" dt="2019-01-10T12:00:35.017" v="70" actId="1582"/>
          <ac:spMkLst>
            <pc:docMk/>
            <pc:sldMk cId="36917022" sldId="360"/>
            <ac:spMk id="13" creationId="{068E599E-0280-EE4B-8198-99316713459C}"/>
          </ac:spMkLst>
        </pc:spChg>
        <pc:spChg chg="add del ord">
          <ac:chgData name="Davina Szilvasy" userId="59fb472d-eed4-4f11-9686-c2c8db02a2cd" providerId="ADAL" clId="{954573D3-1C71-49F6-97B0-94CDEFDA3690}" dt="2019-01-10T12:15:22.784" v="225" actId="478"/>
          <ac:spMkLst>
            <pc:docMk/>
            <pc:sldMk cId="36917022" sldId="360"/>
            <ac:spMk id="14" creationId="{5BD617B7-15A4-4423-BCDB-13E3FB902EBE}"/>
          </ac:spMkLst>
        </pc:spChg>
        <pc:spChg chg="add mod ord">
          <ac:chgData name="Davina Szilvasy" userId="59fb472d-eed4-4f11-9686-c2c8db02a2cd" providerId="ADAL" clId="{954573D3-1C71-49F6-97B0-94CDEFDA3690}" dt="2019-01-10T12:15:45.363" v="234"/>
          <ac:spMkLst>
            <pc:docMk/>
            <pc:sldMk cId="36917022" sldId="360"/>
            <ac:spMk id="15" creationId="{DC3B06DA-DA90-4982-B230-D516F334B2DB}"/>
          </ac:spMkLst>
        </pc:spChg>
        <pc:spChg chg="del mod">
          <ac:chgData name="Davina Szilvasy" userId="59fb472d-eed4-4f11-9686-c2c8db02a2cd" providerId="ADAL" clId="{954573D3-1C71-49F6-97B0-94CDEFDA3690}" dt="2019-01-10T12:13:51.969" v="216" actId="478"/>
          <ac:spMkLst>
            <pc:docMk/>
            <pc:sldMk cId="36917022" sldId="360"/>
            <ac:spMk id="19" creationId="{5252A847-DE45-4FA3-A1F8-EEBEB845FF8E}"/>
          </ac:spMkLst>
        </pc:spChg>
      </pc:sldChg>
      <pc:sldChg chg="modSp">
        <pc:chgData name="Davina Szilvasy" userId="59fb472d-eed4-4f11-9686-c2c8db02a2cd" providerId="ADAL" clId="{954573D3-1C71-49F6-97B0-94CDEFDA3690}" dt="2019-01-10T12:13:10.741" v="214" actId="1582"/>
        <pc:sldMkLst>
          <pc:docMk/>
          <pc:sldMk cId="1669721746" sldId="365"/>
        </pc:sldMkLst>
        <pc:spChg chg="mod">
          <ac:chgData name="Davina Szilvasy" userId="59fb472d-eed4-4f11-9686-c2c8db02a2cd" providerId="ADAL" clId="{954573D3-1C71-49F6-97B0-94CDEFDA3690}" dt="2019-01-10T12:13:10.741" v="214" actId="1582"/>
          <ac:spMkLst>
            <pc:docMk/>
            <pc:sldMk cId="1669721746" sldId="365"/>
            <ac:spMk id="12" creationId="{E1E2A5DA-08A6-F748-84AC-B2220BE46270}"/>
          </ac:spMkLst>
        </pc:spChg>
        <pc:spChg chg="mod">
          <ac:chgData name="Davina Szilvasy" userId="59fb472d-eed4-4f11-9686-c2c8db02a2cd" providerId="ADAL" clId="{954573D3-1C71-49F6-97B0-94CDEFDA3690}" dt="2019-01-10T12:13:10.741" v="214" actId="1582"/>
          <ac:spMkLst>
            <pc:docMk/>
            <pc:sldMk cId="1669721746" sldId="365"/>
            <ac:spMk id="13" creationId="{D7093002-E837-E544-A44E-722963E4FAB4}"/>
          </ac:spMkLst>
        </pc:spChg>
        <pc:spChg chg="mod">
          <ac:chgData name="Davina Szilvasy" userId="59fb472d-eed4-4f11-9686-c2c8db02a2cd" providerId="ADAL" clId="{954573D3-1C71-49F6-97B0-94CDEFDA3690}" dt="2019-01-10T12:13:10.741" v="214" actId="1582"/>
          <ac:spMkLst>
            <pc:docMk/>
            <pc:sldMk cId="1669721746" sldId="365"/>
            <ac:spMk id="14" creationId="{EA21974B-8FF7-3540-9C5F-BAD74574D2EB}"/>
          </ac:spMkLst>
        </pc:spChg>
        <pc:spChg chg="mod">
          <ac:chgData name="Davina Szilvasy" userId="59fb472d-eed4-4f11-9686-c2c8db02a2cd" providerId="ADAL" clId="{954573D3-1C71-49F6-97B0-94CDEFDA3690}" dt="2019-01-10T12:13:10.741" v="214" actId="1582"/>
          <ac:spMkLst>
            <pc:docMk/>
            <pc:sldMk cId="1669721746" sldId="365"/>
            <ac:spMk id="15" creationId="{C1B61142-CA4D-4942-8F38-F6735FE46F6C}"/>
          </ac:spMkLst>
        </pc:spChg>
      </pc:sldChg>
      <pc:sldChg chg="modSp">
        <pc:chgData name="Davina Szilvasy" userId="59fb472d-eed4-4f11-9686-c2c8db02a2cd" providerId="ADAL" clId="{954573D3-1C71-49F6-97B0-94CDEFDA3690}" dt="2019-01-10T12:13:22.923" v="215" actId="1582"/>
        <pc:sldMkLst>
          <pc:docMk/>
          <pc:sldMk cId="3716694758" sldId="367"/>
        </pc:sldMkLst>
        <pc:spChg chg="mod">
          <ac:chgData name="Davina Szilvasy" userId="59fb472d-eed4-4f11-9686-c2c8db02a2cd" providerId="ADAL" clId="{954573D3-1C71-49F6-97B0-94CDEFDA3690}" dt="2019-01-10T12:13:22.923" v="215" actId="1582"/>
          <ac:spMkLst>
            <pc:docMk/>
            <pc:sldMk cId="3716694758" sldId="367"/>
            <ac:spMk id="12" creationId="{E1E2A5DA-08A6-F748-84AC-B2220BE46270}"/>
          </ac:spMkLst>
        </pc:spChg>
        <pc:spChg chg="mod">
          <ac:chgData name="Davina Szilvasy" userId="59fb472d-eed4-4f11-9686-c2c8db02a2cd" providerId="ADAL" clId="{954573D3-1C71-49F6-97B0-94CDEFDA3690}" dt="2019-01-10T12:13:22.923" v="215" actId="1582"/>
          <ac:spMkLst>
            <pc:docMk/>
            <pc:sldMk cId="3716694758" sldId="367"/>
            <ac:spMk id="13" creationId="{D7093002-E837-E544-A44E-722963E4FAB4}"/>
          </ac:spMkLst>
        </pc:spChg>
        <pc:spChg chg="mod">
          <ac:chgData name="Davina Szilvasy" userId="59fb472d-eed4-4f11-9686-c2c8db02a2cd" providerId="ADAL" clId="{954573D3-1C71-49F6-97B0-94CDEFDA3690}" dt="2019-01-10T12:13:22.923" v="215" actId="1582"/>
          <ac:spMkLst>
            <pc:docMk/>
            <pc:sldMk cId="3716694758" sldId="367"/>
            <ac:spMk id="14" creationId="{EA21974B-8FF7-3540-9C5F-BAD74574D2EB}"/>
          </ac:spMkLst>
        </pc:spChg>
        <pc:spChg chg="mod">
          <ac:chgData name="Davina Szilvasy" userId="59fb472d-eed4-4f11-9686-c2c8db02a2cd" providerId="ADAL" clId="{954573D3-1C71-49F6-97B0-94CDEFDA3690}" dt="2019-01-10T12:13:22.923" v="215" actId="1582"/>
          <ac:spMkLst>
            <pc:docMk/>
            <pc:sldMk cId="3716694758" sldId="367"/>
            <ac:spMk id="15" creationId="{C1B61142-CA4D-4942-8F38-F6735FE46F6C}"/>
          </ac:spMkLst>
        </pc:spChg>
      </pc:sldChg>
      <pc:sldChg chg="modSp del">
        <pc:chgData name="Davina Szilvasy" userId="59fb472d-eed4-4f11-9686-c2c8db02a2cd" providerId="ADAL" clId="{954573D3-1C71-49F6-97B0-94CDEFDA3690}" dt="2019-01-10T12:00:58.389" v="78" actId="2696"/>
        <pc:sldMkLst>
          <pc:docMk/>
          <pc:sldMk cId="3045403840" sldId="368"/>
        </pc:sldMkLst>
        <pc:spChg chg="mod">
          <ac:chgData name="Davina Szilvasy" userId="59fb472d-eed4-4f11-9686-c2c8db02a2cd" providerId="ADAL" clId="{954573D3-1C71-49F6-97B0-94CDEFDA3690}" dt="2019-01-09T16:28:57.624" v="13" actId="20577"/>
          <ac:spMkLst>
            <pc:docMk/>
            <pc:sldMk cId="3045403840" sldId="368"/>
            <ac:spMk id="19" creationId="{5252A847-DE45-4FA3-A1F8-EEBEB845FF8E}"/>
          </ac:spMkLst>
        </pc:spChg>
      </pc:sldChg>
      <pc:sldChg chg="modSp">
        <pc:chgData name="Davina Szilvasy" userId="59fb472d-eed4-4f11-9686-c2c8db02a2cd" providerId="ADAL" clId="{954573D3-1C71-49F6-97B0-94CDEFDA3690}" dt="2019-01-10T12:03:32.920" v="118" actId="465"/>
        <pc:sldMkLst>
          <pc:docMk/>
          <pc:sldMk cId="3507087717" sldId="369"/>
        </pc:sldMkLst>
        <pc:spChg chg="mod">
          <ac:chgData name="Davina Szilvasy" userId="59fb472d-eed4-4f11-9686-c2c8db02a2cd" providerId="ADAL" clId="{954573D3-1C71-49F6-97B0-94CDEFDA3690}" dt="2019-01-09T16:29:01.055" v="14" actId="20577"/>
          <ac:spMkLst>
            <pc:docMk/>
            <pc:sldMk cId="3507087717" sldId="369"/>
            <ac:spMk id="19" creationId="{5252A847-DE45-4FA3-A1F8-EEBEB845FF8E}"/>
          </ac:spMkLst>
        </pc:spChg>
        <pc:spChg chg="mod">
          <ac:chgData name="Davina Szilvasy" userId="59fb472d-eed4-4f11-9686-c2c8db02a2cd" providerId="ADAL" clId="{954573D3-1C71-49F6-97B0-94CDEFDA3690}" dt="2019-01-10T12:03:26.513" v="117" actId="465"/>
          <ac:spMkLst>
            <pc:docMk/>
            <pc:sldMk cId="3507087717" sldId="369"/>
            <ac:spMk id="22" creationId="{C28A3C08-6267-A848-819F-C4096F1EFE7D}"/>
          </ac:spMkLst>
        </pc:spChg>
        <pc:spChg chg="mod">
          <ac:chgData name="Davina Szilvasy" userId="59fb472d-eed4-4f11-9686-c2c8db02a2cd" providerId="ADAL" clId="{954573D3-1C71-49F6-97B0-94CDEFDA3690}" dt="2019-01-10T12:03:26.513" v="117" actId="465"/>
          <ac:spMkLst>
            <pc:docMk/>
            <pc:sldMk cId="3507087717" sldId="369"/>
            <ac:spMk id="23" creationId="{D6ADD4F6-09E6-A24B-AF56-7DF964796F5F}"/>
          </ac:spMkLst>
        </pc:spChg>
        <pc:spChg chg="mod">
          <ac:chgData name="Davina Szilvasy" userId="59fb472d-eed4-4f11-9686-c2c8db02a2cd" providerId="ADAL" clId="{954573D3-1C71-49F6-97B0-94CDEFDA3690}" dt="2019-01-10T12:03:26.513" v="117" actId="465"/>
          <ac:spMkLst>
            <pc:docMk/>
            <pc:sldMk cId="3507087717" sldId="369"/>
            <ac:spMk id="24" creationId="{BE351C3E-4D91-3E47-BC12-6EB78289E952}"/>
          </ac:spMkLst>
        </pc:spChg>
        <pc:spChg chg="mod">
          <ac:chgData name="Davina Szilvasy" userId="59fb472d-eed4-4f11-9686-c2c8db02a2cd" providerId="ADAL" clId="{954573D3-1C71-49F6-97B0-94CDEFDA3690}" dt="2019-01-10T12:03:32.920" v="118" actId="465"/>
          <ac:spMkLst>
            <pc:docMk/>
            <pc:sldMk cId="3507087717" sldId="369"/>
            <ac:spMk id="25" creationId="{0E077C4B-8132-B447-ABD7-8015611699E3}"/>
          </ac:spMkLst>
        </pc:spChg>
        <pc:spChg chg="mod">
          <ac:chgData name="Davina Szilvasy" userId="59fb472d-eed4-4f11-9686-c2c8db02a2cd" providerId="ADAL" clId="{954573D3-1C71-49F6-97B0-94CDEFDA3690}" dt="2019-01-10T12:03:32.920" v="118" actId="465"/>
          <ac:spMkLst>
            <pc:docMk/>
            <pc:sldMk cId="3507087717" sldId="369"/>
            <ac:spMk id="26" creationId="{8E3E6205-07AE-8247-9B3C-CAFDB0EF170C}"/>
          </ac:spMkLst>
        </pc:spChg>
        <pc:spChg chg="mod">
          <ac:chgData name="Davina Szilvasy" userId="59fb472d-eed4-4f11-9686-c2c8db02a2cd" providerId="ADAL" clId="{954573D3-1C71-49F6-97B0-94CDEFDA3690}" dt="2019-01-10T12:03:32.920" v="118" actId="465"/>
          <ac:spMkLst>
            <pc:docMk/>
            <pc:sldMk cId="3507087717" sldId="369"/>
            <ac:spMk id="27" creationId="{C81217D8-9585-5344-BCA9-4FF337EEA464}"/>
          </ac:spMkLst>
        </pc:spChg>
      </pc:sldChg>
      <pc:sldChg chg="modSp del">
        <pc:chgData name="Davina Szilvasy" userId="59fb472d-eed4-4f11-9686-c2c8db02a2cd" providerId="ADAL" clId="{954573D3-1C71-49F6-97B0-94CDEFDA3690}" dt="2019-01-10T12:04:28.948" v="129" actId="2696"/>
        <pc:sldMkLst>
          <pc:docMk/>
          <pc:sldMk cId="804562358" sldId="370"/>
        </pc:sldMkLst>
        <pc:spChg chg="mod">
          <ac:chgData name="Davina Szilvasy" userId="59fb472d-eed4-4f11-9686-c2c8db02a2cd" providerId="ADAL" clId="{954573D3-1C71-49F6-97B0-94CDEFDA3690}" dt="2019-01-09T16:29:04.563" v="15" actId="20577"/>
          <ac:spMkLst>
            <pc:docMk/>
            <pc:sldMk cId="804562358" sldId="370"/>
            <ac:spMk id="19" creationId="{5252A847-DE45-4FA3-A1F8-EEBEB845FF8E}"/>
          </ac:spMkLst>
        </pc:spChg>
      </pc:sldChg>
      <pc:sldChg chg="modSp">
        <pc:chgData name="Davina Szilvasy" userId="59fb472d-eed4-4f11-9686-c2c8db02a2cd" providerId="ADAL" clId="{954573D3-1C71-49F6-97B0-94CDEFDA3690}" dt="2019-01-10T12:05:22.082" v="130" actId="1582"/>
        <pc:sldMkLst>
          <pc:docMk/>
          <pc:sldMk cId="2277954506" sldId="371"/>
        </pc:sldMkLst>
        <pc:spChg chg="mod">
          <ac:chgData name="Davina Szilvasy" userId="59fb472d-eed4-4f11-9686-c2c8db02a2cd" providerId="ADAL" clId="{954573D3-1C71-49F6-97B0-94CDEFDA3690}" dt="2019-01-10T12:05:22.082" v="130" actId="1582"/>
          <ac:spMkLst>
            <pc:docMk/>
            <pc:sldMk cId="2277954506" sldId="371"/>
            <ac:spMk id="17" creationId="{6E1458F3-1447-7144-B4FE-739A4E57E8D9}"/>
          </ac:spMkLst>
        </pc:spChg>
        <pc:spChg chg="mod">
          <ac:chgData name="Davina Szilvasy" userId="59fb472d-eed4-4f11-9686-c2c8db02a2cd" providerId="ADAL" clId="{954573D3-1C71-49F6-97B0-94CDEFDA3690}" dt="2019-01-09T16:29:07.746" v="16" actId="20577"/>
          <ac:spMkLst>
            <pc:docMk/>
            <pc:sldMk cId="2277954506" sldId="371"/>
            <ac:spMk id="19" creationId="{5252A847-DE45-4FA3-A1F8-EEBEB845FF8E}"/>
          </ac:spMkLst>
        </pc:spChg>
        <pc:spChg chg="mod">
          <ac:chgData name="Davina Szilvasy" userId="59fb472d-eed4-4f11-9686-c2c8db02a2cd" providerId="ADAL" clId="{954573D3-1C71-49F6-97B0-94CDEFDA3690}" dt="2019-01-10T12:05:22.082" v="130" actId="1582"/>
          <ac:spMkLst>
            <pc:docMk/>
            <pc:sldMk cId="2277954506" sldId="371"/>
            <ac:spMk id="21" creationId="{8D18460C-49A0-D244-93CA-9330D3C3D47C}"/>
          </ac:spMkLst>
        </pc:spChg>
        <pc:spChg chg="mod">
          <ac:chgData name="Davina Szilvasy" userId="59fb472d-eed4-4f11-9686-c2c8db02a2cd" providerId="ADAL" clId="{954573D3-1C71-49F6-97B0-94CDEFDA3690}" dt="2019-01-10T12:05:22.082" v="130" actId="1582"/>
          <ac:spMkLst>
            <pc:docMk/>
            <pc:sldMk cId="2277954506" sldId="371"/>
            <ac:spMk id="29" creationId="{834D1135-38DA-F546-AB71-44BAAE7F78B3}"/>
          </ac:spMkLst>
        </pc:spChg>
        <pc:cxnChg chg="mod">
          <ac:chgData name="Davina Szilvasy" userId="59fb472d-eed4-4f11-9686-c2c8db02a2cd" providerId="ADAL" clId="{954573D3-1C71-49F6-97B0-94CDEFDA3690}" dt="2019-01-10T12:05:22.082" v="130" actId="1582"/>
          <ac:cxnSpMkLst>
            <pc:docMk/>
            <pc:sldMk cId="2277954506" sldId="371"/>
            <ac:cxnSpMk id="30" creationId="{D59657F7-62A9-7848-B71A-4F555CBE6BFC}"/>
          </ac:cxnSpMkLst>
        </pc:cxnChg>
        <pc:cxnChg chg="mod">
          <ac:chgData name="Davina Szilvasy" userId="59fb472d-eed4-4f11-9686-c2c8db02a2cd" providerId="ADAL" clId="{954573D3-1C71-49F6-97B0-94CDEFDA3690}" dt="2019-01-10T12:05:22.082" v="130" actId="1582"/>
          <ac:cxnSpMkLst>
            <pc:docMk/>
            <pc:sldMk cId="2277954506" sldId="371"/>
            <ac:cxnSpMk id="31" creationId="{8B3AD09C-436B-A949-920B-57AD2F4D06B0}"/>
          </ac:cxnSpMkLst>
        </pc:cxnChg>
      </pc:sldChg>
      <pc:sldChg chg="modSp">
        <pc:chgData name="Davina Szilvasy" userId="59fb472d-eed4-4f11-9686-c2c8db02a2cd" providerId="ADAL" clId="{954573D3-1C71-49F6-97B0-94CDEFDA3690}" dt="2019-01-10T12:11:04.755" v="209" actId="1582"/>
        <pc:sldMkLst>
          <pc:docMk/>
          <pc:sldMk cId="970345056" sldId="372"/>
        </pc:sldMkLst>
        <pc:spChg chg="mod">
          <ac:chgData name="Davina Szilvasy" userId="59fb472d-eed4-4f11-9686-c2c8db02a2cd" providerId="ADAL" clId="{954573D3-1C71-49F6-97B0-94CDEFDA3690}" dt="2019-01-10T12:05:33.441" v="131" actId="1582"/>
          <ac:spMkLst>
            <pc:docMk/>
            <pc:sldMk cId="970345056" sldId="372"/>
            <ac:spMk id="17" creationId="{6E1458F3-1447-7144-B4FE-739A4E57E8D9}"/>
          </ac:spMkLst>
        </pc:spChg>
        <pc:spChg chg="mod">
          <ac:chgData name="Davina Szilvasy" userId="59fb472d-eed4-4f11-9686-c2c8db02a2cd" providerId="ADAL" clId="{954573D3-1C71-49F6-97B0-94CDEFDA3690}" dt="2019-01-09T16:29:11.863" v="17" actId="20577"/>
          <ac:spMkLst>
            <pc:docMk/>
            <pc:sldMk cId="970345056" sldId="372"/>
            <ac:spMk id="19" creationId="{5252A847-DE45-4FA3-A1F8-EEBEB845FF8E}"/>
          </ac:spMkLst>
        </pc:spChg>
        <pc:spChg chg="mod">
          <ac:chgData name="Davina Szilvasy" userId="59fb472d-eed4-4f11-9686-c2c8db02a2cd" providerId="ADAL" clId="{954573D3-1C71-49F6-97B0-94CDEFDA3690}" dt="2019-01-10T12:11:04.755" v="209" actId="1582"/>
          <ac:spMkLst>
            <pc:docMk/>
            <pc:sldMk cId="970345056" sldId="372"/>
            <ac:spMk id="21" creationId="{8D18460C-49A0-D244-93CA-9330D3C3D47C}"/>
          </ac:spMkLst>
        </pc:spChg>
        <pc:spChg chg="mod">
          <ac:chgData name="Davina Szilvasy" userId="59fb472d-eed4-4f11-9686-c2c8db02a2cd" providerId="ADAL" clId="{954573D3-1C71-49F6-97B0-94CDEFDA3690}" dt="2019-01-10T12:05:33.441" v="131" actId="1582"/>
          <ac:spMkLst>
            <pc:docMk/>
            <pc:sldMk cId="970345056" sldId="372"/>
            <ac:spMk id="29" creationId="{834D1135-38DA-F546-AB71-44BAAE7F78B3}"/>
          </ac:spMkLst>
        </pc:spChg>
        <pc:cxnChg chg="mod">
          <ac:chgData name="Davina Szilvasy" userId="59fb472d-eed4-4f11-9686-c2c8db02a2cd" providerId="ADAL" clId="{954573D3-1C71-49F6-97B0-94CDEFDA3690}" dt="2019-01-10T12:05:33.441" v="131" actId="1582"/>
          <ac:cxnSpMkLst>
            <pc:docMk/>
            <pc:sldMk cId="970345056" sldId="372"/>
            <ac:cxnSpMk id="30" creationId="{D59657F7-62A9-7848-B71A-4F555CBE6BFC}"/>
          </ac:cxnSpMkLst>
        </pc:cxnChg>
        <pc:cxnChg chg="mod">
          <ac:chgData name="Davina Szilvasy" userId="59fb472d-eed4-4f11-9686-c2c8db02a2cd" providerId="ADAL" clId="{954573D3-1C71-49F6-97B0-94CDEFDA3690}" dt="2019-01-10T12:05:33.441" v="131" actId="1582"/>
          <ac:cxnSpMkLst>
            <pc:docMk/>
            <pc:sldMk cId="970345056" sldId="372"/>
            <ac:cxnSpMk id="31" creationId="{8B3AD09C-436B-A949-920B-57AD2F4D06B0}"/>
          </ac:cxnSpMkLst>
        </pc:cxnChg>
      </pc:sldChg>
      <pc:sldChg chg="modSp">
        <pc:chgData name="Davina Szilvasy" userId="59fb472d-eed4-4f11-9686-c2c8db02a2cd" providerId="ADAL" clId="{954573D3-1C71-49F6-97B0-94CDEFDA3690}" dt="2019-01-10T12:05:47.638" v="132" actId="1582"/>
        <pc:sldMkLst>
          <pc:docMk/>
          <pc:sldMk cId="2918437175" sldId="373"/>
        </pc:sldMkLst>
        <pc:spChg chg="mod">
          <ac:chgData name="Davina Szilvasy" userId="59fb472d-eed4-4f11-9686-c2c8db02a2cd" providerId="ADAL" clId="{954573D3-1C71-49F6-97B0-94CDEFDA3690}" dt="2019-01-10T12:05:47.638" v="132" actId="1582"/>
          <ac:spMkLst>
            <pc:docMk/>
            <pc:sldMk cId="2918437175" sldId="373"/>
            <ac:spMk id="14" creationId="{0B64F213-882B-6149-9E2A-3EF2782B826E}"/>
          </ac:spMkLst>
        </pc:spChg>
        <pc:spChg chg="mod">
          <ac:chgData name="Davina Szilvasy" userId="59fb472d-eed4-4f11-9686-c2c8db02a2cd" providerId="ADAL" clId="{954573D3-1C71-49F6-97B0-94CDEFDA3690}" dt="2019-01-10T12:05:47.638" v="132" actId="1582"/>
          <ac:spMkLst>
            <pc:docMk/>
            <pc:sldMk cId="2918437175" sldId="373"/>
            <ac:spMk id="15" creationId="{60660AAE-B1B7-A947-AE4F-2FC8713A2CCB}"/>
          </ac:spMkLst>
        </pc:spChg>
        <pc:spChg chg="mod">
          <ac:chgData name="Davina Szilvasy" userId="59fb472d-eed4-4f11-9686-c2c8db02a2cd" providerId="ADAL" clId="{954573D3-1C71-49F6-97B0-94CDEFDA3690}" dt="2019-01-10T12:05:47.638" v="132" actId="1582"/>
          <ac:spMkLst>
            <pc:docMk/>
            <pc:sldMk cId="2918437175" sldId="373"/>
            <ac:spMk id="16" creationId="{9E7F3C49-DC49-4444-9914-C5EAFEAC7F32}"/>
          </ac:spMkLst>
        </pc:spChg>
        <pc:spChg chg="mod">
          <ac:chgData name="Davina Szilvasy" userId="59fb472d-eed4-4f11-9686-c2c8db02a2cd" providerId="ADAL" clId="{954573D3-1C71-49F6-97B0-94CDEFDA3690}" dt="2019-01-09T16:29:15.087" v="18" actId="20577"/>
          <ac:spMkLst>
            <pc:docMk/>
            <pc:sldMk cId="2918437175" sldId="373"/>
            <ac:spMk id="19" creationId="{5252A847-DE45-4FA3-A1F8-EEBEB845FF8E}"/>
          </ac:spMkLst>
        </pc:spChg>
        <pc:spChg chg="mod">
          <ac:chgData name="Davina Szilvasy" userId="59fb472d-eed4-4f11-9686-c2c8db02a2cd" providerId="ADAL" clId="{954573D3-1C71-49F6-97B0-94CDEFDA3690}" dt="2019-01-10T12:05:47.638" v="132" actId="1582"/>
          <ac:spMkLst>
            <pc:docMk/>
            <pc:sldMk cId="2918437175" sldId="373"/>
            <ac:spMk id="20" creationId="{60752039-4075-5F4A-B52F-29C1BED026D6}"/>
          </ac:spMkLst>
        </pc:spChg>
        <pc:spChg chg="mod">
          <ac:chgData name="Davina Szilvasy" userId="59fb472d-eed4-4f11-9686-c2c8db02a2cd" providerId="ADAL" clId="{954573D3-1C71-49F6-97B0-94CDEFDA3690}" dt="2019-01-10T12:05:47.638" v="132" actId="1582"/>
          <ac:spMkLst>
            <pc:docMk/>
            <pc:sldMk cId="2918437175" sldId="373"/>
            <ac:spMk id="22" creationId="{3E7FDF58-DC82-8045-BB17-8DFEC67DFD1C}"/>
          </ac:spMkLst>
        </pc:spChg>
        <pc:spChg chg="mod">
          <ac:chgData name="Davina Szilvasy" userId="59fb472d-eed4-4f11-9686-c2c8db02a2cd" providerId="ADAL" clId="{954573D3-1C71-49F6-97B0-94CDEFDA3690}" dt="2019-01-10T12:05:47.638" v="132" actId="1582"/>
          <ac:spMkLst>
            <pc:docMk/>
            <pc:sldMk cId="2918437175" sldId="373"/>
            <ac:spMk id="23" creationId="{D7E7D8BB-FAB9-3741-8B45-F6767001A93E}"/>
          </ac:spMkLst>
        </pc:spChg>
        <pc:spChg chg="mod">
          <ac:chgData name="Davina Szilvasy" userId="59fb472d-eed4-4f11-9686-c2c8db02a2cd" providerId="ADAL" clId="{954573D3-1C71-49F6-97B0-94CDEFDA3690}" dt="2019-01-10T12:05:47.638" v="132" actId="1582"/>
          <ac:spMkLst>
            <pc:docMk/>
            <pc:sldMk cId="2918437175" sldId="373"/>
            <ac:spMk id="27" creationId="{F688E527-1DDC-1B4C-A9E4-C69B72660DAB}"/>
          </ac:spMkLst>
        </pc:spChg>
        <pc:cxnChg chg="mod">
          <ac:chgData name="Davina Szilvasy" userId="59fb472d-eed4-4f11-9686-c2c8db02a2cd" providerId="ADAL" clId="{954573D3-1C71-49F6-97B0-94CDEFDA3690}" dt="2019-01-10T12:05:47.638" v="132" actId="1582"/>
          <ac:cxnSpMkLst>
            <pc:docMk/>
            <pc:sldMk cId="2918437175" sldId="373"/>
            <ac:cxnSpMk id="24" creationId="{7D0E18F1-B249-C644-AF9C-B4BC3E4CA053}"/>
          </ac:cxnSpMkLst>
        </pc:cxnChg>
        <pc:cxnChg chg="mod">
          <ac:chgData name="Davina Szilvasy" userId="59fb472d-eed4-4f11-9686-c2c8db02a2cd" providerId="ADAL" clId="{954573D3-1C71-49F6-97B0-94CDEFDA3690}" dt="2019-01-10T12:05:47.638" v="132" actId="1582"/>
          <ac:cxnSpMkLst>
            <pc:docMk/>
            <pc:sldMk cId="2918437175" sldId="373"/>
            <ac:cxnSpMk id="25" creationId="{D97E9D8F-1503-7542-A564-51B2CF40FDD1}"/>
          </ac:cxnSpMkLst>
        </pc:cxnChg>
        <pc:cxnChg chg="mod">
          <ac:chgData name="Davina Szilvasy" userId="59fb472d-eed4-4f11-9686-c2c8db02a2cd" providerId="ADAL" clId="{954573D3-1C71-49F6-97B0-94CDEFDA3690}" dt="2019-01-10T12:05:47.638" v="132" actId="1582"/>
          <ac:cxnSpMkLst>
            <pc:docMk/>
            <pc:sldMk cId="2918437175" sldId="373"/>
            <ac:cxnSpMk id="26" creationId="{CFD772DA-833E-0C4E-B7DF-89900A21F2DD}"/>
          </ac:cxnSpMkLst>
        </pc:cxnChg>
      </pc:sldChg>
      <pc:sldChg chg="modSp">
        <pc:chgData name="Davina Szilvasy" userId="59fb472d-eed4-4f11-9686-c2c8db02a2cd" providerId="ADAL" clId="{954573D3-1C71-49F6-97B0-94CDEFDA3690}" dt="2019-01-10T12:06:07.860" v="133" actId="1582"/>
        <pc:sldMkLst>
          <pc:docMk/>
          <pc:sldMk cId="1540073369" sldId="374"/>
        </pc:sldMkLst>
        <pc:spChg chg="mod">
          <ac:chgData name="Davina Szilvasy" userId="59fb472d-eed4-4f11-9686-c2c8db02a2cd" providerId="ADAL" clId="{954573D3-1C71-49F6-97B0-94CDEFDA3690}" dt="2019-01-10T12:06:07.860" v="133" actId="1582"/>
          <ac:spMkLst>
            <pc:docMk/>
            <pc:sldMk cId="1540073369" sldId="374"/>
            <ac:spMk id="14" creationId="{0B64F213-882B-6149-9E2A-3EF2782B826E}"/>
          </ac:spMkLst>
        </pc:spChg>
        <pc:spChg chg="mod">
          <ac:chgData name="Davina Szilvasy" userId="59fb472d-eed4-4f11-9686-c2c8db02a2cd" providerId="ADAL" clId="{954573D3-1C71-49F6-97B0-94CDEFDA3690}" dt="2019-01-10T12:06:07.860" v="133" actId="1582"/>
          <ac:spMkLst>
            <pc:docMk/>
            <pc:sldMk cId="1540073369" sldId="374"/>
            <ac:spMk id="15" creationId="{60660AAE-B1B7-A947-AE4F-2FC8713A2CCB}"/>
          </ac:spMkLst>
        </pc:spChg>
        <pc:spChg chg="mod">
          <ac:chgData name="Davina Szilvasy" userId="59fb472d-eed4-4f11-9686-c2c8db02a2cd" providerId="ADAL" clId="{954573D3-1C71-49F6-97B0-94CDEFDA3690}" dt="2019-01-10T12:06:07.860" v="133" actId="1582"/>
          <ac:spMkLst>
            <pc:docMk/>
            <pc:sldMk cId="1540073369" sldId="374"/>
            <ac:spMk id="16" creationId="{9E7F3C49-DC49-4444-9914-C5EAFEAC7F32}"/>
          </ac:spMkLst>
        </pc:spChg>
        <pc:spChg chg="mod">
          <ac:chgData name="Davina Szilvasy" userId="59fb472d-eed4-4f11-9686-c2c8db02a2cd" providerId="ADAL" clId="{954573D3-1C71-49F6-97B0-94CDEFDA3690}" dt="2019-01-09T16:29:19.918" v="19" actId="20577"/>
          <ac:spMkLst>
            <pc:docMk/>
            <pc:sldMk cId="1540073369" sldId="374"/>
            <ac:spMk id="19" creationId="{5252A847-DE45-4FA3-A1F8-EEBEB845FF8E}"/>
          </ac:spMkLst>
        </pc:spChg>
        <pc:spChg chg="mod">
          <ac:chgData name="Davina Szilvasy" userId="59fb472d-eed4-4f11-9686-c2c8db02a2cd" providerId="ADAL" clId="{954573D3-1C71-49F6-97B0-94CDEFDA3690}" dt="2019-01-10T12:06:07.860" v="133" actId="1582"/>
          <ac:spMkLst>
            <pc:docMk/>
            <pc:sldMk cId="1540073369" sldId="374"/>
            <ac:spMk id="20" creationId="{60752039-4075-5F4A-B52F-29C1BED026D6}"/>
          </ac:spMkLst>
        </pc:spChg>
        <pc:spChg chg="mod">
          <ac:chgData name="Davina Szilvasy" userId="59fb472d-eed4-4f11-9686-c2c8db02a2cd" providerId="ADAL" clId="{954573D3-1C71-49F6-97B0-94CDEFDA3690}" dt="2019-01-10T12:06:07.860" v="133" actId="1582"/>
          <ac:spMkLst>
            <pc:docMk/>
            <pc:sldMk cId="1540073369" sldId="374"/>
            <ac:spMk id="22" creationId="{3E7FDF58-DC82-8045-BB17-8DFEC67DFD1C}"/>
          </ac:spMkLst>
        </pc:spChg>
        <pc:spChg chg="mod">
          <ac:chgData name="Davina Szilvasy" userId="59fb472d-eed4-4f11-9686-c2c8db02a2cd" providerId="ADAL" clId="{954573D3-1C71-49F6-97B0-94CDEFDA3690}" dt="2019-01-10T12:06:07.860" v="133" actId="1582"/>
          <ac:spMkLst>
            <pc:docMk/>
            <pc:sldMk cId="1540073369" sldId="374"/>
            <ac:spMk id="23" creationId="{D7E7D8BB-FAB9-3741-8B45-F6767001A93E}"/>
          </ac:spMkLst>
        </pc:spChg>
        <pc:spChg chg="mod">
          <ac:chgData name="Davina Szilvasy" userId="59fb472d-eed4-4f11-9686-c2c8db02a2cd" providerId="ADAL" clId="{954573D3-1C71-49F6-97B0-94CDEFDA3690}" dt="2019-01-10T12:06:07.860" v="133" actId="1582"/>
          <ac:spMkLst>
            <pc:docMk/>
            <pc:sldMk cId="1540073369" sldId="374"/>
            <ac:spMk id="27" creationId="{F688E527-1DDC-1B4C-A9E4-C69B72660DAB}"/>
          </ac:spMkLst>
        </pc:spChg>
        <pc:cxnChg chg="mod">
          <ac:chgData name="Davina Szilvasy" userId="59fb472d-eed4-4f11-9686-c2c8db02a2cd" providerId="ADAL" clId="{954573D3-1C71-49F6-97B0-94CDEFDA3690}" dt="2019-01-10T12:06:07.860" v="133" actId="1582"/>
          <ac:cxnSpMkLst>
            <pc:docMk/>
            <pc:sldMk cId="1540073369" sldId="374"/>
            <ac:cxnSpMk id="24" creationId="{7D0E18F1-B249-C644-AF9C-B4BC3E4CA053}"/>
          </ac:cxnSpMkLst>
        </pc:cxnChg>
        <pc:cxnChg chg="mod">
          <ac:chgData name="Davina Szilvasy" userId="59fb472d-eed4-4f11-9686-c2c8db02a2cd" providerId="ADAL" clId="{954573D3-1C71-49F6-97B0-94CDEFDA3690}" dt="2019-01-10T12:06:07.860" v="133" actId="1582"/>
          <ac:cxnSpMkLst>
            <pc:docMk/>
            <pc:sldMk cId="1540073369" sldId="374"/>
            <ac:cxnSpMk id="25" creationId="{D97E9D8F-1503-7542-A564-51B2CF40FDD1}"/>
          </ac:cxnSpMkLst>
        </pc:cxnChg>
        <pc:cxnChg chg="mod">
          <ac:chgData name="Davina Szilvasy" userId="59fb472d-eed4-4f11-9686-c2c8db02a2cd" providerId="ADAL" clId="{954573D3-1C71-49F6-97B0-94CDEFDA3690}" dt="2019-01-10T12:06:07.860" v="133" actId="1582"/>
          <ac:cxnSpMkLst>
            <pc:docMk/>
            <pc:sldMk cId="1540073369" sldId="374"/>
            <ac:cxnSpMk id="26" creationId="{CFD772DA-833E-0C4E-B7DF-89900A21F2DD}"/>
          </ac:cxnSpMkLst>
        </pc:cxnChg>
      </pc:sldChg>
      <pc:sldChg chg="addSp delSp modSp">
        <pc:chgData name="Davina Szilvasy" userId="59fb472d-eed4-4f11-9686-c2c8db02a2cd" providerId="ADAL" clId="{954573D3-1C71-49F6-97B0-94CDEFDA3690}" dt="2019-01-11T07:41:34.767" v="247" actId="120"/>
        <pc:sldMkLst>
          <pc:docMk/>
          <pc:sldMk cId="3093372041" sldId="376"/>
        </pc:sldMkLst>
        <pc:spChg chg="del">
          <ac:chgData name="Davina Szilvasy" userId="59fb472d-eed4-4f11-9686-c2c8db02a2cd" providerId="ADAL" clId="{954573D3-1C71-49F6-97B0-94CDEFDA3690}" dt="2019-01-09T16:17:31.818" v="0" actId="478"/>
          <ac:spMkLst>
            <pc:docMk/>
            <pc:sldMk cId="3093372041" sldId="376"/>
            <ac:spMk id="2" creationId="{34DB61F7-C850-9C42-8150-EFE135BF501A}"/>
          </ac:spMkLst>
        </pc:spChg>
        <pc:spChg chg="mod">
          <ac:chgData name="Davina Szilvasy" userId="59fb472d-eed4-4f11-9686-c2c8db02a2cd" providerId="ADAL" clId="{954573D3-1C71-49F6-97B0-94CDEFDA3690}" dt="2019-01-11T07:41:30.721" v="246" actId="1582"/>
          <ac:spMkLst>
            <pc:docMk/>
            <pc:sldMk cId="3093372041" sldId="376"/>
            <ac:spMk id="9" creationId="{1E078D9E-1795-3043-B899-C8A424AE0FFC}"/>
          </ac:spMkLst>
        </pc:spChg>
        <pc:spChg chg="mod">
          <ac:chgData name="Davina Szilvasy" userId="59fb472d-eed4-4f11-9686-c2c8db02a2cd" providerId="ADAL" clId="{954573D3-1C71-49F6-97B0-94CDEFDA3690}" dt="2019-01-11T07:41:34.767" v="247" actId="120"/>
          <ac:spMkLst>
            <pc:docMk/>
            <pc:sldMk cId="3093372041" sldId="376"/>
            <ac:spMk id="19" creationId="{5252A847-DE45-4FA3-A1F8-EEBEB845FF8E}"/>
          </ac:spMkLst>
        </pc:spChg>
        <pc:picChg chg="del">
          <ac:chgData name="Davina Szilvasy" userId="59fb472d-eed4-4f11-9686-c2c8db02a2cd" providerId="ADAL" clId="{954573D3-1C71-49F6-97B0-94CDEFDA3690}" dt="2019-01-10T12:06:24.621" v="138" actId="478"/>
          <ac:picMkLst>
            <pc:docMk/>
            <pc:sldMk cId="3093372041" sldId="376"/>
            <ac:picMk id="10" creationId="{1F86AB3A-1E93-584C-A2D4-5B6427B35B1C}"/>
          </ac:picMkLst>
        </pc:picChg>
        <pc:picChg chg="add">
          <ac:chgData name="Davina Szilvasy" userId="59fb472d-eed4-4f11-9686-c2c8db02a2cd" providerId="ADAL" clId="{954573D3-1C71-49F6-97B0-94CDEFDA3690}" dt="2019-01-10T12:06:28.320" v="139"/>
          <ac:picMkLst>
            <pc:docMk/>
            <pc:sldMk cId="3093372041" sldId="376"/>
            <ac:picMk id="11" creationId="{0ABB96BF-C92D-41D5-AB59-D4AB5D913869}"/>
          </ac:picMkLst>
        </pc:picChg>
      </pc:sldChg>
      <pc:sldChg chg="addSp delSp modSp">
        <pc:chgData name="Davina Szilvasy" userId="59fb472d-eed4-4f11-9686-c2c8db02a2cd" providerId="ADAL" clId="{954573D3-1C71-49F6-97B0-94CDEFDA3690}" dt="2019-01-11T07:41:46.544" v="249" actId="120"/>
        <pc:sldMkLst>
          <pc:docMk/>
          <pc:sldMk cId="2161144046" sldId="377"/>
        </pc:sldMkLst>
        <pc:spChg chg="del">
          <ac:chgData name="Davina Szilvasy" userId="59fb472d-eed4-4f11-9686-c2c8db02a2cd" providerId="ADAL" clId="{954573D3-1C71-49F6-97B0-94CDEFDA3690}" dt="2019-01-09T16:17:45.362" v="2" actId="478"/>
          <ac:spMkLst>
            <pc:docMk/>
            <pc:sldMk cId="2161144046" sldId="377"/>
            <ac:spMk id="2" creationId="{34DB61F7-C850-9C42-8150-EFE135BF501A}"/>
          </ac:spMkLst>
        </pc:spChg>
        <pc:spChg chg="mod">
          <ac:chgData name="Davina Szilvasy" userId="59fb472d-eed4-4f11-9686-c2c8db02a2cd" providerId="ADAL" clId="{954573D3-1C71-49F6-97B0-94CDEFDA3690}" dt="2019-01-11T07:41:42.936" v="248" actId="1582"/>
          <ac:spMkLst>
            <pc:docMk/>
            <pc:sldMk cId="2161144046" sldId="377"/>
            <ac:spMk id="9" creationId="{1E078D9E-1795-3043-B899-C8A424AE0FFC}"/>
          </ac:spMkLst>
        </pc:spChg>
        <pc:spChg chg="mod">
          <ac:chgData name="Davina Szilvasy" userId="59fb472d-eed4-4f11-9686-c2c8db02a2cd" providerId="ADAL" clId="{954573D3-1C71-49F6-97B0-94CDEFDA3690}" dt="2019-01-11T07:41:46.544" v="249" actId="120"/>
          <ac:spMkLst>
            <pc:docMk/>
            <pc:sldMk cId="2161144046" sldId="377"/>
            <ac:spMk id="19" creationId="{5252A847-DE45-4FA3-A1F8-EEBEB845FF8E}"/>
          </ac:spMkLst>
        </pc:spChg>
        <pc:picChg chg="del">
          <ac:chgData name="Davina Szilvasy" userId="59fb472d-eed4-4f11-9686-c2c8db02a2cd" providerId="ADAL" clId="{954573D3-1C71-49F6-97B0-94CDEFDA3690}" dt="2019-01-10T12:06:31.907" v="140" actId="478"/>
          <ac:picMkLst>
            <pc:docMk/>
            <pc:sldMk cId="2161144046" sldId="377"/>
            <ac:picMk id="10" creationId="{1F86AB3A-1E93-584C-A2D4-5B6427B35B1C}"/>
          </ac:picMkLst>
        </pc:picChg>
        <pc:picChg chg="add">
          <ac:chgData name="Davina Szilvasy" userId="59fb472d-eed4-4f11-9686-c2c8db02a2cd" providerId="ADAL" clId="{954573D3-1C71-49F6-97B0-94CDEFDA3690}" dt="2019-01-10T12:06:33.195" v="141"/>
          <ac:picMkLst>
            <pc:docMk/>
            <pc:sldMk cId="2161144046" sldId="377"/>
            <ac:picMk id="11" creationId="{BA72901F-71AC-4CFA-AB5F-59424B4DF010}"/>
          </ac:picMkLst>
        </pc:picChg>
      </pc:sldChg>
      <pc:sldChg chg="modSp">
        <pc:chgData name="Davina Szilvasy" userId="59fb472d-eed4-4f11-9686-c2c8db02a2cd" providerId="ADAL" clId="{954573D3-1C71-49F6-97B0-94CDEFDA3690}" dt="2019-01-11T07:43:07.529" v="268" actId="20577"/>
        <pc:sldMkLst>
          <pc:docMk/>
          <pc:sldMk cId="1287555979" sldId="379"/>
        </pc:sldMkLst>
        <pc:spChg chg="mod">
          <ac:chgData name="Davina Szilvasy" userId="59fb472d-eed4-4f11-9686-c2c8db02a2cd" providerId="ADAL" clId="{954573D3-1C71-49F6-97B0-94CDEFDA3690}" dt="2019-01-11T07:43:07.529" v="268" actId="20577"/>
          <ac:spMkLst>
            <pc:docMk/>
            <pc:sldMk cId="1287555979" sldId="379"/>
            <ac:spMk id="19" creationId="{5252A847-DE45-4FA3-A1F8-EEBEB845FF8E}"/>
          </ac:spMkLst>
        </pc:spChg>
        <pc:spChg chg="mod">
          <ac:chgData name="Davina Szilvasy" userId="59fb472d-eed4-4f11-9686-c2c8db02a2cd" providerId="ADAL" clId="{954573D3-1C71-49F6-97B0-94CDEFDA3690}" dt="2019-01-11T07:43:03.582" v="266" actId="14100"/>
          <ac:spMkLst>
            <pc:docMk/>
            <pc:sldMk cId="1287555979" sldId="379"/>
            <ac:spMk id="24" creationId="{44151D10-70AD-904B-B31F-CDB6DE77372E}"/>
          </ac:spMkLst>
        </pc:spChg>
        <pc:picChg chg="mod">
          <ac:chgData name="Davina Szilvasy" userId="59fb472d-eed4-4f11-9686-c2c8db02a2cd" providerId="ADAL" clId="{954573D3-1C71-49F6-97B0-94CDEFDA3690}" dt="2019-01-11T07:43:00.806" v="265" actId="1076"/>
          <ac:picMkLst>
            <pc:docMk/>
            <pc:sldMk cId="1287555979" sldId="379"/>
            <ac:picMk id="25" creationId="{7DC07356-EB5F-564A-9248-C0B290E8A245}"/>
          </ac:picMkLst>
        </pc:picChg>
      </pc:sldChg>
      <pc:sldChg chg="addSp delSp modSp del">
        <pc:chgData name="Davina Szilvasy" userId="59fb472d-eed4-4f11-9686-c2c8db02a2cd" providerId="ADAL" clId="{954573D3-1C71-49F6-97B0-94CDEFDA3690}" dt="2019-01-10T12:08:08.605" v="190" actId="2696"/>
        <pc:sldMkLst>
          <pc:docMk/>
          <pc:sldMk cId="1701182997" sldId="380"/>
        </pc:sldMkLst>
        <pc:spChg chg="add">
          <ac:chgData name="Davina Szilvasy" userId="59fb472d-eed4-4f11-9686-c2c8db02a2cd" providerId="ADAL" clId="{954573D3-1C71-49F6-97B0-94CDEFDA3690}" dt="2019-01-10T12:07:52.861" v="189"/>
          <ac:spMkLst>
            <pc:docMk/>
            <pc:sldMk cId="1701182997" sldId="380"/>
            <ac:spMk id="9" creationId="{16778B67-7992-490A-A53A-87C92F55E456}"/>
          </ac:spMkLst>
        </pc:spChg>
        <pc:spChg chg="del mod">
          <ac:chgData name="Davina Szilvasy" userId="59fb472d-eed4-4f11-9686-c2c8db02a2cd" providerId="ADAL" clId="{954573D3-1C71-49F6-97B0-94CDEFDA3690}" dt="2019-01-10T12:07:51.628" v="188" actId="478"/>
          <ac:spMkLst>
            <pc:docMk/>
            <pc:sldMk cId="1701182997" sldId="380"/>
            <ac:spMk id="24" creationId="{44151D10-70AD-904B-B31F-CDB6DE77372E}"/>
          </ac:spMkLst>
        </pc:spChg>
        <pc:picChg chg="add">
          <ac:chgData name="Davina Szilvasy" userId="59fb472d-eed4-4f11-9686-c2c8db02a2cd" providerId="ADAL" clId="{954573D3-1C71-49F6-97B0-94CDEFDA3690}" dt="2019-01-10T12:07:52.861" v="189"/>
          <ac:picMkLst>
            <pc:docMk/>
            <pc:sldMk cId="1701182997" sldId="380"/>
            <ac:picMk id="10" creationId="{7A911006-3612-4087-9E7D-3DA2E26E5265}"/>
          </ac:picMkLst>
        </pc:picChg>
        <pc:picChg chg="del">
          <ac:chgData name="Davina Szilvasy" userId="59fb472d-eed4-4f11-9686-c2c8db02a2cd" providerId="ADAL" clId="{954573D3-1C71-49F6-97B0-94CDEFDA3690}" dt="2019-01-10T12:07:51.628" v="188" actId="478"/>
          <ac:picMkLst>
            <pc:docMk/>
            <pc:sldMk cId="1701182997" sldId="380"/>
            <ac:picMk id="25" creationId="{7DC07356-EB5F-564A-9248-C0B290E8A245}"/>
          </ac:picMkLst>
        </pc:picChg>
      </pc:sldChg>
      <pc:sldChg chg="addSp delSp modSp">
        <pc:chgData name="Davina Szilvasy" userId="59fb472d-eed4-4f11-9686-c2c8db02a2cd" providerId="ADAL" clId="{954573D3-1C71-49F6-97B0-94CDEFDA3690}" dt="2019-01-11T07:43:19.747" v="272" actId="20577"/>
        <pc:sldMkLst>
          <pc:docMk/>
          <pc:sldMk cId="1350123439" sldId="381"/>
        </pc:sldMkLst>
        <pc:spChg chg="add del mod">
          <ac:chgData name="Davina Szilvasy" userId="59fb472d-eed4-4f11-9686-c2c8db02a2cd" providerId="ADAL" clId="{954573D3-1C71-49F6-97B0-94CDEFDA3690}" dt="2019-01-11T07:43:15.256" v="269" actId="478"/>
          <ac:spMkLst>
            <pc:docMk/>
            <pc:sldMk cId="1350123439" sldId="381"/>
            <ac:spMk id="9" creationId="{5152860F-39CD-4FEC-B43D-0134886577B5}"/>
          </ac:spMkLst>
        </pc:spChg>
        <pc:spChg chg="add">
          <ac:chgData name="Davina Szilvasy" userId="59fb472d-eed4-4f11-9686-c2c8db02a2cd" providerId="ADAL" clId="{954573D3-1C71-49F6-97B0-94CDEFDA3690}" dt="2019-01-11T07:43:16.722" v="270"/>
          <ac:spMkLst>
            <pc:docMk/>
            <pc:sldMk cId="1350123439" sldId="381"/>
            <ac:spMk id="11" creationId="{7DA3BE8A-548F-476D-BF71-7F1C7FF3E789}"/>
          </ac:spMkLst>
        </pc:spChg>
        <pc:spChg chg="mod">
          <ac:chgData name="Davina Szilvasy" userId="59fb472d-eed4-4f11-9686-c2c8db02a2cd" providerId="ADAL" clId="{954573D3-1C71-49F6-97B0-94CDEFDA3690}" dt="2019-01-11T07:43:19.747" v="272" actId="20577"/>
          <ac:spMkLst>
            <pc:docMk/>
            <pc:sldMk cId="1350123439" sldId="381"/>
            <ac:spMk id="19" creationId="{5252A847-DE45-4FA3-A1F8-EEBEB845FF8E}"/>
          </ac:spMkLst>
        </pc:spChg>
        <pc:spChg chg="del mod">
          <ac:chgData name="Davina Szilvasy" userId="59fb472d-eed4-4f11-9686-c2c8db02a2cd" providerId="ADAL" clId="{954573D3-1C71-49F6-97B0-94CDEFDA3690}" dt="2019-01-10T12:08:12.691" v="191" actId="478"/>
          <ac:spMkLst>
            <pc:docMk/>
            <pc:sldMk cId="1350123439" sldId="381"/>
            <ac:spMk id="24" creationId="{44151D10-70AD-904B-B31F-CDB6DE77372E}"/>
          </ac:spMkLst>
        </pc:spChg>
        <pc:picChg chg="add del">
          <ac:chgData name="Davina Szilvasy" userId="59fb472d-eed4-4f11-9686-c2c8db02a2cd" providerId="ADAL" clId="{954573D3-1C71-49F6-97B0-94CDEFDA3690}" dt="2019-01-11T07:43:15.256" v="269" actId="478"/>
          <ac:picMkLst>
            <pc:docMk/>
            <pc:sldMk cId="1350123439" sldId="381"/>
            <ac:picMk id="10" creationId="{6CF8732B-567C-4629-BE63-98FD81553D61}"/>
          </ac:picMkLst>
        </pc:picChg>
        <pc:picChg chg="add">
          <ac:chgData name="Davina Szilvasy" userId="59fb472d-eed4-4f11-9686-c2c8db02a2cd" providerId="ADAL" clId="{954573D3-1C71-49F6-97B0-94CDEFDA3690}" dt="2019-01-11T07:43:16.722" v="270"/>
          <ac:picMkLst>
            <pc:docMk/>
            <pc:sldMk cId="1350123439" sldId="381"/>
            <ac:picMk id="12" creationId="{3B2E9BF0-C939-43EB-9067-55D12A8133D9}"/>
          </ac:picMkLst>
        </pc:picChg>
        <pc:picChg chg="del">
          <ac:chgData name="Davina Szilvasy" userId="59fb472d-eed4-4f11-9686-c2c8db02a2cd" providerId="ADAL" clId="{954573D3-1C71-49F6-97B0-94CDEFDA3690}" dt="2019-01-10T12:08:12.691" v="191" actId="478"/>
          <ac:picMkLst>
            <pc:docMk/>
            <pc:sldMk cId="1350123439" sldId="381"/>
            <ac:picMk id="25" creationId="{7DC07356-EB5F-564A-9248-C0B290E8A245}"/>
          </ac:picMkLst>
        </pc:picChg>
      </pc:sldChg>
      <pc:sldChg chg="addSp delSp modSp">
        <pc:chgData name="Davina Szilvasy" userId="59fb472d-eed4-4f11-9686-c2c8db02a2cd" providerId="ADAL" clId="{954573D3-1C71-49F6-97B0-94CDEFDA3690}" dt="2019-01-11T07:43:37.116" v="277" actId="20577"/>
        <pc:sldMkLst>
          <pc:docMk/>
          <pc:sldMk cId="1299045458" sldId="382"/>
        </pc:sldMkLst>
        <pc:spChg chg="add del mod">
          <ac:chgData name="Davina Szilvasy" userId="59fb472d-eed4-4f11-9686-c2c8db02a2cd" providerId="ADAL" clId="{954573D3-1C71-49F6-97B0-94CDEFDA3690}" dt="2019-01-11T07:43:26.715" v="273" actId="478"/>
          <ac:spMkLst>
            <pc:docMk/>
            <pc:sldMk cId="1299045458" sldId="382"/>
            <ac:spMk id="9" creationId="{7D47BFAB-6CBB-4EA8-B0EF-A26377E18911}"/>
          </ac:spMkLst>
        </pc:spChg>
        <pc:spChg chg="add">
          <ac:chgData name="Davina Szilvasy" userId="59fb472d-eed4-4f11-9686-c2c8db02a2cd" providerId="ADAL" clId="{954573D3-1C71-49F6-97B0-94CDEFDA3690}" dt="2019-01-11T07:43:27.872" v="274"/>
          <ac:spMkLst>
            <pc:docMk/>
            <pc:sldMk cId="1299045458" sldId="382"/>
            <ac:spMk id="11" creationId="{4A515CAB-FBCE-4D9C-93E2-4D4B2B8F1C1D}"/>
          </ac:spMkLst>
        </pc:spChg>
        <pc:spChg chg="mod">
          <ac:chgData name="Davina Szilvasy" userId="59fb472d-eed4-4f11-9686-c2c8db02a2cd" providerId="ADAL" clId="{954573D3-1C71-49F6-97B0-94CDEFDA3690}" dt="2019-01-11T07:43:37.116" v="277" actId="20577"/>
          <ac:spMkLst>
            <pc:docMk/>
            <pc:sldMk cId="1299045458" sldId="382"/>
            <ac:spMk id="19" creationId="{5252A847-DE45-4FA3-A1F8-EEBEB845FF8E}"/>
          </ac:spMkLst>
        </pc:spChg>
        <pc:spChg chg="del mod">
          <ac:chgData name="Davina Szilvasy" userId="59fb472d-eed4-4f11-9686-c2c8db02a2cd" providerId="ADAL" clId="{954573D3-1C71-49F6-97B0-94CDEFDA3690}" dt="2019-01-10T12:08:18.821" v="193" actId="478"/>
          <ac:spMkLst>
            <pc:docMk/>
            <pc:sldMk cId="1299045458" sldId="382"/>
            <ac:spMk id="24" creationId="{44151D10-70AD-904B-B31F-CDB6DE77372E}"/>
          </ac:spMkLst>
        </pc:spChg>
        <pc:picChg chg="add del">
          <ac:chgData name="Davina Szilvasy" userId="59fb472d-eed4-4f11-9686-c2c8db02a2cd" providerId="ADAL" clId="{954573D3-1C71-49F6-97B0-94CDEFDA3690}" dt="2019-01-11T07:43:26.715" v="273" actId="478"/>
          <ac:picMkLst>
            <pc:docMk/>
            <pc:sldMk cId="1299045458" sldId="382"/>
            <ac:picMk id="10" creationId="{78295AA5-0399-4A49-87EA-77D2FB163659}"/>
          </ac:picMkLst>
        </pc:picChg>
        <pc:picChg chg="add">
          <ac:chgData name="Davina Szilvasy" userId="59fb472d-eed4-4f11-9686-c2c8db02a2cd" providerId="ADAL" clId="{954573D3-1C71-49F6-97B0-94CDEFDA3690}" dt="2019-01-11T07:43:27.872" v="274"/>
          <ac:picMkLst>
            <pc:docMk/>
            <pc:sldMk cId="1299045458" sldId="382"/>
            <ac:picMk id="12" creationId="{313CC50F-C4DD-4875-8FDE-7BAA4C5342A6}"/>
          </ac:picMkLst>
        </pc:picChg>
        <pc:picChg chg="del">
          <ac:chgData name="Davina Szilvasy" userId="59fb472d-eed4-4f11-9686-c2c8db02a2cd" providerId="ADAL" clId="{954573D3-1C71-49F6-97B0-94CDEFDA3690}" dt="2019-01-10T12:08:18.821" v="193" actId="478"/>
          <ac:picMkLst>
            <pc:docMk/>
            <pc:sldMk cId="1299045458" sldId="382"/>
            <ac:picMk id="25" creationId="{7DC07356-EB5F-564A-9248-C0B290E8A245}"/>
          </ac:picMkLst>
        </pc:picChg>
      </pc:sldChg>
      <pc:sldChg chg="modSp add">
        <pc:chgData name="Davina Szilvasy" userId="59fb472d-eed4-4f11-9686-c2c8db02a2cd" providerId="ADAL" clId="{954573D3-1C71-49F6-97B0-94CDEFDA3690}" dt="2019-01-10T12:23:53.414" v="243"/>
        <pc:sldMkLst>
          <pc:docMk/>
          <pc:sldMk cId="88894364" sldId="383"/>
        </pc:sldMkLst>
        <pc:spChg chg="mod">
          <ac:chgData name="Davina Szilvasy" userId="59fb472d-eed4-4f11-9686-c2c8db02a2cd" providerId="ADAL" clId="{954573D3-1C71-49F6-97B0-94CDEFDA3690}" dt="2019-01-10T12:07:01.093" v="143" actId="1582"/>
          <ac:spMkLst>
            <pc:docMk/>
            <pc:sldMk cId="88894364" sldId="383"/>
            <ac:spMk id="6" creationId="{02559A0A-9CE8-FA4A-A40A-071D8AC67832}"/>
          </ac:spMkLst>
        </pc:spChg>
        <pc:spChg chg="mod">
          <ac:chgData name="Davina Szilvasy" userId="59fb472d-eed4-4f11-9686-c2c8db02a2cd" providerId="ADAL" clId="{954573D3-1C71-49F6-97B0-94CDEFDA3690}" dt="2019-01-10T12:07:01.093" v="143" actId="1582"/>
          <ac:spMkLst>
            <pc:docMk/>
            <pc:sldMk cId="88894364" sldId="383"/>
            <ac:spMk id="11" creationId="{28596F72-9F83-9E4F-9767-9F9D4319BA31}"/>
          </ac:spMkLst>
        </pc:spChg>
        <pc:spChg chg="mod">
          <ac:chgData name="Davina Szilvasy" userId="59fb472d-eed4-4f11-9686-c2c8db02a2cd" providerId="ADAL" clId="{954573D3-1C71-49F6-97B0-94CDEFDA3690}" dt="2019-01-10T12:07:01.093" v="143" actId="1582"/>
          <ac:spMkLst>
            <pc:docMk/>
            <pc:sldMk cId="88894364" sldId="383"/>
            <ac:spMk id="12" creationId="{C89C78C7-973F-E74E-9CCF-CF417B0452E2}"/>
          </ac:spMkLst>
        </pc:spChg>
        <pc:spChg chg="mod">
          <ac:chgData name="Davina Szilvasy" userId="59fb472d-eed4-4f11-9686-c2c8db02a2cd" providerId="ADAL" clId="{954573D3-1C71-49F6-97B0-94CDEFDA3690}" dt="2019-01-10T12:07:01.093" v="143" actId="1582"/>
          <ac:spMkLst>
            <pc:docMk/>
            <pc:sldMk cId="88894364" sldId="383"/>
            <ac:spMk id="13" creationId="{2B4CECDF-B5C9-104F-8274-28A0E0D5B3B0}"/>
          </ac:spMkLst>
        </pc:spChg>
        <pc:spChg chg="mod">
          <ac:chgData name="Davina Szilvasy" userId="59fb472d-eed4-4f11-9686-c2c8db02a2cd" providerId="ADAL" clId="{954573D3-1C71-49F6-97B0-94CDEFDA3690}" dt="2019-01-10T12:07:01.093" v="143" actId="1582"/>
          <ac:spMkLst>
            <pc:docMk/>
            <pc:sldMk cId="88894364" sldId="383"/>
            <ac:spMk id="14" creationId="{D2A79F8A-6F22-444B-B1D2-917B6A198DD9}"/>
          </ac:spMkLst>
        </pc:spChg>
        <pc:spChg chg="mod">
          <ac:chgData name="Davina Szilvasy" userId="59fb472d-eed4-4f11-9686-c2c8db02a2cd" providerId="ADAL" clId="{954573D3-1C71-49F6-97B0-94CDEFDA3690}" dt="2019-01-10T12:07:01.093" v="143" actId="1582"/>
          <ac:spMkLst>
            <pc:docMk/>
            <pc:sldMk cId="88894364" sldId="383"/>
            <ac:spMk id="15" creationId="{EF7D9658-6627-8B49-8B99-FE8B1FA774D2}"/>
          </ac:spMkLst>
        </pc:spChg>
        <pc:spChg chg="mod">
          <ac:chgData name="Davina Szilvasy" userId="59fb472d-eed4-4f11-9686-c2c8db02a2cd" providerId="ADAL" clId="{954573D3-1C71-49F6-97B0-94CDEFDA3690}" dt="2019-01-10T12:07:01.093" v="143" actId="1582"/>
          <ac:spMkLst>
            <pc:docMk/>
            <pc:sldMk cId="88894364" sldId="383"/>
            <ac:spMk id="16" creationId="{793021A1-1DCD-3C44-95B0-9870DE0C60A8}"/>
          </ac:spMkLst>
        </pc:spChg>
        <pc:spChg chg="mod">
          <ac:chgData name="Davina Szilvasy" userId="59fb472d-eed4-4f11-9686-c2c8db02a2cd" providerId="ADAL" clId="{954573D3-1C71-49F6-97B0-94CDEFDA3690}" dt="2019-01-10T12:07:01.093" v="143" actId="1582"/>
          <ac:spMkLst>
            <pc:docMk/>
            <pc:sldMk cId="88894364" sldId="383"/>
            <ac:spMk id="17" creationId="{0A1C3874-9400-E640-8410-C8AC11CDC633}"/>
          </ac:spMkLst>
        </pc:spChg>
        <pc:spChg chg="mod">
          <ac:chgData name="Davina Szilvasy" userId="59fb472d-eed4-4f11-9686-c2c8db02a2cd" providerId="ADAL" clId="{954573D3-1C71-49F6-97B0-94CDEFDA3690}" dt="2019-01-10T12:23:53.414" v="243"/>
          <ac:spMkLst>
            <pc:docMk/>
            <pc:sldMk cId="88894364" sldId="383"/>
            <ac:spMk id="19" creationId="{5252A847-DE45-4FA3-A1F8-EEBEB845FF8E}"/>
          </ac:spMkLst>
        </pc:spChg>
        <pc:spChg chg="mod">
          <ac:chgData name="Davina Szilvasy" userId="59fb472d-eed4-4f11-9686-c2c8db02a2cd" providerId="ADAL" clId="{954573D3-1C71-49F6-97B0-94CDEFDA3690}" dt="2019-01-10T12:07:01.093" v="143" actId="1582"/>
          <ac:spMkLst>
            <pc:docMk/>
            <pc:sldMk cId="88894364" sldId="383"/>
            <ac:spMk id="20" creationId="{6318B994-AE37-B343-8A86-67D51E18BD8B}"/>
          </ac:spMkLst>
        </pc:spChg>
        <pc:spChg chg="mod">
          <ac:chgData name="Davina Szilvasy" userId="59fb472d-eed4-4f11-9686-c2c8db02a2cd" providerId="ADAL" clId="{954573D3-1C71-49F6-97B0-94CDEFDA3690}" dt="2019-01-10T12:07:01.093" v="143" actId="1582"/>
          <ac:spMkLst>
            <pc:docMk/>
            <pc:sldMk cId="88894364" sldId="383"/>
            <ac:spMk id="21" creationId="{FA643F91-B845-9E44-932C-20953CBB976B}"/>
          </ac:spMkLst>
        </pc:spChg>
        <pc:spChg chg="mod">
          <ac:chgData name="Davina Szilvasy" userId="59fb472d-eed4-4f11-9686-c2c8db02a2cd" providerId="ADAL" clId="{954573D3-1C71-49F6-97B0-94CDEFDA3690}" dt="2019-01-10T12:07:01.093" v="143" actId="1582"/>
          <ac:spMkLst>
            <pc:docMk/>
            <pc:sldMk cId="88894364" sldId="383"/>
            <ac:spMk id="22" creationId="{F228A0B2-F441-094B-A506-8EF939488FAC}"/>
          </ac:spMkLst>
        </pc:spChg>
        <pc:spChg chg="mod">
          <ac:chgData name="Davina Szilvasy" userId="59fb472d-eed4-4f11-9686-c2c8db02a2cd" providerId="ADAL" clId="{954573D3-1C71-49F6-97B0-94CDEFDA3690}" dt="2019-01-10T12:07:01.093" v="143" actId="1582"/>
          <ac:spMkLst>
            <pc:docMk/>
            <pc:sldMk cId="88894364" sldId="383"/>
            <ac:spMk id="23" creationId="{7EB73B30-8CE3-C640-9C74-34E22E63A1D4}"/>
          </ac:spMkLst>
        </pc:spChg>
        <pc:cxnChg chg="mod">
          <ac:chgData name="Davina Szilvasy" userId="59fb472d-eed4-4f11-9686-c2c8db02a2cd" providerId="ADAL" clId="{954573D3-1C71-49F6-97B0-94CDEFDA3690}" dt="2019-01-10T12:07:01.093" v="143" actId="1582"/>
          <ac:cxnSpMkLst>
            <pc:docMk/>
            <pc:sldMk cId="88894364" sldId="383"/>
            <ac:cxnSpMk id="9" creationId="{1FEE7D08-F1FA-A040-B915-FB98B85B4358}"/>
          </ac:cxnSpMkLst>
        </pc:cxnChg>
        <pc:cxnChg chg="mod">
          <ac:chgData name="Davina Szilvasy" userId="59fb472d-eed4-4f11-9686-c2c8db02a2cd" providerId="ADAL" clId="{954573D3-1C71-49F6-97B0-94CDEFDA3690}" dt="2019-01-10T12:07:01.093" v="143" actId="1582"/>
          <ac:cxnSpMkLst>
            <pc:docMk/>
            <pc:sldMk cId="88894364" sldId="383"/>
            <ac:cxnSpMk id="10" creationId="{8D11763B-A03B-DC44-A291-6F48257CD348}"/>
          </ac:cxnSpMkLst>
        </pc:cxnChg>
      </pc:sldChg>
      <pc:sldChg chg="modSp add del">
        <pc:chgData name="Davina Szilvasy" userId="59fb472d-eed4-4f11-9686-c2c8db02a2cd" providerId="ADAL" clId="{954573D3-1C71-49F6-97B0-94CDEFDA3690}" dt="2019-01-10T12:16:12.660" v="239" actId="2696"/>
        <pc:sldMkLst>
          <pc:docMk/>
          <pc:sldMk cId="3012728669" sldId="384"/>
        </pc:sldMkLst>
        <pc:spChg chg="mod">
          <ac:chgData name="Davina Szilvasy" userId="59fb472d-eed4-4f11-9686-c2c8db02a2cd" providerId="ADAL" clId="{954573D3-1C71-49F6-97B0-94CDEFDA3690}" dt="2019-01-10T12:01:39.472" v="87" actId="20577"/>
          <ac:spMkLst>
            <pc:docMk/>
            <pc:sldMk cId="3012728669" sldId="384"/>
            <ac:spMk id="9" creationId="{FEA578DF-DEA2-7D46-8B78-D6FF03203F44}"/>
          </ac:spMkLst>
        </pc:spChg>
        <pc:spChg chg="mod">
          <ac:chgData name="Davina Szilvasy" userId="59fb472d-eed4-4f11-9686-c2c8db02a2cd" providerId="ADAL" clId="{954573D3-1C71-49F6-97B0-94CDEFDA3690}" dt="2019-01-10T12:01:18.690" v="86" actId="403"/>
          <ac:spMkLst>
            <pc:docMk/>
            <pc:sldMk cId="3012728669" sldId="384"/>
            <ac:spMk id="11" creationId="{8D013FC1-6A17-BF40-BB84-25B3BAEBB383}"/>
          </ac:spMkLst>
        </pc:spChg>
        <pc:spChg chg="mod">
          <ac:chgData name="Davina Szilvasy" userId="59fb472d-eed4-4f11-9686-c2c8db02a2cd" providerId="ADAL" clId="{954573D3-1C71-49F6-97B0-94CDEFDA3690}" dt="2019-01-10T12:01:18.690" v="86" actId="403"/>
          <ac:spMkLst>
            <pc:docMk/>
            <pc:sldMk cId="3012728669" sldId="384"/>
            <ac:spMk id="12" creationId="{9E9C1A6C-0F5D-0F4A-A508-21EC1C2D270A}"/>
          </ac:spMkLst>
        </pc:spChg>
        <pc:spChg chg="mod">
          <ac:chgData name="Davina Szilvasy" userId="59fb472d-eed4-4f11-9686-c2c8db02a2cd" providerId="ADAL" clId="{954573D3-1C71-49F6-97B0-94CDEFDA3690}" dt="2019-01-10T12:01:18.690" v="86" actId="403"/>
          <ac:spMkLst>
            <pc:docMk/>
            <pc:sldMk cId="3012728669" sldId="384"/>
            <ac:spMk id="13" creationId="{068E599E-0280-EE4B-8198-99316713459C}"/>
          </ac:spMkLst>
        </pc:spChg>
      </pc:sldChg>
      <pc:sldChg chg="add del">
        <pc:chgData name="Davina Szilvasy" userId="59fb472d-eed4-4f11-9686-c2c8db02a2cd" providerId="ADAL" clId="{954573D3-1C71-49F6-97B0-94CDEFDA3690}" dt="2019-01-10T12:02:57.723" v="113" actId="2696"/>
        <pc:sldMkLst>
          <pc:docMk/>
          <pc:sldMk cId="167970886" sldId="385"/>
        </pc:sldMkLst>
      </pc:sldChg>
      <pc:sldChg chg="addSp modSp add">
        <pc:chgData name="Davina Szilvasy" userId="59fb472d-eed4-4f11-9686-c2c8db02a2cd" providerId="ADAL" clId="{954573D3-1C71-49F6-97B0-94CDEFDA3690}" dt="2019-01-10T12:10:43.664" v="204" actId="14100"/>
        <pc:sldMkLst>
          <pc:docMk/>
          <pc:sldMk cId="1431460004" sldId="385"/>
        </pc:sldMkLst>
        <pc:cxnChg chg="add mod">
          <ac:chgData name="Davina Szilvasy" userId="59fb472d-eed4-4f11-9686-c2c8db02a2cd" providerId="ADAL" clId="{954573D3-1C71-49F6-97B0-94CDEFDA3690}" dt="2019-01-10T12:10:43.664" v="204" actId="14100"/>
          <ac:cxnSpMkLst>
            <pc:docMk/>
            <pc:sldMk cId="1431460004" sldId="385"/>
            <ac:cxnSpMk id="12" creationId="{BC91B081-51FE-4187-B7D9-AD234F4DC364}"/>
          </ac:cxnSpMkLst>
        </pc:cxnChg>
        <pc:cxnChg chg="add mod">
          <ac:chgData name="Davina Szilvasy" userId="59fb472d-eed4-4f11-9686-c2c8db02a2cd" providerId="ADAL" clId="{954573D3-1C71-49F6-97B0-94CDEFDA3690}" dt="2019-01-10T12:04:22.314" v="128" actId="1582"/>
          <ac:cxnSpMkLst>
            <pc:docMk/>
            <pc:sldMk cId="1431460004" sldId="385"/>
            <ac:cxnSpMk id="13" creationId="{347F5847-155A-4A17-A938-9A55DE57B5EF}"/>
          </ac:cxnSpMkLst>
        </pc:cxnChg>
        <pc:cxnChg chg="add mod">
          <ac:chgData name="Davina Szilvasy" userId="59fb472d-eed4-4f11-9686-c2c8db02a2cd" providerId="ADAL" clId="{954573D3-1C71-49F6-97B0-94CDEFDA3690}" dt="2019-01-10T12:10:01.679" v="201" actId="14100"/>
          <ac:cxnSpMkLst>
            <pc:docMk/>
            <pc:sldMk cId="1431460004" sldId="385"/>
            <ac:cxnSpMk id="14" creationId="{F4D50843-6441-45F3-BE02-2801C0E733D1}"/>
          </ac:cxnSpMkLst>
        </pc:cxnChg>
      </pc:sldChg>
      <pc:sldChg chg="add del">
        <pc:chgData name="Davina Szilvasy" userId="59fb472d-eed4-4f11-9686-c2c8db02a2cd" providerId="ADAL" clId="{954573D3-1C71-49F6-97B0-94CDEFDA3690}" dt="2019-01-10T12:15:49.775" v="235" actId="2696"/>
        <pc:sldMkLst>
          <pc:docMk/>
          <pc:sldMk cId="806762502" sldId="386"/>
        </pc:sldMkLst>
      </pc:sldChg>
      <pc:sldChg chg="addSp delSp add">
        <pc:chgData name="Davina Szilvasy" userId="59fb472d-eed4-4f11-9686-c2c8db02a2cd" providerId="ADAL" clId="{954573D3-1C71-49F6-97B0-94CDEFDA3690}" dt="2019-01-10T12:16:09.823" v="238"/>
        <pc:sldMkLst>
          <pc:docMk/>
          <pc:sldMk cId="2750383989" sldId="386"/>
        </pc:sldMkLst>
        <pc:spChg chg="del">
          <ac:chgData name="Davina Szilvasy" userId="59fb472d-eed4-4f11-9686-c2c8db02a2cd" providerId="ADAL" clId="{954573D3-1C71-49F6-97B0-94CDEFDA3690}" dt="2019-01-10T12:16:03.458" v="237" actId="478"/>
          <ac:spMkLst>
            <pc:docMk/>
            <pc:sldMk cId="2750383989" sldId="386"/>
            <ac:spMk id="11" creationId="{8D013FC1-6A17-BF40-BB84-25B3BAEBB383}"/>
          </ac:spMkLst>
        </pc:spChg>
        <pc:spChg chg="del">
          <ac:chgData name="Davina Szilvasy" userId="59fb472d-eed4-4f11-9686-c2c8db02a2cd" providerId="ADAL" clId="{954573D3-1C71-49F6-97B0-94CDEFDA3690}" dt="2019-01-10T12:16:03.458" v="237" actId="478"/>
          <ac:spMkLst>
            <pc:docMk/>
            <pc:sldMk cId="2750383989" sldId="386"/>
            <ac:spMk id="12" creationId="{9E9C1A6C-0F5D-0F4A-A508-21EC1C2D270A}"/>
          </ac:spMkLst>
        </pc:spChg>
        <pc:spChg chg="del">
          <ac:chgData name="Davina Szilvasy" userId="59fb472d-eed4-4f11-9686-c2c8db02a2cd" providerId="ADAL" clId="{954573D3-1C71-49F6-97B0-94CDEFDA3690}" dt="2019-01-10T12:16:03.458" v="237" actId="478"/>
          <ac:spMkLst>
            <pc:docMk/>
            <pc:sldMk cId="2750383989" sldId="386"/>
            <ac:spMk id="13" creationId="{068E599E-0280-EE4B-8198-99316713459C}"/>
          </ac:spMkLst>
        </pc:spChg>
        <pc:spChg chg="add">
          <ac:chgData name="Davina Szilvasy" userId="59fb472d-eed4-4f11-9686-c2c8db02a2cd" providerId="ADAL" clId="{954573D3-1C71-49F6-97B0-94CDEFDA3690}" dt="2019-01-10T12:16:09.823" v="238"/>
          <ac:spMkLst>
            <pc:docMk/>
            <pc:sldMk cId="2750383989" sldId="386"/>
            <ac:spMk id="14" creationId="{1DBC148B-E9BD-46AD-B8C2-824B2FBD2113}"/>
          </ac:spMkLst>
        </pc:spChg>
        <pc:spChg chg="add">
          <ac:chgData name="Davina Szilvasy" userId="59fb472d-eed4-4f11-9686-c2c8db02a2cd" providerId="ADAL" clId="{954573D3-1C71-49F6-97B0-94CDEFDA3690}" dt="2019-01-10T12:16:09.823" v="238"/>
          <ac:spMkLst>
            <pc:docMk/>
            <pc:sldMk cId="2750383989" sldId="386"/>
            <ac:spMk id="16" creationId="{250DA0F5-BFD2-4D7A-8732-CEC515569041}"/>
          </ac:spMkLst>
        </pc:spChg>
        <pc:spChg chg="add">
          <ac:chgData name="Davina Szilvasy" userId="59fb472d-eed4-4f11-9686-c2c8db02a2cd" providerId="ADAL" clId="{954573D3-1C71-49F6-97B0-94CDEFDA3690}" dt="2019-01-10T12:16:09.823" v="238"/>
          <ac:spMkLst>
            <pc:docMk/>
            <pc:sldMk cId="2750383989" sldId="386"/>
            <ac:spMk id="17" creationId="{E8BB1A71-7C7F-4036-B1F7-87CBBD352A5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17/01/2019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17/01/2019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use-algebraic-rule-year-6-algebra-resource-pack" TargetMode="External"/><Relationship Id="rId5" Type="http://schemas.openxmlformats.org/officeDocument/2006/relationships/hyperlink" Target="https://classroomsecrets.co.uk/category/maths/year-6/spring-block-3-algebra/" TargetMode="External"/><Relationship Id="rId4" Type="http://schemas.openxmlformats.org/officeDocument/2006/relationships/hyperlink" Target="https://classroomsecrets.co.uk/content-domain-filter/?fwp_contentdomain=6a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3 – Algebra– Use an Algebraic Rule</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a:t>
            </a:r>
            <a:r>
              <a:rPr lang="en-GB" sz="1200" b="1" dirty="0">
                <a:solidFill>
                  <a:schemeClr val="tx1"/>
                </a:solidFill>
                <a:latin typeface="Century Gothic" panose="020B0502020202020204" pitchFamily="34" charset="0"/>
              </a:rPr>
              <a:t>: </a:t>
            </a:r>
            <a:r>
              <a:rPr lang="en-GB" sz="1200" b="1" dirty="0">
                <a:solidFill>
                  <a:prstClr val="black"/>
                </a:solidFill>
                <a:latin typeface="Century Gothic" panose="020B0502020202020204" pitchFamily="34" charset="0"/>
              </a:rPr>
              <a:t>(6A2) </a:t>
            </a:r>
            <a:r>
              <a:rPr lang="en-GB" sz="1200" b="1" dirty="0">
                <a:latin typeface="Century Gothic" panose="020B0502020202020204" pitchFamily="34" charset="0"/>
                <a:hlinkClick r:id="rId4"/>
              </a:rPr>
              <a:t>Use simple formulae</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Algebra</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False.</a:t>
            </a:r>
          </a:p>
          <a:p>
            <a:pPr lvl="0" algn="ctr"/>
            <a:r>
              <a:rPr lang="en-GB" sz="2000" b="1" dirty="0">
                <a:solidFill>
                  <a:srgbClr val="FF0000"/>
                </a:solidFill>
                <a:latin typeface="Century Gothic" panose="020B0502020202020204" pitchFamily="34" charset="0"/>
              </a:rPr>
              <a:t> </a:t>
            </a:r>
          </a:p>
          <a:p>
            <a:pPr lvl="0" algn="ctr"/>
            <a:r>
              <a:rPr lang="en-GB" sz="2000" b="1" dirty="0">
                <a:solidFill>
                  <a:srgbClr val="FF0000"/>
                </a:solidFill>
                <a:latin typeface="Century Gothic" panose="020B0502020202020204" pitchFamily="34" charset="0"/>
              </a:rPr>
              <a:t>The output would be 12</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3" name="TextBox 2">
            <a:extLst>
              <a:ext uri="{FF2B5EF4-FFF2-40B4-BE49-F238E27FC236}">
                <a16:creationId xmlns:a16="http://schemas.microsoft.com/office/drawing/2014/main" id="{5DF294C6-7DBF-7249-B7B6-C2D788760548}"/>
              </a:ext>
            </a:extLst>
          </p:cNvPr>
          <p:cNvSpPr txBox="1"/>
          <p:nvPr/>
        </p:nvSpPr>
        <p:spPr>
          <a:xfrm>
            <a:off x="-983673" y="1870364"/>
            <a:ext cx="184731" cy="369332"/>
          </a:xfrm>
          <a:prstGeom prst="rect">
            <a:avLst/>
          </a:prstGeom>
          <a:noFill/>
        </p:spPr>
        <p:txBody>
          <a:bodyPr wrap="none" rtlCol="0">
            <a:spAutoFit/>
          </a:bodyPr>
          <a:lstStyle/>
          <a:p>
            <a:endParaRPr lang="en-GB" dirty="0"/>
          </a:p>
        </p:txBody>
      </p:sp>
      <p:sp>
        <p:nvSpPr>
          <p:cNvPr id="17" name="Rounded Rectangle 16">
            <a:extLst>
              <a:ext uri="{FF2B5EF4-FFF2-40B4-BE49-F238E27FC236}">
                <a16:creationId xmlns:a16="http://schemas.microsoft.com/office/drawing/2014/main" id="{6E1458F3-1447-7144-B4FE-739A4E57E8D9}"/>
              </a:ext>
            </a:extLst>
          </p:cNvPr>
          <p:cNvSpPr/>
          <p:nvPr/>
        </p:nvSpPr>
        <p:spPr>
          <a:xfrm>
            <a:off x="2349887" y="2678264"/>
            <a:ext cx="837722" cy="622745"/>
          </a:xfrm>
          <a:prstGeom prst="round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sz="2000" b="1" dirty="0">
                <a:latin typeface="Century Gothic" panose="020B0502020202020204" pitchFamily="34" charset="0"/>
              </a:rPr>
              <a:t>128</a:t>
            </a:r>
          </a:p>
        </p:txBody>
      </p:sp>
      <p:sp>
        <p:nvSpPr>
          <p:cNvPr id="21" name="Rounded Rectangle 20">
            <a:extLst>
              <a:ext uri="{FF2B5EF4-FFF2-40B4-BE49-F238E27FC236}">
                <a16:creationId xmlns:a16="http://schemas.microsoft.com/office/drawing/2014/main" id="{8D18460C-49A0-D244-93CA-9330D3C3D47C}"/>
              </a:ext>
            </a:extLst>
          </p:cNvPr>
          <p:cNvSpPr/>
          <p:nvPr/>
        </p:nvSpPr>
        <p:spPr>
          <a:xfrm>
            <a:off x="6130357" y="2673447"/>
            <a:ext cx="837722" cy="622745"/>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12</a:t>
            </a:r>
          </a:p>
        </p:txBody>
      </p:sp>
      <p:cxnSp>
        <p:nvCxnSpPr>
          <p:cNvPr id="28" name="Straight Arrow Connector 27">
            <a:extLst>
              <a:ext uri="{FF2B5EF4-FFF2-40B4-BE49-F238E27FC236}">
                <a16:creationId xmlns:a16="http://schemas.microsoft.com/office/drawing/2014/main" id="{30F01D9D-BFD7-714A-BC7C-02D0FE460A18}"/>
              </a:ext>
            </a:extLst>
          </p:cNvPr>
          <p:cNvCxnSpPr>
            <a:cxnSpLocks/>
            <a:endCxn id="29" idx="1"/>
          </p:cNvCxnSpPr>
          <p:nvPr/>
        </p:nvCxnSpPr>
        <p:spPr>
          <a:xfrm flipH="1">
            <a:off x="3671331" y="2987227"/>
            <a:ext cx="58666" cy="1"/>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34D1135-38DA-F546-AB71-44BAAE7F78B3}"/>
              </a:ext>
            </a:extLst>
          </p:cNvPr>
          <p:cNvSpPr/>
          <p:nvPr/>
        </p:nvSpPr>
        <p:spPr>
          <a:xfrm>
            <a:off x="3671331" y="2675855"/>
            <a:ext cx="1975304" cy="622745"/>
          </a:xfrm>
          <a:prstGeom prst="round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 – 8) ÷ 10 </a:t>
            </a:r>
          </a:p>
        </p:txBody>
      </p:sp>
      <p:cxnSp>
        <p:nvCxnSpPr>
          <p:cNvPr id="30" name="Straight Arrow Connector 29">
            <a:extLst>
              <a:ext uri="{FF2B5EF4-FFF2-40B4-BE49-F238E27FC236}">
                <a16:creationId xmlns:a16="http://schemas.microsoft.com/office/drawing/2014/main" id="{D59657F7-62A9-7848-B71A-4F555CBE6BFC}"/>
              </a:ext>
            </a:extLst>
          </p:cNvPr>
          <p:cNvCxnSpPr>
            <a:cxnSpLocks/>
          </p:cNvCxnSpPr>
          <p:nvPr/>
        </p:nvCxnSpPr>
        <p:spPr>
          <a:xfrm>
            <a:off x="5686314" y="2984819"/>
            <a:ext cx="402413" cy="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3AD09C-436B-A949-920B-57AD2F4D06B0}"/>
              </a:ext>
            </a:extLst>
          </p:cNvPr>
          <p:cNvCxnSpPr>
            <a:cxnSpLocks/>
          </p:cNvCxnSpPr>
          <p:nvPr/>
        </p:nvCxnSpPr>
        <p:spPr>
          <a:xfrm>
            <a:off x="3234500" y="3004153"/>
            <a:ext cx="402413" cy="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4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Jack is using the expression (2a + 2) ÷ 2.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Calculate the value of a when his outputs are: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3" name="TextBox 2">
            <a:extLst>
              <a:ext uri="{FF2B5EF4-FFF2-40B4-BE49-F238E27FC236}">
                <a16:creationId xmlns:a16="http://schemas.microsoft.com/office/drawing/2014/main" id="{5DF294C6-7DBF-7249-B7B6-C2D788760548}"/>
              </a:ext>
            </a:extLst>
          </p:cNvPr>
          <p:cNvSpPr txBox="1"/>
          <p:nvPr/>
        </p:nvSpPr>
        <p:spPr>
          <a:xfrm>
            <a:off x="-983673" y="1870364"/>
            <a:ext cx="184731" cy="369332"/>
          </a:xfrm>
          <a:prstGeom prst="rect">
            <a:avLst/>
          </a:prstGeom>
          <a:noFill/>
        </p:spPr>
        <p:txBody>
          <a:bodyPr wrap="none" rtlCol="0">
            <a:spAutoFit/>
          </a:bodyPr>
          <a:lstStyle/>
          <a:p>
            <a:endParaRPr lang="en-GB" dirty="0"/>
          </a:p>
        </p:txBody>
      </p:sp>
      <p:sp>
        <p:nvSpPr>
          <p:cNvPr id="14" name="Rounded Rectangle 13">
            <a:extLst>
              <a:ext uri="{FF2B5EF4-FFF2-40B4-BE49-F238E27FC236}">
                <a16:creationId xmlns:a16="http://schemas.microsoft.com/office/drawing/2014/main" id="{0B64F213-882B-6149-9E2A-3EF2782B826E}"/>
              </a:ext>
            </a:extLst>
          </p:cNvPr>
          <p:cNvSpPr/>
          <p:nvPr/>
        </p:nvSpPr>
        <p:spPr>
          <a:xfrm>
            <a:off x="3175274" y="3344654"/>
            <a:ext cx="609840" cy="479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Century Gothic" panose="020B0502020202020204" pitchFamily="34" charset="0"/>
            </a:endParaRPr>
          </a:p>
        </p:txBody>
      </p:sp>
      <p:sp>
        <p:nvSpPr>
          <p:cNvPr id="15" name="Rounded Rectangle 14">
            <a:extLst>
              <a:ext uri="{FF2B5EF4-FFF2-40B4-BE49-F238E27FC236}">
                <a16:creationId xmlns:a16="http://schemas.microsoft.com/office/drawing/2014/main" id="{60660AAE-B1B7-A947-AE4F-2FC8713A2CCB}"/>
              </a:ext>
            </a:extLst>
          </p:cNvPr>
          <p:cNvSpPr/>
          <p:nvPr/>
        </p:nvSpPr>
        <p:spPr>
          <a:xfrm>
            <a:off x="3175274" y="3905821"/>
            <a:ext cx="609840" cy="479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Century Gothic" panose="020B0502020202020204" pitchFamily="34" charset="0"/>
            </a:endParaRPr>
          </a:p>
        </p:txBody>
      </p:sp>
      <p:sp>
        <p:nvSpPr>
          <p:cNvPr id="16" name="Rounded Rectangle 15">
            <a:extLst>
              <a:ext uri="{FF2B5EF4-FFF2-40B4-BE49-F238E27FC236}">
                <a16:creationId xmlns:a16="http://schemas.microsoft.com/office/drawing/2014/main" id="{9E7F3C49-DC49-4444-9914-C5EAFEAC7F32}"/>
              </a:ext>
            </a:extLst>
          </p:cNvPr>
          <p:cNvSpPr/>
          <p:nvPr/>
        </p:nvSpPr>
        <p:spPr>
          <a:xfrm>
            <a:off x="3175274" y="4466988"/>
            <a:ext cx="609840" cy="479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Century Gothic" panose="020B0502020202020204" pitchFamily="34" charset="0"/>
            </a:endParaRPr>
          </a:p>
        </p:txBody>
      </p:sp>
      <p:sp>
        <p:nvSpPr>
          <p:cNvPr id="20" name="Rounded Rectangle 19">
            <a:extLst>
              <a:ext uri="{FF2B5EF4-FFF2-40B4-BE49-F238E27FC236}">
                <a16:creationId xmlns:a16="http://schemas.microsoft.com/office/drawing/2014/main" id="{60752039-4075-5F4A-B52F-29C1BED026D6}"/>
              </a:ext>
            </a:extLst>
          </p:cNvPr>
          <p:cNvSpPr/>
          <p:nvPr/>
        </p:nvSpPr>
        <p:spPr>
          <a:xfrm>
            <a:off x="5374019" y="3344654"/>
            <a:ext cx="609840" cy="479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8</a:t>
            </a:r>
          </a:p>
        </p:txBody>
      </p:sp>
      <p:sp>
        <p:nvSpPr>
          <p:cNvPr id="22" name="Rounded Rectangle 21">
            <a:extLst>
              <a:ext uri="{FF2B5EF4-FFF2-40B4-BE49-F238E27FC236}">
                <a16:creationId xmlns:a16="http://schemas.microsoft.com/office/drawing/2014/main" id="{3E7FDF58-DC82-8045-BB17-8DFEC67DFD1C}"/>
              </a:ext>
            </a:extLst>
          </p:cNvPr>
          <p:cNvSpPr/>
          <p:nvPr/>
        </p:nvSpPr>
        <p:spPr>
          <a:xfrm>
            <a:off x="5374019" y="3905821"/>
            <a:ext cx="609840" cy="479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12</a:t>
            </a:r>
          </a:p>
        </p:txBody>
      </p:sp>
      <p:sp>
        <p:nvSpPr>
          <p:cNvPr id="23" name="Rounded Rectangle 22">
            <a:extLst>
              <a:ext uri="{FF2B5EF4-FFF2-40B4-BE49-F238E27FC236}">
                <a16:creationId xmlns:a16="http://schemas.microsoft.com/office/drawing/2014/main" id="{D7E7D8BB-FAB9-3741-8B45-F6767001A93E}"/>
              </a:ext>
            </a:extLst>
          </p:cNvPr>
          <p:cNvSpPr/>
          <p:nvPr/>
        </p:nvSpPr>
        <p:spPr>
          <a:xfrm>
            <a:off x="5374019" y="4466988"/>
            <a:ext cx="609840" cy="479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26</a:t>
            </a:r>
          </a:p>
        </p:txBody>
      </p:sp>
      <p:cxnSp>
        <p:nvCxnSpPr>
          <p:cNvPr id="24" name="Straight Arrow Connector 23">
            <a:extLst>
              <a:ext uri="{FF2B5EF4-FFF2-40B4-BE49-F238E27FC236}">
                <a16:creationId xmlns:a16="http://schemas.microsoft.com/office/drawing/2014/main" id="{7D0E18F1-B249-C644-AF9C-B4BC3E4CA053}"/>
              </a:ext>
            </a:extLst>
          </p:cNvPr>
          <p:cNvCxnSpPr/>
          <p:nvPr/>
        </p:nvCxnSpPr>
        <p:spPr>
          <a:xfrm>
            <a:off x="3791167" y="3584234"/>
            <a:ext cx="15840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7E9D8F-1503-7542-A564-51B2CF40FDD1}"/>
              </a:ext>
            </a:extLst>
          </p:cNvPr>
          <p:cNvCxnSpPr/>
          <p:nvPr/>
        </p:nvCxnSpPr>
        <p:spPr>
          <a:xfrm>
            <a:off x="3789066" y="4129632"/>
            <a:ext cx="15840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FD772DA-833E-0C4E-B7DF-89900A21F2DD}"/>
              </a:ext>
            </a:extLst>
          </p:cNvPr>
          <p:cNvCxnSpPr/>
          <p:nvPr/>
        </p:nvCxnSpPr>
        <p:spPr>
          <a:xfrm>
            <a:off x="3799516" y="4707907"/>
            <a:ext cx="15840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F688E527-1DDC-1B4C-A9E4-C69B72660DAB}"/>
              </a:ext>
            </a:extLst>
          </p:cNvPr>
          <p:cNvSpPr/>
          <p:nvPr/>
        </p:nvSpPr>
        <p:spPr>
          <a:xfrm>
            <a:off x="3752047" y="2584518"/>
            <a:ext cx="1664287" cy="573986"/>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lvl="0" algn="ctr" defTabSz="685800">
              <a:defRPr/>
            </a:pPr>
            <a:r>
              <a:rPr lang="en-GB" sz="2000" b="1" dirty="0">
                <a:latin typeface="Century Gothic" panose="020B0502020202020204" pitchFamily="34" charset="0"/>
              </a:rPr>
              <a:t>(2a + 2) ÷ 2</a:t>
            </a:r>
          </a:p>
        </p:txBody>
      </p:sp>
    </p:spTree>
    <p:extLst>
      <p:ext uri="{BB962C8B-B14F-4D97-AF65-F5344CB8AC3E}">
        <p14:creationId xmlns:p14="http://schemas.microsoft.com/office/powerpoint/2010/main" val="291843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Jack is using the expression (2a + 2) ÷ 2.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Calculate the value of a when his outputs are: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3" name="TextBox 2">
            <a:extLst>
              <a:ext uri="{FF2B5EF4-FFF2-40B4-BE49-F238E27FC236}">
                <a16:creationId xmlns:a16="http://schemas.microsoft.com/office/drawing/2014/main" id="{5DF294C6-7DBF-7249-B7B6-C2D788760548}"/>
              </a:ext>
            </a:extLst>
          </p:cNvPr>
          <p:cNvSpPr txBox="1"/>
          <p:nvPr/>
        </p:nvSpPr>
        <p:spPr>
          <a:xfrm>
            <a:off x="-983673" y="1870364"/>
            <a:ext cx="184731" cy="369332"/>
          </a:xfrm>
          <a:prstGeom prst="rect">
            <a:avLst/>
          </a:prstGeom>
          <a:noFill/>
        </p:spPr>
        <p:txBody>
          <a:bodyPr wrap="none" rtlCol="0">
            <a:spAutoFit/>
          </a:bodyPr>
          <a:lstStyle/>
          <a:p>
            <a:endParaRPr lang="en-GB" dirty="0"/>
          </a:p>
        </p:txBody>
      </p:sp>
      <p:sp>
        <p:nvSpPr>
          <p:cNvPr id="14" name="Rounded Rectangle 13">
            <a:extLst>
              <a:ext uri="{FF2B5EF4-FFF2-40B4-BE49-F238E27FC236}">
                <a16:creationId xmlns:a16="http://schemas.microsoft.com/office/drawing/2014/main" id="{0B64F213-882B-6149-9E2A-3EF2782B826E}"/>
              </a:ext>
            </a:extLst>
          </p:cNvPr>
          <p:cNvSpPr/>
          <p:nvPr/>
        </p:nvSpPr>
        <p:spPr>
          <a:xfrm>
            <a:off x="3175274" y="3344654"/>
            <a:ext cx="609840" cy="479160"/>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7</a:t>
            </a:r>
          </a:p>
        </p:txBody>
      </p:sp>
      <p:sp>
        <p:nvSpPr>
          <p:cNvPr id="15" name="Rounded Rectangle 14">
            <a:extLst>
              <a:ext uri="{FF2B5EF4-FFF2-40B4-BE49-F238E27FC236}">
                <a16:creationId xmlns:a16="http://schemas.microsoft.com/office/drawing/2014/main" id="{60660AAE-B1B7-A947-AE4F-2FC8713A2CCB}"/>
              </a:ext>
            </a:extLst>
          </p:cNvPr>
          <p:cNvSpPr/>
          <p:nvPr/>
        </p:nvSpPr>
        <p:spPr>
          <a:xfrm>
            <a:off x="3175274" y="3905821"/>
            <a:ext cx="609840" cy="479160"/>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11</a:t>
            </a:r>
          </a:p>
        </p:txBody>
      </p:sp>
      <p:sp>
        <p:nvSpPr>
          <p:cNvPr id="16" name="Rounded Rectangle 15">
            <a:extLst>
              <a:ext uri="{FF2B5EF4-FFF2-40B4-BE49-F238E27FC236}">
                <a16:creationId xmlns:a16="http://schemas.microsoft.com/office/drawing/2014/main" id="{9E7F3C49-DC49-4444-9914-C5EAFEAC7F32}"/>
              </a:ext>
            </a:extLst>
          </p:cNvPr>
          <p:cNvSpPr/>
          <p:nvPr/>
        </p:nvSpPr>
        <p:spPr>
          <a:xfrm>
            <a:off x="3175274" y="4466988"/>
            <a:ext cx="609840" cy="479160"/>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25</a:t>
            </a:r>
          </a:p>
        </p:txBody>
      </p:sp>
      <p:sp>
        <p:nvSpPr>
          <p:cNvPr id="20" name="Rounded Rectangle 19">
            <a:extLst>
              <a:ext uri="{FF2B5EF4-FFF2-40B4-BE49-F238E27FC236}">
                <a16:creationId xmlns:a16="http://schemas.microsoft.com/office/drawing/2014/main" id="{60752039-4075-5F4A-B52F-29C1BED026D6}"/>
              </a:ext>
            </a:extLst>
          </p:cNvPr>
          <p:cNvSpPr/>
          <p:nvPr/>
        </p:nvSpPr>
        <p:spPr>
          <a:xfrm>
            <a:off x="5374019" y="3344654"/>
            <a:ext cx="609840" cy="479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8</a:t>
            </a:r>
          </a:p>
        </p:txBody>
      </p:sp>
      <p:sp>
        <p:nvSpPr>
          <p:cNvPr id="22" name="Rounded Rectangle 21">
            <a:extLst>
              <a:ext uri="{FF2B5EF4-FFF2-40B4-BE49-F238E27FC236}">
                <a16:creationId xmlns:a16="http://schemas.microsoft.com/office/drawing/2014/main" id="{3E7FDF58-DC82-8045-BB17-8DFEC67DFD1C}"/>
              </a:ext>
            </a:extLst>
          </p:cNvPr>
          <p:cNvSpPr/>
          <p:nvPr/>
        </p:nvSpPr>
        <p:spPr>
          <a:xfrm>
            <a:off x="5374019" y="3905821"/>
            <a:ext cx="609840" cy="479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12</a:t>
            </a:r>
          </a:p>
        </p:txBody>
      </p:sp>
      <p:sp>
        <p:nvSpPr>
          <p:cNvPr id="23" name="Rounded Rectangle 22">
            <a:extLst>
              <a:ext uri="{FF2B5EF4-FFF2-40B4-BE49-F238E27FC236}">
                <a16:creationId xmlns:a16="http://schemas.microsoft.com/office/drawing/2014/main" id="{D7E7D8BB-FAB9-3741-8B45-F6767001A93E}"/>
              </a:ext>
            </a:extLst>
          </p:cNvPr>
          <p:cNvSpPr/>
          <p:nvPr/>
        </p:nvSpPr>
        <p:spPr>
          <a:xfrm>
            <a:off x="5374019" y="4466988"/>
            <a:ext cx="609840" cy="479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26</a:t>
            </a:r>
          </a:p>
        </p:txBody>
      </p:sp>
      <p:cxnSp>
        <p:nvCxnSpPr>
          <p:cNvPr id="24" name="Straight Arrow Connector 23">
            <a:extLst>
              <a:ext uri="{FF2B5EF4-FFF2-40B4-BE49-F238E27FC236}">
                <a16:creationId xmlns:a16="http://schemas.microsoft.com/office/drawing/2014/main" id="{7D0E18F1-B249-C644-AF9C-B4BC3E4CA053}"/>
              </a:ext>
            </a:extLst>
          </p:cNvPr>
          <p:cNvCxnSpPr/>
          <p:nvPr/>
        </p:nvCxnSpPr>
        <p:spPr>
          <a:xfrm>
            <a:off x="3791167" y="3584234"/>
            <a:ext cx="15840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7E9D8F-1503-7542-A564-51B2CF40FDD1}"/>
              </a:ext>
            </a:extLst>
          </p:cNvPr>
          <p:cNvCxnSpPr/>
          <p:nvPr/>
        </p:nvCxnSpPr>
        <p:spPr>
          <a:xfrm>
            <a:off x="3789066" y="4129632"/>
            <a:ext cx="15840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FD772DA-833E-0C4E-B7DF-89900A21F2DD}"/>
              </a:ext>
            </a:extLst>
          </p:cNvPr>
          <p:cNvCxnSpPr/>
          <p:nvPr/>
        </p:nvCxnSpPr>
        <p:spPr>
          <a:xfrm>
            <a:off x="3799516" y="4707907"/>
            <a:ext cx="15840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F688E527-1DDC-1B4C-A9E4-C69B72660DAB}"/>
              </a:ext>
            </a:extLst>
          </p:cNvPr>
          <p:cNvSpPr/>
          <p:nvPr/>
        </p:nvSpPr>
        <p:spPr>
          <a:xfrm>
            <a:off x="3752047" y="2584518"/>
            <a:ext cx="1664287" cy="573986"/>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lvl="0" algn="ctr" defTabSz="685800">
              <a:defRPr/>
            </a:pPr>
            <a:r>
              <a:rPr lang="en-GB" sz="2000" b="1" dirty="0">
                <a:latin typeface="Century Gothic" panose="020B0502020202020204" pitchFamily="34" charset="0"/>
              </a:rPr>
              <a:t>(2a + 2) ÷ 2</a:t>
            </a:r>
          </a:p>
        </p:txBody>
      </p:sp>
    </p:spTree>
    <p:extLst>
      <p:ext uri="{BB962C8B-B14F-4D97-AF65-F5344CB8AC3E}">
        <p14:creationId xmlns:p14="http://schemas.microsoft.com/office/powerpoint/2010/main" val="154007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A5ECF259-89F5-437B-9E25-09D7486F760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2" name="Rounded Rectangular Callout 8">
            <a:extLst>
              <a:ext uri="{FF2B5EF4-FFF2-40B4-BE49-F238E27FC236}">
                <a16:creationId xmlns:a16="http://schemas.microsoft.com/office/drawing/2014/main" id="{26655BAA-D0C7-493A-AD80-423376A33E9F}"/>
              </a:ext>
            </a:extLst>
          </p:cNvPr>
          <p:cNvSpPr/>
          <p:nvPr/>
        </p:nvSpPr>
        <p:spPr>
          <a:xfrm>
            <a:off x="3024841" y="2860733"/>
            <a:ext cx="3094317" cy="1136533"/>
          </a:xfrm>
          <a:prstGeom prst="wedgeRoundRectCallout">
            <a:avLst>
              <a:gd name="adj1" fmla="val -56468"/>
              <a:gd name="adj2" fmla="val 211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Both rules will give the same answer.</a:t>
            </a:r>
          </a:p>
        </p:txBody>
      </p:sp>
      <p:sp>
        <p:nvSpPr>
          <p:cNvPr id="13" name="Rectangle 12">
            <a:extLst>
              <a:ext uri="{FF2B5EF4-FFF2-40B4-BE49-F238E27FC236}">
                <a16:creationId xmlns:a16="http://schemas.microsoft.com/office/drawing/2014/main" id="{0BCA75DB-3E80-4C4F-9445-C9FC76E19B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Leah is using the rule 7a + 10.</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Jaiden is using the rule (a + 10) x 7.</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Jaiden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Do you agree? Explain why or why not.</a:t>
            </a:r>
          </a:p>
          <a:p>
            <a:pPr algn="ctr"/>
            <a:endParaRPr lang="en-GB" sz="16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A5ECF259-89F5-437B-9E25-09D7486F760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2" name="Rounded Rectangular Callout 8">
            <a:extLst>
              <a:ext uri="{FF2B5EF4-FFF2-40B4-BE49-F238E27FC236}">
                <a16:creationId xmlns:a16="http://schemas.microsoft.com/office/drawing/2014/main" id="{26655BAA-D0C7-493A-AD80-423376A33E9F}"/>
              </a:ext>
            </a:extLst>
          </p:cNvPr>
          <p:cNvSpPr/>
          <p:nvPr/>
        </p:nvSpPr>
        <p:spPr>
          <a:xfrm>
            <a:off x="3024841" y="2860733"/>
            <a:ext cx="3094317" cy="1136533"/>
          </a:xfrm>
          <a:prstGeom prst="wedgeRoundRectCallout">
            <a:avLst>
              <a:gd name="adj1" fmla="val -56468"/>
              <a:gd name="adj2" fmla="val 211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Both rules will give the same answer.</a:t>
            </a:r>
          </a:p>
        </p:txBody>
      </p:sp>
      <p:sp>
        <p:nvSpPr>
          <p:cNvPr id="13" name="Rectangle 12">
            <a:extLst>
              <a:ext uri="{FF2B5EF4-FFF2-40B4-BE49-F238E27FC236}">
                <a16:creationId xmlns:a16="http://schemas.microsoft.com/office/drawing/2014/main" id="{0BCA75DB-3E80-4C4F-9445-C9FC76E19B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Leah is using the rule 7a + 10.</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Jaiden is using the rule (a + 10) x 7.</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Jaiden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Do you agree? Explain why or why not.</a:t>
            </a:r>
          </a:p>
          <a:p>
            <a:endParaRPr lang="en-GB" sz="16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 do not agree because…</a:t>
            </a:r>
          </a:p>
          <a:p>
            <a:pPr algn="ctr"/>
            <a:endParaRPr lang="en-GB" sz="16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9326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A5ECF259-89F5-437B-9E25-09D7486F760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2" name="Rounded Rectangular Callout 8">
            <a:extLst>
              <a:ext uri="{FF2B5EF4-FFF2-40B4-BE49-F238E27FC236}">
                <a16:creationId xmlns:a16="http://schemas.microsoft.com/office/drawing/2014/main" id="{26655BAA-D0C7-493A-AD80-423376A33E9F}"/>
              </a:ext>
            </a:extLst>
          </p:cNvPr>
          <p:cNvSpPr/>
          <p:nvPr/>
        </p:nvSpPr>
        <p:spPr>
          <a:xfrm>
            <a:off x="3024841" y="2860733"/>
            <a:ext cx="3094317" cy="1136533"/>
          </a:xfrm>
          <a:prstGeom prst="wedgeRoundRectCallout">
            <a:avLst>
              <a:gd name="adj1" fmla="val -56468"/>
              <a:gd name="adj2" fmla="val 211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Both rules will give the same answer.</a:t>
            </a:r>
          </a:p>
        </p:txBody>
      </p:sp>
      <p:sp>
        <p:nvSpPr>
          <p:cNvPr id="13" name="Rectangle 12">
            <a:extLst>
              <a:ext uri="{FF2B5EF4-FFF2-40B4-BE49-F238E27FC236}">
                <a16:creationId xmlns:a16="http://schemas.microsoft.com/office/drawing/2014/main" id="{0BCA75DB-3E80-4C4F-9445-C9FC76E19B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Leah is using the rule 7a + 10.</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Jaiden is using the rule (a + 10) x 7.</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Jaiden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Do you agree? Explain why or why not.</a:t>
            </a:r>
          </a:p>
          <a:p>
            <a:endParaRPr lang="en-GB" sz="1600" b="1" u="sng"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I do not agree because when a = 2.</a:t>
            </a:r>
          </a:p>
          <a:p>
            <a:pPr lvl="0"/>
            <a:r>
              <a:rPr lang="en-GB" sz="2000" b="1" dirty="0">
                <a:solidFill>
                  <a:srgbClr val="FF0000"/>
                </a:solidFill>
                <a:latin typeface="Century Gothic" panose="020B0502020202020204" pitchFamily="34" charset="0"/>
              </a:rPr>
              <a:t>7a + 10. 14 + 10 = 24</a:t>
            </a:r>
          </a:p>
          <a:p>
            <a:pPr lvl="0"/>
            <a:r>
              <a:rPr lang="en-GB" sz="2000" b="1" dirty="0">
                <a:solidFill>
                  <a:srgbClr val="FF0000"/>
                </a:solidFill>
                <a:latin typeface="Century Gothic" panose="020B0502020202020204" pitchFamily="34" charset="0"/>
              </a:rPr>
              <a:t>(a + 10) x 7. 12 x 7 = 84</a:t>
            </a:r>
          </a:p>
          <a:p>
            <a:pPr algn="ctr"/>
            <a:endParaRPr lang="en-GB" sz="16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7593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the cards below to create 4 different algebraic expressions for this function machine.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Work out the outputs for each expression.</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is the greatest output you can make?</a:t>
            </a:r>
            <a:endParaRPr lang="en-GB" sz="2000" b="1" dirty="0">
              <a:solidFill>
                <a:schemeClr val="tx1"/>
              </a:solidFill>
              <a:highlight>
                <a:srgbClr val="FFFF00"/>
              </a:highlight>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id="{02559A0A-9CE8-FA4A-A40A-071D8AC67832}"/>
              </a:ext>
            </a:extLst>
          </p:cNvPr>
          <p:cNvSpPr txBox="1"/>
          <p:nvPr/>
        </p:nvSpPr>
        <p:spPr>
          <a:xfrm>
            <a:off x="2289878" y="2555287"/>
            <a:ext cx="540000" cy="540000"/>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5</a:t>
            </a:r>
          </a:p>
        </p:txBody>
      </p:sp>
      <p:cxnSp>
        <p:nvCxnSpPr>
          <p:cNvPr id="9" name="Straight Arrow Connector 8">
            <a:extLst>
              <a:ext uri="{FF2B5EF4-FFF2-40B4-BE49-F238E27FC236}">
                <a16:creationId xmlns:a16="http://schemas.microsoft.com/office/drawing/2014/main" id="{1FEE7D08-F1FA-A040-B915-FB98B85B4358}"/>
              </a:ext>
            </a:extLst>
          </p:cNvPr>
          <p:cNvCxnSpPr>
            <a:cxnSpLocks/>
          </p:cNvCxnSpPr>
          <p:nvPr/>
        </p:nvCxnSpPr>
        <p:spPr>
          <a:xfrm>
            <a:off x="2877159" y="2822344"/>
            <a:ext cx="409541"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8D11763B-A03B-DC44-A291-6F48257CD348}"/>
              </a:ext>
            </a:extLst>
          </p:cNvPr>
          <p:cNvCxnSpPr>
            <a:cxnSpLocks/>
          </p:cNvCxnSpPr>
          <p:nvPr/>
        </p:nvCxnSpPr>
        <p:spPr>
          <a:xfrm>
            <a:off x="5994074" y="2822343"/>
            <a:ext cx="419672"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28596F72-9F83-9E4F-9767-9F9D4319BA31}"/>
              </a:ext>
            </a:extLst>
          </p:cNvPr>
          <p:cNvSpPr txBox="1"/>
          <p:nvPr/>
        </p:nvSpPr>
        <p:spPr>
          <a:xfrm>
            <a:off x="6441865" y="2552344"/>
            <a:ext cx="540000" cy="540000"/>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
        <p:nvSpPr>
          <p:cNvPr id="12" name="TextBox 11">
            <a:extLst>
              <a:ext uri="{FF2B5EF4-FFF2-40B4-BE49-F238E27FC236}">
                <a16:creationId xmlns:a16="http://schemas.microsoft.com/office/drawing/2014/main" id="{C89C78C7-973F-E74E-9CCF-CF417B0452E2}"/>
              </a:ext>
            </a:extLst>
          </p:cNvPr>
          <p:cNvSpPr txBox="1"/>
          <p:nvPr/>
        </p:nvSpPr>
        <p:spPr>
          <a:xfrm>
            <a:off x="3665996"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x</a:t>
            </a:r>
          </a:p>
        </p:txBody>
      </p:sp>
      <p:sp>
        <p:nvSpPr>
          <p:cNvPr id="13" name="TextBox 12">
            <a:extLst>
              <a:ext uri="{FF2B5EF4-FFF2-40B4-BE49-F238E27FC236}">
                <a16:creationId xmlns:a16="http://schemas.microsoft.com/office/drawing/2014/main" id="{2B4CECDF-B5C9-104F-8274-28A0E0D5B3B0}"/>
              </a:ext>
            </a:extLst>
          </p:cNvPr>
          <p:cNvSpPr txBox="1"/>
          <p:nvPr/>
        </p:nvSpPr>
        <p:spPr>
          <a:xfrm>
            <a:off x="3193335"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10</a:t>
            </a:r>
          </a:p>
        </p:txBody>
      </p:sp>
      <p:sp>
        <p:nvSpPr>
          <p:cNvPr id="14" name="TextBox 13">
            <a:extLst>
              <a:ext uri="{FF2B5EF4-FFF2-40B4-BE49-F238E27FC236}">
                <a16:creationId xmlns:a16="http://schemas.microsoft.com/office/drawing/2014/main" id="{D2A79F8A-6F22-444B-B1D2-917B6A198DD9}"/>
              </a:ext>
            </a:extLst>
          </p:cNvPr>
          <p:cNvSpPr txBox="1"/>
          <p:nvPr/>
        </p:nvSpPr>
        <p:spPr>
          <a:xfrm>
            <a:off x="4138657"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a:t>
            </a:r>
          </a:p>
        </p:txBody>
      </p:sp>
      <p:sp>
        <p:nvSpPr>
          <p:cNvPr id="15" name="TextBox 14">
            <a:extLst>
              <a:ext uri="{FF2B5EF4-FFF2-40B4-BE49-F238E27FC236}">
                <a16:creationId xmlns:a16="http://schemas.microsoft.com/office/drawing/2014/main" id="{EF7D9658-6627-8B49-8B99-FE8B1FA774D2}"/>
              </a:ext>
            </a:extLst>
          </p:cNvPr>
          <p:cNvSpPr txBox="1"/>
          <p:nvPr/>
        </p:nvSpPr>
        <p:spPr>
          <a:xfrm>
            <a:off x="4611318"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8</a:t>
            </a:r>
          </a:p>
        </p:txBody>
      </p:sp>
      <p:sp>
        <p:nvSpPr>
          <p:cNvPr id="16" name="TextBox 15">
            <a:extLst>
              <a:ext uri="{FF2B5EF4-FFF2-40B4-BE49-F238E27FC236}">
                <a16:creationId xmlns:a16="http://schemas.microsoft.com/office/drawing/2014/main" id="{793021A1-1DCD-3C44-95B0-9870DE0C60A8}"/>
              </a:ext>
            </a:extLst>
          </p:cNvPr>
          <p:cNvSpPr txBox="1"/>
          <p:nvPr/>
        </p:nvSpPr>
        <p:spPr>
          <a:xfrm>
            <a:off x="5083979"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a:t>
            </a:r>
          </a:p>
        </p:txBody>
      </p:sp>
      <p:sp>
        <p:nvSpPr>
          <p:cNvPr id="17" name="TextBox 16">
            <a:extLst>
              <a:ext uri="{FF2B5EF4-FFF2-40B4-BE49-F238E27FC236}">
                <a16:creationId xmlns:a16="http://schemas.microsoft.com/office/drawing/2014/main" id="{0A1C3874-9400-E640-8410-C8AC11CDC633}"/>
              </a:ext>
            </a:extLst>
          </p:cNvPr>
          <p:cNvSpPr txBox="1"/>
          <p:nvPr/>
        </p:nvSpPr>
        <p:spPr>
          <a:xfrm>
            <a:off x="5556640"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3</a:t>
            </a:r>
          </a:p>
        </p:txBody>
      </p:sp>
      <p:sp>
        <p:nvSpPr>
          <p:cNvPr id="20" name="TextBox 19">
            <a:extLst>
              <a:ext uri="{FF2B5EF4-FFF2-40B4-BE49-F238E27FC236}">
                <a16:creationId xmlns:a16="http://schemas.microsoft.com/office/drawing/2014/main" id="{6318B994-AE37-B343-8A86-67D51E18BD8B}"/>
              </a:ext>
            </a:extLst>
          </p:cNvPr>
          <p:cNvSpPr txBox="1"/>
          <p:nvPr/>
        </p:nvSpPr>
        <p:spPr>
          <a:xfrm>
            <a:off x="4000862" y="2553104"/>
            <a:ext cx="540000" cy="5400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
        <p:nvSpPr>
          <p:cNvPr id="21" name="TextBox 20">
            <a:extLst>
              <a:ext uri="{FF2B5EF4-FFF2-40B4-BE49-F238E27FC236}">
                <a16:creationId xmlns:a16="http://schemas.microsoft.com/office/drawing/2014/main" id="{FA643F91-B845-9E44-932C-20953CBB976B}"/>
              </a:ext>
            </a:extLst>
          </p:cNvPr>
          <p:cNvSpPr txBox="1"/>
          <p:nvPr/>
        </p:nvSpPr>
        <p:spPr>
          <a:xfrm>
            <a:off x="4694734" y="2553816"/>
            <a:ext cx="540000" cy="5400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
        <p:nvSpPr>
          <p:cNvPr id="22" name="TextBox 21">
            <a:extLst>
              <a:ext uri="{FF2B5EF4-FFF2-40B4-BE49-F238E27FC236}">
                <a16:creationId xmlns:a16="http://schemas.microsoft.com/office/drawing/2014/main" id="{F228A0B2-F441-094B-A506-8EF939488FAC}"/>
              </a:ext>
            </a:extLst>
          </p:cNvPr>
          <p:cNvSpPr txBox="1"/>
          <p:nvPr/>
        </p:nvSpPr>
        <p:spPr>
          <a:xfrm>
            <a:off x="5388606" y="2552344"/>
            <a:ext cx="540000" cy="5400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
        <p:nvSpPr>
          <p:cNvPr id="23" name="TextBox 22">
            <a:extLst>
              <a:ext uri="{FF2B5EF4-FFF2-40B4-BE49-F238E27FC236}">
                <a16:creationId xmlns:a16="http://schemas.microsoft.com/office/drawing/2014/main" id="{7EB73B30-8CE3-C640-9C74-34E22E63A1D4}"/>
              </a:ext>
            </a:extLst>
          </p:cNvPr>
          <p:cNvSpPr txBox="1"/>
          <p:nvPr/>
        </p:nvSpPr>
        <p:spPr>
          <a:xfrm>
            <a:off x="3325251" y="2552344"/>
            <a:ext cx="540000" cy="5400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Tree>
    <p:extLst>
      <p:ext uri="{BB962C8B-B14F-4D97-AF65-F5344CB8AC3E}">
        <p14:creationId xmlns:p14="http://schemas.microsoft.com/office/powerpoint/2010/main" val="107190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the cards below to create 4 different algebraic expressions for this function machine.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Work out the outputs for each expression.</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is the greatest output you can make?</a:t>
            </a:r>
            <a:endParaRPr lang="en-GB" sz="2000" b="1" dirty="0">
              <a:solidFill>
                <a:schemeClr val="tx1"/>
              </a:solidFill>
              <a:highlight>
                <a:srgbClr val="FFFF00"/>
              </a:highlight>
              <a:latin typeface="Century Gothic" panose="020B0502020202020204" pitchFamily="34" charset="0"/>
              <a:sym typeface="Wingdings" panose="05000000000000000000" pitchFamily="2" charset="2"/>
            </a:endParaRPr>
          </a:p>
          <a:p>
            <a:pPr lvl="0" algn="ctr"/>
            <a:r>
              <a:rPr lang="en-GB" sz="2000" b="1" dirty="0">
                <a:solidFill>
                  <a:srgbClr val="FF0000"/>
                </a:solidFill>
                <a:latin typeface="Century Gothic" panose="020B0502020202020204" pitchFamily="34" charset="0"/>
              </a:rPr>
              <a:t>Various possible answers, for example:</a:t>
            </a:r>
          </a:p>
          <a:p>
            <a:pPr lvl="0" algn="ctr" defTabSz="514350">
              <a:defRPr/>
            </a:pPr>
            <a:r>
              <a:rPr lang="en-GB" sz="2000" b="1" dirty="0">
                <a:solidFill>
                  <a:srgbClr val="FF0000"/>
                </a:solidFill>
                <a:latin typeface="Century Gothic" panose="020B0502020202020204" pitchFamily="34" charset="0"/>
              </a:rPr>
              <a:t>x 10, + 3 = 53, + 10, x 3 = 45</a:t>
            </a:r>
          </a:p>
          <a:p>
            <a:pPr lvl="0" algn="ctr" defTabSz="514350">
              <a:defRPr/>
            </a:pPr>
            <a:r>
              <a:rPr lang="en-GB" sz="2000" b="1" dirty="0">
                <a:solidFill>
                  <a:srgbClr val="FF0000"/>
                </a:solidFill>
                <a:latin typeface="Century Gothic" panose="020B0502020202020204" pitchFamily="34" charset="0"/>
              </a:rPr>
              <a:t>+ 3 x 8 = 64, + 8, x 10 = 130</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Greatest output is 130.</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id="{02559A0A-9CE8-FA4A-A40A-071D8AC67832}"/>
              </a:ext>
            </a:extLst>
          </p:cNvPr>
          <p:cNvSpPr txBox="1"/>
          <p:nvPr/>
        </p:nvSpPr>
        <p:spPr>
          <a:xfrm>
            <a:off x="2289878" y="2555287"/>
            <a:ext cx="540000" cy="540000"/>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5</a:t>
            </a:r>
          </a:p>
        </p:txBody>
      </p:sp>
      <p:cxnSp>
        <p:nvCxnSpPr>
          <p:cNvPr id="9" name="Straight Arrow Connector 8">
            <a:extLst>
              <a:ext uri="{FF2B5EF4-FFF2-40B4-BE49-F238E27FC236}">
                <a16:creationId xmlns:a16="http://schemas.microsoft.com/office/drawing/2014/main" id="{1FEE7D08-F1FA-A040-B915-FB98B85B4358}"/>
              </a:ext>
            </a:extLst>
          </p:cNvPr>
          <p:cNvCxnSpPr>
            <a:cxnSpLocks/>
          </p:cNvCxnSpPr>
          <p:nvPr/>
        </p:nvCxnSpPr>
        <p:spPr>
          <a:xfrm>
            <a:off x="2877159" y="2822344"/>
            <a:ext cx="409541"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8D11763B-A03B-DC44-A291-6F48257CD348}"/>
              </a:ext>
            </a:extLst>
          </p:cNvPr>
          <p:cNvCxnSpPr>
            <a:cxnSpLocks/>
          </p:cNvCxnSpPr>
          <p:nvPr/>
        </p:nvCxnSpPr>
        <p:spPr>
          <a:xfrm>
            <a:off x="5994074" y="2822343"/>
            <a:ext cx="419672"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28596F72-9F83-9E4F-9767-9F9D4319BA31}"/>
              </a:ext>
            </a:extLst>
          </p:cNvPr>
          <p:cNvSpPr txBox="1"/>
          <p:nvPr/>
        </p:nvSpPr>
        <p:spPr>
          <a:xfrm>
            <a:off x="6441865" y="2552344"/>
            <a:ext cx="540000" cy="540000"/>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
        <p:nvSpPr>
          <p:cNvPr id="12" name="TextBox 11">
            <a:extLst>
              <a:ext uri="{FF2B5EF4-FFF2-40B4-BE49-F238E27FC236}">
                <a16:creationId xmlns:a16="http://schemas.microsoft.com/office/drawing/2014/main" id="{C89C78C7-973F-E74E-9CCF-CF417B0452E2}"/>
              </a:ext>
            </a:extLst>
          </p:cNvPr>
          <p:cNvSpPr txBox="1"/>
          <p:nvPr/>
        </p:nvSpPr>
        <p:spPr>
          <a:xfrm>
            <a:off x="3665996"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x</a:t>
            </a:r>
          </a:p>
        </p:txBody>
      </p:sp>
      <p:sp>
        <p:nvSpPr>
          <p:cNvPr id="13" name="TextBox 12">
            <a:extLst>
              <a:ext uri="{FF2B5EF4-FFF2-40B4-BE49-F238E27FC236}">
                <a16:creationId xmlns:a16="http://schemas.microsoft.com/office/drawing/2014/main" id="{2B4CECDF-B5C9-104F-8274-28A0E0D5B3B0}"/>
              </a:ext>
            </a:extLst>
          </p:cNvPr>
          <p:cNvSpPr txBox="1"/>
          <p:nvPr/>
        </p:nvSpPr>
        <p:spPr>
          <a:xfrm>
            <a:off x="3193335"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10</a:t>
            </a:r>
          </a:p>
        </p:txBody>
      </p:sp>
      <p:sp>
        <p:nvSpPr>
          <p:cNvPr id="14" name="TextBox 13">
            <a:extLst>
              <a:ext uri="{FF2B5EF4-FFF2-40B4-BE49-F238E27FC236}">
                <a16:creationId xmlns:a16="http://schemas.microsoft.com/office/drawing/2014/main" id="{D2A79F8A-6F22-444B-B1D2-917B6A198DD9}"/>
              </a:ext>
            </a:extLst>
          </p:cNvPr>
          <p:cNvSpPr txBox="1"/>
          <p:nvPr/>
        </p:nvSpPr>
        <p:spPr>
          <a:xfrm>
            <a:off x="4138657"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a:t>
            </a:r>
          </a:p>
        </p:txBody>
      </p:sp>
      <p:sp>
        <p:nvSpPr>
          <p:cNvPr id="15" name="TextBox 14">
            <a:extLst>
              <a:ext uri="{FF2B5EF4-FFF2-40B4-BE49-F238E27FC236}">
                <a16:creationId xmlns:a16="http://schemas.microsoft.com/office/drawing/2014/main" id="{EF7D9658-6627-8B49-8B99-FE8B1FA774D2}"/>
              </a:ext>
            </a:extLst>
          </p:cNvPr>
          <p:cNvSpPr txBox="1"/>
          <p:nvPr/>
        </p:nvSpPr>
        <p:spPr>
          <a:xfrm>
            <a:off x="4611318"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8</a:t>
            </a:r>
          </a:p>
        </p:txBody>
      </p:sp>
      <p:sp>
        <p:nvSpPr>
          <p:cNvPr id="16" name="TextBox 15">
            <a:extLst>
              <a:ext uri="{FF2B5EF4-FFF2-40B4-BE49-F238E27FC236}">
                <a16:creationId xmlns:a16="http://schemas.microsoft.com/office/drawing/2014/main" id="{793021A1-1DCD-3C44-95B0-9870DE0C60A8}"/>
              </a:ext>
            </a:extLst>
          </p:cNvPr>
          <p:cNvSpPr txBox="1"/>
          <p:nvPr/>
        </p:nvSpPr>
        <p:spPr>
          <a:xfrm>
            <a:off x="5083979"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a:t>
            </a:r>
          </a:p>
        </p:txBody>
      </p:sp>
      <p:sp>
        <p:nvSpPr>
          <p:cNvPr id="17" name="TextBox 16">
            <a:extLst>
              <a:ext uri="{FF2B5EF4-FFF2-40B4-BE49-F238E27FC236}">
                <a16:creationId xmlns:a16="http://schemas.microsoft.com/office/drawing/2014/main" id="{0A1C3874-9400-E640-8410-C8AC11CDC633}"/>
              </a:ext>
            </a:extLst>
          </p:cNvPr>
          <p:cNvSpPr txBox="1"/>
          <p:nvPr/>
        </p:nvSpPr>
        <p:spPr>
          <a:xfrm>
            <a:off x="5556640" y="1945929"/>
            <a:ext cx="386777" cy="371477"/>
          </a:xfrm>
          <a:prstGeom prst="roundRect">
            <a:avLst/>
          </a:prstGeom>
          <a:ln w="28575"/>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3</a:t>
            </a:r>
          </a:p>
        </p:txBody>
      </p:sp>
      <p:sp>
        <p:nvSpPr>
          <p:cNvPr id="20" name="TextBox 19">
            <a:extLst>
              <a:ext uri="{FF2B5EF4-FFF2-40B4-BE49-F238E27FC236}">
                <a16:creationId xmlns:a16="http://schemas.microsoft.com/office/drawing/2014/main" id="{6318B994-AE37-B343-8A86-67D51E18BD8B}"/>
              </a:ext>
            </a:extLst>
          </p:cNvPr>
          <p:cNvSpPr txBox="1"/>
          <p:nvPr/>
        </p:nvSpPr>
        <p:spPr>
          <a:xfrm>
            <a:off x="4000862" y="2553104"/>
            <a:ext cx="540000" cy="5400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
        <p:nvSpPr>
          <p:cNvPr id="21" name="TextBox 20">
            <a:extLst>
              <a:ext uri="{FF2B5EF4-FFF2-40B4-BE49-F238E27FC236}">
                <a16:creationId xmlns:a16="http://schemas.microsoft.com/office/drawing/2014/main" id="{FA643F91-B845-9E44-932C-20953CBB976B}"/>
              </a:ext>
            </a:extLst>
          </p:cNvPr>
          <p:cNvSpPr txBox="1"/>
          <p:nvPr/>
        </p:nvSpPr>
        <p:spPr>
          <a:xfrm>
            <a:off x="4694734" y="2553816"/>
            <a:ext cx="540000" cy="5400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
        <p:nvSpPr>
          <p:cNvPr id="22" name="TextBox 21">
            <a:extLst>
              <a:ext uri="{FF2B5EF4-FFF2-40B4-BE49-F238E27FC236}">
                <a16:creationId xmlns:a16="http://schemas.microsoft.com/office/drawing/2014/main" id="{F228A0B2-F441-094B-A506-8EF939488FAC}"/>
              </a:ext>
            </a:extLst>
          </p:cNvPr>
          <p:cNvSpPr txBox="1"/>
          <p:nvPr/>
        </p:nvSpPr>
        <p:spPr>
          <a:xfrm>
            <a:off x="5388606" y="2552344"/>
            <a:ext cx="540000" cy="5400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
        <p:nvSpPr>
          <p:cNvPr id="23" name="TextBox 22">
            <a:extLst>
              <a:ext uri="{FF2B5EF4-FFF2-40B4-BE49-F238E27FC236}">
                <a16:creationId xmlns:a16="http://schemas.microsoft.com/office/drawing/2014/main" id="{7EB73B30-8CE3-C640-9C74-34E22E63A1D4}"/>
              </a:ext>
            </a:extLst>
          </p:cNvPr>
          <p:cNvSpPr txBox="1"/>
          <p:nvPr/>
        </p:nvSpPr>
        <p:spPr>
          <a:xfrm>
            <a:off x="3325251" y="2552344"/>
            <a:ext cx="540000" cy="5400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endParaRPr lang="en-GB" sz="2000" b="1" dirty="0">
              <a:latin typeface="Century Gothic" panose="020B0502020202020204" pitchFamily="34" charset="0"/>
            </a:endParaRPr>
          </a:p>
        </p:txBody>
      </p:sp>
    </p:spTree>
    <p:extLst>
      <p:ext uri="{BB962C8B-B14F-4D97-AF65-F5344CB8AC3E}">
        <p14:creationId xmlns:p14="http://schemas.microsoft.com/office/powerpoint/2010/main" val="8889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E819D29F-6C4C-4A3F-897F-1611C37C6E2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0" name="Rounded Rectangular Callout 23">
            <a:extLst>
              <a:ext uri="{FF2B5EF4-FFF2-40B4-BE49-F238E27FC236}">
                <a16:creationId xmlns:a16="http://schemas.microsoft.com/office/drawing/2014/main" id="{49241D94-7808-4E88-95AA-3219513EABB4}"/>
              </a:ext>
            </a:extLst>
          </p:cNvPr>
          <p:cNvSpPr/>
          <p:nvPr/>
        </p:nvSpPr>
        <p:spPr>
          <a:xfrm>
            <a:off x="3239275" y="1288038"/>
            <a:ext cx="5004979" cy="1873675"/>
          </a:xfrm>
          <a:prstGeom prst="wedgeRoundRectCallout">
            <a:avLst>
              <a:gd name="adj1" fmla="val -45319"/>
              <a:gd name="adj2" fmla="val 789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two step function machine which has – 8, + 9 as its functions could provide the same output using just one step.</a:t>
            </a:r>
          </a:p>
        </p:txBody>
      </p:sp>
      <p:sp>
        <p:nvSpPr>
          <p:cNvPr id="11" name="Rectangle 10">
            <a:extLst>
              <a:ext uri="{FF2B5EF4-FFF2-40B4-BE49-F238E27FC236}">
                <a16:creationId xmlns:a16="http://schemas.microsoft.com/office/drawing/2014/main" id="{89A39EFB-1286-4F59-A3C2-D7BAD1EEFF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pPr lvl="0" algn="ct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28755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E819D29F-6C4C-4A3F-897F-1611C37C6E2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0" name="Rounded Rectangular Callout 23">
            <a:extLst>
              <a:ext uri="{FF2B5EF4-FFF2-40B4-BE49-F238E27FC236}">
                <a16:creationId xmlns:a16="http://schemas.microsoft.com/office/drawing/2014/main" id="{49241D94-7808-4E88-95AA-3219513EABB4}"/>
              </a:ext>
            </a:extLst>
          </p:cNvPr>
          <p:cNvSpPr/>
          <p:nvPr/>
        </p:nvSpPr>
        <p:spPr>
          <a:xfrm>
            <a:off x="3239275" y="1288038"/>
            <a:ext cx="5004979" cy="1873675"/>
          </a:xfrm>
          <a:prstGeom prst="wedgeRoundRectCallout">
            <a:avLst>
              <a:gd name="adj1" fmla="val -45319"/>
              <a:gd name="adj2" fmla="val 789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two step function machine which has – 8, + 9 as its functions could provide the same output using just one step.</a:t>
            </a:r>
          </a:p>
        </p:txBody>
      </p:sp>
      <p:sp>
        <p:nvSpPr>
          <p:cNvPr id="11" name="Rectangle 10">
            <a:extLst>
              <a:ext uri="{FF2B5EF4-FFF2-40B4-BE49-F238E27FC236}">
                <a16:creationId xmlns:a16="http://schemas.microsoft.com/office/drawing/2014/main" id="{89A39EFB-1286-4F59-A3C2-D7BAD1EEFF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statement is true because…</a:t>
            </a:r>
          </a:p>
          <a:p>
            <a:pPr lvl="0" algn="ct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73068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3 – Algebra</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Use an Algebraic Rule</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E819D29F-6C4C-4A3F-897F-1611C37C6E2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0" name="Rounded Rectangular Callout 23">
            <a:extLst>
              <a:ext uri="{FF2B5EF4-FFF2-40B4-BE49-F238E27FC236}">
                <a16:creationId xmlns:a16="http://schemas.microsoft.com/office/drawing/2014/main" id="{49241D94-7808-4E88-95AA-3219513EABB4}"/>
              </a:ext>
            </a:extLst>
          </p:cNvPr>
          <p:cNvSpPr/>
          <p:nvPr/>
        </p:nvSpPr>
        <p:spPr>
          <a:xfrm>
            <a:off x="3239275" y="1288038"/>
            <a:ext cx="5004979" cy="1873675"/>
          </a:xfrm>
          <a:prstGeom prst="wedgeRoundRectCallout">
            <a:avLst>
              <a:gd name="adj1" fmla="val -45319"/>
              <a:gd name="adj2" fmla="val 789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two step function machine which has – 8, + 9 as its functions could provide the same output using just one step.</a:t>
            </a:r>
          </a:p>
        </p:txBody>
      </p:sp>
      <p:sp>
        <p:nvSpPr>
          <p:cNvPr id="11" name="Rectangle 10">
            <a:extLst>
              <a:ext uri="{FF2B5EF4-FFF2-40B4-BE49-F238E27FC236}">
                <a16:creationId xmlns:a16="http://schemas.microsoft.com/office/drawing/2014/main" id="{89A39EFB-1286-4F59-A3C2-D7BAD1EEFF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statement is true because – 8, + 9 is the same as adding one. If I start with 10, 10 – 8 + 9 = 11. 10 + 1 = 11</a:t>
            </a:r>
          </a:p>
          <a:p>
            <a:pPr lvl="0" algn="ct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7112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would the algebraic rules look like for the following functions?</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id="{4B7DB757-2B91-0541-806B-49F27FB4B8EE}"/>
              </a:ext>
            </a:extLst>
          </p:cNvPr>
          <p:cNvSpPr txBox="1"/>
          <p:nvPr/>
        </p:nvSpPr>
        <p:spPr>
          <a:xfrm>
            <a:off x="458222" y="2390551"/>
            <a:ext cx="1468785" cy="963512"/>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12</a:t>
            </a:r>
          </a:p>
        </p:txBody>
      </p:sp>
      <p:cxnSp>
        <p:nvCxnSpPr>
          <p:cNvPr id="9" name="Straight Arrow Connector 8">
            <a:extLst>
              <a:ext uri="{FF2B5EF4-FFF2-40B4-BE49-F238E27FC236}">
                <a16:creationId xmlns:a16="http://schemas.microsoft.com/office/drawing/2014/main" id="{8DD873FB-ED2A-664C-B5E5-F5570DA43404}"/>
              </a:ext>
            </a:extLst>
          </p:cNvPr>
          <p:cNvCxnSpPr>
            <a:cxnSpLocks/>
          </p:cNvCxnSpPr>
          <p:nvPr/>
        </p:nvCxnSpPr>
        <p:spPr>
          <a:xfrm>
            <a:off x="1945663" y="2872307"/>
            <a:ext cx="684000"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F1F447A2-A135-834C-BB46-0625A2BEAA8C}"/>
              </a:ext>
            </a:extLst>
          </p:cNvPr>
          <p:cNvCxnSpPr>
            <a:cxnSpLocks/>
          </p:cNvCxnSpPr>
          <p:nvPr/>
        </p:nvCxnSpPr>
        <p:spPr>
          <a:xfrm>
            <a:off x="6505329" y="2872306"/>
            <a:ext cx="684000"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52BC3B4E-A393-BA4C-ACC7-A28A6E8EB6F1}"/>
              </a:ext>
            </a:extLst>
          </p:cNvPr>
          <p:cNvSpPr txBox="1"/>
          <p:nvPr/>
        </p:nvSpPr>
        <p:spPr>
          <a:xfrm>
            <a:off x="7225329" y="2337497"/>
            <a:ext cx="1468785" cy="963512"/>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80</a:t>
            </a:r>
          </a:p>
        </p:txBody>
      </p:sp>
      <p:sp>
        <p:nvSpPr>
          <p:cNvPr id="12" name="TextBox 11">
            <a:extLst>
              <a:ext uri="{FF2B5EF4-FFF2-40B4-BE49-F238E27FC236}">
                <a16:creationId xmlns:a16="http://schemas.microsoft.com/office/drawing/2014/main" id="{E1E2A5DA-08A6-F748-84AC-B2220BE46270}"/>
              </a:ext>
            </a:extLst>
          </p:cNvPr>
          <p:cNvSpPr txBox="1"/>
          <p:nvPr/>
        </p:nvSpPr>
        <p:spPr>
          <a:xfrm>
            <a:off x="2651808" y="2390550"/>
            <a:ext cx="896323" cy="96351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x</a:t>
            </a:r>
          </a:p>
        </p:txBody>
      </p:sp>
      <p:sp>
        <p:nvSpPr>
          <p:cNvPr id="13" name="TextBox 12">
            <a:extLst>
              <a:ext uri="{FF2B5EF4-FFF2-40B4-BE49-F238E27FC236}">
                <a16:creationId xmlns:a16="http://schemas.microsoft.com/office/drawing/2014/main" id="{D7093002-E837-E544-A44E-722963E4FAB4}"/>
              </a:ext>
            </a:extLst>
          </p:cNvPr>
          <p:cNvSpPr txBox="1"/>
          <p:nvPr/>
        </p:nvSpPr>
        <p:spPr>
          <a:xfrm>
            <a:off x="3624937" y="2390550"/>
            <a:ext cx="896323" cy="96351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5</a:t>
            </a:r>
          </a:p>
        </p:txBody>
      </p:sp>
      <p:sp>
        <p:nvSpPr>
          <p:cNvPr id="14" name="TextBox 13">
            <a:extLst>
              <a:ext uri="{FF2B5EF4-FFF2-40B4-BE49-F238E27FC236}">
                <a16:creationId xmlns:a16="http://schemas.microsoft.com/office/drawing/2014/main" id="{EA21974B-8FF7-3540-9C5F-BAD74574D2EB}"/>
              </a:ext>
            </a:extLst>
          </p:cNvPr>
          <p:cNvSpPr txBox="1"/>
          <p:nvPr/>
        </p:nvSpPr>
        <p:spPr>
          <a:xfrm>
            <a:off x="4598066" y="2390550"/>
            <a:ext cx="896323" cy="96351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a:t>
            </a:r>
          </a:p>
        </p:txBody>
      </p:sp>
      <p:sp>
        <p:nvSpPr>
          <p:cNvPr id="15" name="TextBox 14">
            <a:extLst>
              <a:ext uri="{FF2B5EF4-FFF2-40B4-BE49-F238E27FC236}">
                <a16:creationId xmlns:a16="http://schemas.microsoft.com/office/drawing/2014/main" id="{C1B61142-CA4D-4942-8F38-F6735FE46F6C}"/>
              </a:ext>
            </a:extLst>
          </p:cNvPr>
          <p:cNvSpPr txBox="1"/>
          <p:nvPr/>
        </p:nvSpPr>
        <p:spPr>
          <a:xfrm>
            <a:off x="5571195" y="2390550"/>
            <a:ext cx="896323" cy="96351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20</a:t>
            </a:r>
          </a:p>
        </p:txBody>
      </p:sp>
    </p:spTree>
    <p:extLst>
      <p:ext uri="{BB962C8B-B14F-4D97-AF65-F5344CB8AC3E}">
        <p14:creationId xmlns:p14="http://schemas.microsoft.com/office/powerpoint/2010/main" val="166972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would the algebraic rules look like for the following functions?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Where a = any number.</a:t>
            </a:r>
          </a:p>
          <a:p>
            <a:pPr lvl="0" algn="ctr"/>
            <a:r>
              <a:rPr lang="en-GB" sz="2000" b="1" dirty="0">
                <a:solidFill>
                  <a:srgbClr val="FF0000"/>
                </a:solidFill>
                <a:latin typeface="Century Gothic" panose="020B0502020202020204" pitchFamily="34" charset="0"/>
              </a:rPr>
              <a:t>5a + 20.</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id="{4B7DB757-2B91-0541-806B-49F27FB4B8EE}"/>
              </a:ext>
            </a:extLst>
          </p:cNvPr>
          <p:cNvSpPr txBox="1"/>
          <p:nvPr/>
        </p:nvSpPr>
        <p:spPr>
          <a:xfrm>
            <a:off x="458222" y="2390551"/>
            <a:ext cx="1468785" cy="963512"/>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12</a:t>
            </a:r>
          </a:p>
        </p:txBody>
      </p:sp>
      <p:cxnSp>
        <p:nvCxnSpPr>
          <p:cNvPr id="9" name="Straight Arrow Connector 8">
            <a:extLst>
              <a:ext uri="{FF2B5EF4-FFF2-40B4-BE49-F238E27FC236}">
                <a16:creationId xmlns:a16="http://schemas.microsoft.com/office/drawing/2014/main" id="{8DD873FB-ED2A-664C-B5E5-F5570DA43404}"/>
              </a:ext>
            </a:extLst>
          </p:cNvPr>
          <p:cNvCxnSpPr>
            <a:cxnSpLocks/>
          </p:cNvCxnSpPr>
          <p:nvPr/>
        </p:nvCxnSpPr>
        <p:spPr>
          <a:xfrm>
            <a:off x="1945663" y="2872307"/>
            <a:ext cx="684000"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F1F447A2-A135-834C-BB46-0625A2BEAA8C}"/>
              </a:ext>
            </a:extLst>
          </p:cNvPr>
          <p:cNvCxnSpPr>
            <a:cxnSpLocks/>
          </p:cNvCxnSpPr>
          <p:nvPr/>
        </p:nvCxnSpPr>
        <p:spPr>
          <a:xfrm>
            <a:off x="6505329" y="2872306"/>
            <a:ext cx="684000"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52BC3B4E-A393-BA4C-ACC7-A28A6E8EB6F1}"/>
              </a:ext>
            </a:extLst>
          </p:cNvPr>
          <p:cNvSpPr txBox="1"/>
          <p:nvPr/>
        </p:nvSpPr>
        <p:spPr>
          <a:xfrm>
            <a:off x="7225329" y="2337497"/>
            <a:ext cx="1468785" cy="963512"/>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80</a:t>
            </a:r>
          </a:p>
        </p:txBody>
      </p:sp>
      <p:sp>
        <p:nvSpPr>
          <p:cNvPr id="12" name="TextBox 11">
            <a:extLst>
              <a:ext uri="{FF2B5EF4-FFF2-40B4-BE49-F238E27FC236}">
                <a16:creationId xmlns:a16="http://schemas.microsoft.com/office/drawing/2014/main" id="{E1E2A5DA-08A6-F748-84AC-B2220BE46270}"/>
              </a:ext>
            </a:extLst>
          </p:cNvPr>
          <p:cNvSpPr txBox="1"/>
          <p:nvPr/>
        </p:nvSpPr>
        <p:spPr>
          <a:xfrm>
            <a:off x="2651808" y="2390550"/>
            <a:ext cx="896323" cy="96351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x</a:t>
            </a:r>
          </a:p>
        </p:txBody>
      </p:sp>
      <p:sp>
        <p:nvSpPr>
          <p:cNvPr id="13" name="TextBox 12">
            <a:extLst>
              <a:ext uri="{FF2B5EF4-FFF2-40B4-BE49-F238E27FC236}">
                <a16:creationId xmlns:a16="http://schemas.microsoft.com/office/drawing/2014/main" id="{D7093002-E837-E544-A44E-722963E4FAB4}"/>
              </a:ext>
            </a:extLst>
          </p:cNvPr>
          <p:cNvSpPr txBox="1"/>
          <p:nvPr/>
        </p:nvSpPr>
        <p:spPr>
          <a:xfrm>
            <a:off x="3624937" y="2390550"/>
            <a:ext cx="896323" cy="96351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5</a:t>
            </a:r>
          </a:p>
        </p:txBody>
      </p:sp>
      <p:sp>
        <p:nvSpPr>
          <p:cNvPr id="14" name="TextBox 13">
            <a:extLst>
              <a:ext uri="{FF2B5EF4-FFF2-40B4-BE49-F238E27FC236}">
                <a16:creationId xmlns:a16="http://schemas.microsoft.com/office/drawing/2014/main" id="{EA21974B-8FF7-3540-9C5F-BAD74574D2EB}"/>
              </a:ext>
            </a:extLst>
          </p:cNvPr>
          <p:cNvSpPr txBox="1"/>
          <p:nvPr/>
        </p:nvSpPr>
        <p:spPr>
          <a:xfrm>
            <a:off x="4598066" y="2390550"/>
            <a:ext cx="896323" cy="96351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a:t>
            </a:r>
          </a:p>
        </p:txBody>
      </p:sp>
      <p:sp>
        <p:nvSpPr>
          <p:cNvPr id="15" name="TextBox 14">
            <a:extLst>
              <a:ext uri="{FF2B5EF4-FFF2-40B4-BE49-F238E27FC236}">
                <a16:creationId xmlns:a16="http://schemas.microsoft.com/office/drawing/2014/main" id="{C1B61142-CA4D-4942-8F38-F6735FE46F6C}"/>
              </a:ext>
            </a:extLst>
          </p:cNvPr>
          <p:cNvSpPr txBox="1"/>
          <p:nvPr/>
        </p:nvSpPr>
        <p:spPr>
          <a:xfrm>
            <a:off x="5571195" y="2390550"/>
            <a:ext cx="896323" cy="96351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000" b="1" dirty="0">
                <a:latin typeface="Century Gothic" panose="020B0502020202020204" pitchFamily="34" charset="0"/>
              </a:rPr>
              <a:t>20</a:t>
            </a:r>
          </a:p>
        </p:txBody>
      </p:sp>
    </p:spTree>
    <p:extLst>
      <p:ext uri="{BB962C8B-B14F-4D97-AF65-F5344CB8AC3E}">
        <p14:creationId xmlns:p14="http://schemas.microsoft.com/office/powerpoint/2010/main" val="371669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5" name="Rectangle 14">
            <a:extLst>
              <a:ext uri="{FF2B5EF4-FFF2-40B4-BE49-F238E27FC236}">
                <a16:creationId xmlns:a16="http://schemas.microsoft.com/office/drawing/2014/main" id="{DC3B06DA-DA90-4982-B230-D516F334B2DB}"/>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Calculate the output for the following rules where a = 10.</a:t>
            </a:r>
            <a:r>
              <a:rPr lang="en-GB" sz="2000" b="1" dirty="0">
                <a:latin typeface="Century Gothic" panose="020B0502020202020204" pitchFamily="34" charset="0"/>
              </a:rPr>
              <a:t>.</a:t>
            </a:r>
            <a:endParaRPr lang="en-GB" sz="2000" b="1" dirty="0">
              <a:solidFill>
                <a:schemeClr val="tx1"/>
              </a:solidFill>
              <a:latin typeface="Century Gothic" panose="020B0502020202020204" pitchFamily="34" charset="0"/>
            </a:endParaRPr>
          </a:p>
        </p:txBody>
      </p:sp>
      <p:sp>
        <p:nvSpPr>
          <p:cNvPr id="6" name="Rounded Rectangle 5">
            <a:extLst>
              <a:ext uri="{FF2B5EF4-FFF2-40B4-BE49-F238E27FC236}">
                <a16:creationId xmlns:a16="http://schemas.microsoft.com/office/drawing/2014/main" id="{7E481EBB-769C-554A-AFB0-1D6826BD8262}"/>
              </a:ext>
            </a:extLst>
          </p:cNvPr>
          <p:cNvSpPr/>
          <p:nvPr/>
        </p:nvSpPr>
        <p:spPr>
          <a:xfrm>
            <a:off x="1252164" y="1998809"/>
            <a:ext cx="2556478" cy="760640"/>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a:t>
            </a:r>
            <a:r>
              <a:rPr lang="en-US" sz="2000" b="1" baseline="30000" dirty="0">
                <a:latin typeface="Century Gothic" panose="020B0502020202020204" pitchFamily="34" charset="0"/>
              </a:rPr>
              <a:t>2</a:t>
            </a:r>
            <a:r>
              <a:rPr lang="en-US" sz="2000" b="1" dirty="0">
                <a:latin typeface="Century Gothic" panose="020B0502020202020204" pitchFamily="34" charset="0"/>
              </a:rPr>
              <a:t> + 25</a:t>
            </a:r>
            <a:r>
              <a:rPr lang="en-US" sz="2000" b="1" baseline="30000" dirty="0">
                <a:latin typeface="Century Gothic" panose="020B0502020202020204" pitchFamily="34" charset="0"/>
              </a:rPr>
              <a:t> </a:t>
            </a:r>
            <a:endParaRPr lang="en-US" sz="2000" b="1" dirty="0">
              <a:latin typeface="Century Gothic" panose="020B0502020202020204" pitchFamily="34" charset="0"/>
            </a:endParaRPr>
          </a:p>
        </p:txBody>
      </p:sp>
      <p:sp>
        <p:nvSpPr>
          <p:cNvPr id="9" name="Rounded Rectangle 8">
            <a:extLst>
              <a:ext uri="{FF2B5EF4-FFF2-40B4-BE49-F238E27FC236}">
                <a16:creationId xmlns:a16="http://schemas.microsoft.com/office/drawing/2014/main" id="{FEA578DF-DEA2-7D46-8B78-D6FF03203F44}"/>
              </a:ext>
            </a:extLst>
          </p:cNvPr>
          <p:cNvSpPr/>
          <p:nvPr/>
        </p:nvSpPr>
        <p:spPr>
          <a:xfrm>
            <a:off x="1252164" y="3065630"/>
            <a:ext cx="2556478" cy="760640"/>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(2a + 5) ÷ 5</a:t>
            </a:r>
          </a:p>
        </p:txBody>
      </p:sp>
      <p:sp>
        <p:nvSpPr>
          <p:cNvPr id="10" name="Rounded Rectangle 9">
            <a:extLst>
              <a:ext uri="{FF2B5EF4-FFF2-40B4-BE49-F238E27FC236}">
                <a16:creationId xmlns:a16="http://schemas.microsoft.com/office/drawing/2014/main" id="{085CF3E4-4C8F-BC46-AE6D-CA281C7527E8}"/>
              </a:ext>
            </a:extLst>
          </p:cNvPr>
          <p:cNvSpPr/>
          <p:nvPr/>
        </p:nvSpPr>
        <p:spPr>
          <a:xfrm>
            <a:off x="1252164" y="4132451"/>
            <a:ext cx="2556478" cy="760640"/>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 ÷ 2) x 10 </a:t>
            </a:r>
          </a:p>
        </p:txBody>
      </p:sp>
      <p:sp>
        <p:nvSpPr>
          <p:cNvPr id="11" name="Rounded Rectangle 10">
            <a:extLst>
              <a:ext uri="{FF2B5EF4-FFF2-40B4-BE49-F238E27FC236}">
                <a16:creationId xmlns:a16="http://schemas.microsoft.com/office/drawing/2014/main" id="{8D013FC1-6A17-BF40-BB84-25B3BAEBB383}"/>
              </a:ext>
            </a:extLst>
          </p:cNvPr>
          <p:cNvSpPr/>
          <p:nvPr/>
        </p:nvSpPr>
        <p:spPr>
          <a:xfrm>
            <a:off x="5979949" y="1998809"/>
            <a:ext cx="1311877" cy="760640"/>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a:latin typeface="Century Gothic" panose="020B0502020202020204" pitchFamily="34" charset="0"/>
            </a:endParaRPr>
          </a:p>
        </p:txBody>
      </p:sp>
      <p:sp>
        <p:nvSpPr>
          <p:cNvPr id="12" name="Rounded Rectangle 11">
            <a:extLst>
              <a:ext uri="{FF2B5EF4-FFF2-40B4-BE49-F238E27FC236}">
                <a16:creationId xmlns:a16="http://schemas.microsoft.com/office/drawing/2014/main" id="{9E9C1A6C-0F5D-0F4A-A508-21EC1C2D270A}"/>
              </a:ext>
            </a:extLst>
          </p:cNvPr>
          <p:cNvSpPr/>
          <p:nvPr/>
        </p:nvSpPr>
        <p:spPr>
          <a:xfrm>
            <a:off x="5979949" y="3065630"/>
            <a:ext cx="1311877" cy="760640"/>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a:latin typeface="Century Gothic" panose="020B0502020202020204" pitchFamily="34" charset="0"/>
            </a:endParaRPr>
          </a:p>
        </p:txBody>
      </p:sp>
      <p:sp>
        <p:nvSpPr>
          <p:cNvPr id="13" name="Rounded Rectangle 12">
            <a:extLst>
              <a:ext uri="{FF2B5EF4-FFF2-40B4-BE49-F238E27FC236}">
                <a16:creationId xmlns:a16="http://schemas.microsoft.com/office/drawing/2014/main" id="{068E599E-0280-EE4B-8198-99316713459C}"/>
              </a:ext>
            </a:extLst>
          </p:cNvPr>
          <p:cNvSpPr/>
          <p:nvPr/>
        </p:nvSpPr>
        <p:spPr>
          <a:xfrm>
            <a:off x="5979949" y="4132451"/>
            <a:ext cx="1311877" cy="760640"/>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5" name="Rectangle 14">
            <a:extLst>
              <a:ext uri="{FF2B5EF4-FFF2-40B4-BE49-F238E27FC236}">
                <a16:creationId xmlns:a16="http://schemas.microsoft.com/office/drawing/2014/main" id="{DC3B06DA-DA90-4982-B230-D516F334B2DB}"/>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Calculate the output for the following rules where a = 10.</a:t>
            </a:r>
            <a:r>
              <a:rPr lang="en-GB" sz="2000" b="1" dirty="0">
                <a:latin typeface="Century Gothic" panose="020B0502020202020204" pitchFamily="34" charset="0"/>
              </a:rPr>
              <a:t>.</a:t>
            </a:r>
            <a:endParaRPr lang="en-GB" sz="2000" b="1" dirty="0">
              <a:solidFill>
                <a:schemeClr val="tx1"/>
              </a:solidFill>
              <a:latin typeface="Century Gothic" panose="020B0502020202020204" pitchFamily="34" charset="0"/>
            </a:endParaRPr>
          </a:p>
        </p:txBody>
      </p:sp>
      <p:sp>
        <p:nvSpPr>
          <p:cNvPr id="6" name="Rounded Rectangle 5">
            <a:extLst>
              <a:ext uri="{FF2B5EF4-FFF2-40B4-BE49-F238E27FC236}">
                <a16:creationId xmlns:a16="http://schemas.microsoft.com/office/drawing/2014/main" id="{7E481EBB-769C-554A-AFB0-1D6826BD8262}"/>
              </a:ext>
            </a:extLst>
          </p:cNvPr>
          <p:cNvSpPr/>
          <p:nvPr/>
        </p:nvSpPr>
        <p:spPr>
          <a:xfrm>
            <a:off x="1252164" y="1998809"/>
            <a:ext cx="2556478" cy="760640"/>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a:t>
            </a:r>
            <a:r>
              <a:rPr lang="en-US" sz="2000" b="1" baseline="30000" dirty="0">
                <a:latin typeface="Century Gothic" panose="020B0502020202020204" pitchFamily="34" charset="0"/>
              </a:rPr>
              <a:t>2</a:t>
            </a:r>
            <a:r>
              <a:rPr lang="en-US" sz="2000" b="1" dirty="0">
                <a:latin typeface="Century Gothic" panose="020B0502020202020204" pitchFamily="34" charset="0"/>
              </a:rPr>
              <a:t> + 25</a:t>
            </a:r>
            <a:r>
              <a:rPr lang="en-US" sz="2000" b="1" baseline="30000" dirty="0">
                <a:latin typeface="Century Gothic" panose="020B0502020202020204" pitchFamily="34" charset="0"/>
              </a:rPr>
              <a:t> </a:t>
            </a:r>
            <a:endParaRPr lang="en-US" sz="2000" b="1" dirty="0">
              <a:latin typeface="Century Gothic" panose="020B0502020202020204" pitchFamily="34" charset="0"/>
            </a:endParaRPr>
          </a:p>
        </p:txBody>
      </p:sp>
      <p:sp>
        <p:nvSpPr>
          <p:cNvPr id="9" name="Rounded Rectangle 8">
            <a:extLst>
              <a:ext uri="{FF2B5EF4-FFF2-40B4-BE49-F238E27FC236}">
                <a16:creationId xmlns:a16="http://schemas.microsoft.com/office/drawing/2014/main" id="{FEA578DF-DEA2-7D46-8B78-D6FF03203F44}"/>
              </a:ext>
            </a:extLst>
          </p:cNvPr>
          <p:cNvSpPr/>
          <p:nvPr/>
        </p:nvSpPr>
        <p:spPr>
          <a:xfrm>
            <a:off x="1252164" y="3065630"/>
            <a:ext cx="2556478" cy="760640"/>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(2a + 5) ÷ 5</a:t>
            </a:r>
          </a:p>
        </p:txBody>
      </p:sp>
      <p:sp>
        <p:nvSpPr>
          <p:cNvPr id="10" name="Rounded Rectangle 9">
            <a:extLst>
              <a:ext uri="{FF2B5EF4-FFF2-40B4-BE49-F238E27FC236}">
                <a16:creationId xmlns:a16="http://schemas.microsoft.com/office/drawing/2014/main" id="{085CF3E4-4C8F-BC46-AE6D-CA281C7527E8}"/>
              </a:ext>
            </a:extLst>
          </p:cNvPr>
          <p:cNvSpPr/>
          <p:nvPr/>
        </p:nvSpPr>
        <p:spPr>
          <a:xfrm>
            <a:off x="1252164" y="4132451"/>
            <a:ext cx="2556478" cy="760640"/>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 ÷ 2) x 10 </a:t>
            </a:r>
          </a:p>
        </p:txBody>
      </p:sp>
      <p:sp>
        <p:nvSpPr>
          <p:cNvPr id="14" name="Rounded Rectangle 10">
            <a:extLst>
              <a:ext uri="{FF2B5EF4-FFF2-40B4-BE49-F238E27FC236}">
                <a16:creationId xmlns:a16="http://schemas.microsoft.com/office/drawing/2014/main" id="{1DBC148B-E9BD-46AD-B8C2-824B2FBD2113}"/>
              </a:ext>
            </a:extLst>
          </p:cNvPr>
          <p:cNvSpPr/>
          <p:nvPr/>
        </p:nvSpPr>
        <p:spPr>
          <a:xfrm>
            <a:off x="5979949" y="1998809"/>
            <a:ext cx="1311877" cy="760640"/>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entury Gothic" panose="020B0502020202020204" pitchFamily="34" charset="0"/>
              </a:rPr>
              <a:t>125</a:t>
            </a:r>
          </a:p>
        </p:txBody>
      </p:sp>
      <p:sp>
        <p:nvSpPr>
          <p:cNvPr id="16" name="Rounded Rectangle 11">
            <a:extLst>
              <a:ext uri="{FF2B5EF4-FFF2-40B4-BE49-F238E27FC236}">
                <a16:creationId xmlns:a16="http://schemas.microsoft.com/office/drawing/2014/main" id="{250DA0F5-BFD2-4D7A-8732-CEC515569041}"/>
              </a:ext>
            </a:extLst>
          </p:cNvPr>
          <p:cNvSpPr/>
          <p:nvPr/>
        </p:nvSpPr>
        <p:spPr>
          <a:xfrm>
            <a:off x="5979949" y="3065630"/>
            <a:ext cx="1311877" cy="760640"/>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entury Gothic" panose="020B0502020202020204" pitchFamily="34" charset="0"/>
              </a:rPr>
              <a:t>5</a:t>
            </a:r>
          </a:p>
        </p:txBody>
      </p:sp>
      <p:sp>
        <p:nvSpPr>
          <p:cNvPr id="17" name="Rounded Rectangle 12">
            <a:extLst>
              <a:ext uri="{FF2B5EF4-FFF2-40B4-BE49-F238E27FC236}">
                <a16:creationId xmlns:a16="http://schemas.microsoft.com/office/drawing/2014/main" id="{E8BB1A71-7C7F-4036-B1F7-87CBBD352A56}"/>
              </a:ext>
            </a:extLst>
          </p:cNvPr>
          <p:cNvSpPr/>
          <p:nvPr/>
        </p:nvSpPr>
        <p:spPr>
          <a:xfrm>
            <a:off x="5979949" y="4132451"/>
            <a:ext cx="1311877" cy="760640"/>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entury Gothic" panose="020B0502020202020204" pitchFamily="34" charset="0"/>
              </a:rPr>
              <a:t>50</a:t>
            </a:r>
          </a:p>
        </p:txBody>
      </p:sp>
    </p:spTree>
    <p:extLst>
      <p:ext uri="{BB962C8B-B14F-4D97-AF65-F5344CB8AC3E}">
        <p14:creationId xmlns:p14="http://schemas.microsoft.com/office/powerpoint/2010/main" val="275038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output to the correct expression, where a = 3.</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2" name="Rounded Rectangle 21">
            <a:extLst>
              <a:ext uri="{FF2B5EF4-FFF2-40B4-BE49-F238E27FC236}">
                <a16:creationId xmlns:a16="http://schemas.microsoft.com/office/drawing/2014/main" id="{C28A3C08-6267-A848-819F-C4096F1EFE7D}"/>
              </a:ext>
            </a:extLst>
          </p:cNvPr>
          <p:cNvSpPr/>
          <p:nvPr/>
        </p:nvSpPr>
        <p:spPr>
          <a:xfrm>
            <a:off x="977381" y="1596300"/>
            <a:ext cx="2556478"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10a – a </a:t>
            </a:r>
          </a:p>
        </p:txBody>
      </p:sp>
      <p:sp>
        <p:nvSpPr>
          <p:cNvPr id="23" name="Rounded Rectangle 22">
            <a:extLst>
              <a:ext uri="{FF2B5EF4-FFF2-40B4-BE49-F238E27FC236}">
                <a16:creationId xmlns:a16="http://schemas.microsoft.com/office/drawing/2014/main" id="{D6ADD4F6-09E6-A24B-AF56-7DF964796F5F}"/>
              </a:ext>
            </a:extLst>
          </p:cNvPr>
          <p:cNvSpPr/>
          <p:nvPr/>
        </p:nvSpPr>
        <p:spPr>
          <a:xfrm>
            <a:off x="977381" y="2767248"/>
            <a:ext cx="2556478"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sz="2000" b="1" dirty="0">
                <a:latin typeface="Century Gothic" panose="020B0502020202020204" pitchFamily="34" charset="0"/>
              </a:rPr>
              <a:t>(3a – 2) x 5</a:t>
            </a:r>
          </a:p>
        </p:txBody>
      </p:sp>
      <p:sp>
        <p:nvSpPr>
          <p:cNvPr id="24" name="Rounded Rectangle 23">
            <a:extLst>
              <a:ext uri="{FF2B5EF4-FFF2-40B4-BE49-F238E27FC236}">
                <a16:creationId xmlns:a16="http://schemas.microsoft.com/office/drawing/2014/main" id="{BE351C3E-4D91-3E47-BC12-6EB78289E952}"/>
              </a:ext>
            </a:extLst>
          </p:cNvPr>
          <p:cNvSpPr/>
          <p:nvPr/>
        </p:nvSpPr>
        <p:spPr>
          <a:xfrm>
            <a:off x="977381" y="3938196"/>
            <a:ext cx="2556478"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10a – 7 </a:t>
            </a:r>
          </a:p>
        </p:txBody>
      </p:sp>
      <p:sp>
        <p:nvSpPr>
          <p:cNvPr id="25" name="Rounded Rectangle 24">
            <a:extLst>
              <a:ext uri="{FF2B5EF4-FFF2-40B4-BE49-F238E27FC236}">
                <a16:creationId xmlns:a16="http://schemas.microsoft.com/office/drawing/2014/main" id="{0E077C4B-8132-B447-ABD7-8015611699E3}"/>
              </a:ext>
            </a:extLst>
          </p:cNvPr>
          <p:cNvSpPr/>
          <p:nvPr/>
        </p:nvSpPr>
        <p:spPr>
          <a:xfrm>
            <a:off x="6232607" y="1596300"/>
            <a:ext cx="1311877"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35</a:t>
            </a:r>
          </a:p>
        </p:txBody>
      </p:sp>
      <p:sp>
        <p:nvSpPr>
          <p:cNvPr id="26" name="Rounded Rectangle 25">
            <a:extLst>
              <a:ext uri="{FF2B5EF4-FFF2-40B4-BE49-F238E27FC236}">
                <a16:creationId xmlns:a16="http://schemas.microsoft.com/office/drawing/2014/main" id="{8E3E6205-07AE-8247-9B3C-CAFDB0EF170C}"/>
              </a:ext>
            </a:extLst>
          </p:cNvPr>
          <p:cNvSpPr/>
          <p:nvPr/>
        </p:nvSpPr>
        <p:spPr>
          <a:xfrm>
            <a:off x="6232607" y="2767248"/>
            <a:ext cx="1311877"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23</a:t>
            </a:r>
          </a:p>
        </p:txBody>
      </p:sp>
      <p:sp>
        <p:nvSpPr>
          <p:cNvPr id="27" name="Rounded Rectangle 26">
            <a:extLst>
              <a:ext uri="{FF2B5EF4-FFF2-40B4-BE49-F238E27FC236}">
                <a16:creationId xmlns:a16="http://schemas.microsoft.com/office/drawing/2014/main" id="{C81217D8-9585-5344-BCA9-4FF337EEA464}"/>
              </a:ext>
            </a:extLst>
          </p:cNvPr>
          <p:cNvSpPr/>
          <p:nvPr/>
        </p:nvSpPr>
        <p:spPr>
          <a:xfrm>
            <a:off x="6232607" y="3938196"/>
            <a:ext cx="1311877"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27</a:t>
            </a:r>
          </a:p>
        </p:txBody>
      </p:sp>
    </p:spTree>
    <p:extLst>
      <p:ext uri="{BB962C8B-B14F-4D97-AF65-F5344CB8AC3E}">
        <p14:creationId xmlns:p14="http://schemas.microsoft.com/office/powerpoint/2010/main" val="350708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output to the correct expression, where a = 3.</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2" name="Rounded Rectangle 21">
            <a:extLst>
              <a:ext uri="{FF2B5EF4-FFF2-40B4-BE49-F238E27FC236}">
                <a16:creationId xmlns:a16="http://schemas.microsoft.com/office/drawing/2014/main" id="{C28A3C08-6267-A848-819F-C4096F1EFE7D}"/>
              </a:ext>
            </a:extLst>
          </p:cNvPr>
          <p:cNvSpPr/>
          <p:nvPr/>
        </p:nvSpPr>
        <p:spPr>
          <a:xfrm>
            <a:off x="977381" y="1596300"/>
            <a:ext cx="2556478"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10a – a </a:t>
            </a:r>
          </a:p>
        </p:txBody>
      </p:sp>
      <p:sp>
        <p:nvSpPr>
          <p:cNvPr id="23" name="Rounded Rectangle 22">
            <a:extLst>
              <a:ext uri="{FF2B5EF4-FFF2-40B4-BE49-F238E27FC236}">
                <a16:creationId xmlns:a16="http://schemas.microsoft.com/office/drawing/2014/main" id="{D6ADD4F6-09E6-A24B-AF56-7DF964796F5F}"/>
              </a:ext>
            </a:extLst>
          </p:cNvPr>
          <p:cNvSpPr/>
          <p:nvPr/>
        </p:nvSpPr>
        <p:spPr>
          <a:xfrm>
            <a:off x="977381" y="2767248"/>
            <a:ext cx="2556478"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sz="2000" b="1" dirty="0">
                <a:latin typeface="Century Gothic" panose="020B0502020202020204" pitchFamily="34" charset="0"/>
              </a:rPr>
              <a:t>(3a – 2) x 5</a:t>
            </a:r>
          </a:p>
        </p:txBody>
      </p:sp>
      <p:sp>
        <p:nvSpPr>
          <p:cNvPr id="24" name="Rounded Rectangle 23">
            <a:extLst>
              <a:ext uri="{FF2B5EF4-FFF2-40B4-BE49-F238E27FC236}">
                <a16:creationId xmlns:a16="http://schemas.microsoft.com/office/drawing/2014/main" id="{BE351C3E-4D91-3E47-BC12-6EB78289E952}"/>
              </a:ext>
            </a:extLst>
          </p:cNvPr>
          <p:cNvSpPr/>
          <p:nvPr/>
        </p:nvSpPr>
        <p:spPr>
          <a:xfrm>
            <a:off x="977381" y="3938196"/>
            <a:ext cx="2556478"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10a – 7 </a:t>
            </a:r>
          </a:p>
        </p:txBody>
      </p:sp>
      <p:sp>
        <p:nvSpPr>
          <p:cNvPr id="25" name="Rounded Rectangle 24">
            <a:extLst>
              <a:ext uri="{FF2B5EF4-FFF2-40B4-BE49-F238E27FC236}">
                <a16:creationId xmlns:a16="http://schemas.microsoft.com/office/drawing/2014/main" id="{0E077C4B-8132-B447-ABD7-8015611699E3}"/>
              </a:ext>
            </a:extLst>
          </p:cNvPr>
          <p:cNvSpPr/>
          <p:nvPr/>
        </p:nvSpPr>
        <p:spPr>
          <a:xfrm>
            <a:off x="6232607" y="1596300"/>
            <a:ext cx="1311877"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35</a:t>
            </a:r>
          </a:p>
        </p:txBody>
      </p:sp>
      <p:sp>
        <p:nvSpPr>
          <p:cNvPr id="26" name="Rounded Rectangle 25">
            <a:extLst>
              <a:ext uri="{FF2B5EF4-FFF2-40B4-BE49-F238E27FC236}">
                <a16:creationId xmlns:a16="http://schemas.microsoft.com/office/drawing/2014/main" id="{8E3E6205-07AE-8247-9B3C-CAFDB0EF170C}"/>
              </a:ext>
            </a:extLst>
          </p:cNvPr>
          <p:cNvSpPr/>
          <p:nvPr/>
        </p:nvSpPr>
        <p:spPr>
          <a:xfrm>
            <a:off x="6232607" y="2767248"/>
            <a:ext cx="1311877"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23</a:t>
            </a:r>
          </a:p>
        </p:txBody>
      </p:sp>
      <p:sp>
        <p:nvSpPr>
          <p:cNvPr id="27" name="Rounded Rectangle 26">
            <a:extLst>
              <a:ext uri="{FF2B5EF4-FFF2-40B4-BE49-F238E27FC236}">
                <a16:creationId xmlns:a16="http://schemas.microsoft.com/office/drawing/2014/main" id="{C81217D8-9585-5344-BCA9-4FF337EEA464}"/>
              </a:ext>
            </a:extLst>
          </p:cNvPr>
          <p:cNvSpPr/>
          <p:nvPr/>
        </p:nvSpPr>
        <p:spPr>
          <a:xfrm>
            <a:off x="6232607" y="3938196"/>
            <a:ext cx="1311877" cy="1012411"/>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27</a:t>
            </a:r>
          </a:p>
        </p:txBody>
      </p:sp>
      <p:cxnSp>
        <p:nvCxnSpPr>
          <p:cNvPr id="12" name="Straight Connector 11">
            <a:extLst>
              <a:ext uri="{FF2B5EF4-FFF2-40B4-BE49-F238E27FC236}">
                <a16:creationId xmlns:a16="http://schemas.microsoft.com/office/drawing/2014/main" id="{BC91B081-51FE-4187-B7D9-AD234F4DC364}"/>
              </a:ext>
            </a:extLst>
          </p:cNvPr>
          <p:cNvCxnSpPr>
            <a:cxnSpLocks/>
            <a:endCxn id="27" idx="1"/>
          </p:cNvCxnSpPr>
          <p:nvPr/>
        </p:nvCxnSpPr>
        <p:spPr>
          <a:xfrm>
            <a:off x="3533859" y="1977487"/>
            <a:ext cx="2698748" cy="24669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7F5847-155A-4A17-A938-9A55DE57B5EF}"/>
              </a:ext>
            </a:extLst>
          </p:cNvPr>
          <p:cNvCxnSpPr>
            <a:cxnSpLocks/>
            <a:endCxn id="25" idx="1"/>
          </p:cNvCxnSpPr>
          <p:nvPr/>
        </p:nvCxnSpPr>
        <p:spPr>
          <a:xfrm flipV="1">
            <a:off x="3533859" y="2102506"/>
            <a:ext cx="2698748" cy="12410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4D50843-6441-45F3-BE02-2801C0E733D1}"/>
              </a:ext>
            </a:extLst>
          </p:cNvPr>
          <p:cNvCxnSpPr>
            <a:cxnSpLocks/>
          </p:cNvCxnSpPr>
          <p:nvPr/>
        </p:nvCxnSpPr>
        <p:spPr>
          <a:xfrm flipV="1">
            <a:off x="3533859" y="3343510"/>
            <a:ext cx="2698748" cy="1125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46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3" name="TextBox 2">
            <a:extLst>
              <a:ext uri="{FF2B5EF4-FFF2-40B4-BE49-F238E27FC236}">
                <a16:creationId xmlns:a16="http://schemas.microsoft.com/office/drawing/2014/main" id="{5DF294C6-7DBF-7249-B7B6-C2D788760548}"/>
              </a:ext>
            </a:extLst>
          </p:cNvPr>
          <p:cNvSpPr txBox="1"/>
          <p:nvPr/>
        </p:nvSpPr>
        <p:spPr>
          <a:xfrm>
            <a:off x="-983673" y="1870364"/>
            <a:ext cx="184731" cy="369332"/>
          </a:xfrm>
          <a:prstGeom prst="rect">
            <a:avLst/>
          </a:prstGeom>
          <a:noFill/>
        </p:spPr>
        <p:txBody>
          <a:bodyPr wrap="none" rtlCol="0">
            <a:spAutoFit/>
          </a:bodyPr>
          <a:lstStyle/>
          <a:p>
            <a:endParaRPr lang="en-GB" dirty="0"/>
          </a:p>
        </p:txBody>
      </p:sp>
      <p:sp>
        <p:nvSpPr>
          <p:cNvPr id="17" name="Rounded Rectangle 16">
            <a:extLst>
              <a:ext uri="{FF2B5EF4-FFF2-40B4-BE49-F238E27FC236}">
                <a16:creationId xmlns:a16="http://schemas.microsoft.com/office/drawing/2014/main" id="{6E1458F3-1447-7144-B4FE-739A4E57E8D9}"/>
              </a:ext>
            </a:extLst>
          </p:cNvPr>
          <p:cNvSpPr/>
          <p:nvPr/>
        </p:nvSpPr>
        <p:spPr>
          <a:xfrm>
            <a:off x="2349887" y="2678264"/>
            <a:ext cx="837722" cy="622745"/>
          </a:xfrm>
          <a:prstGeom prst="round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sz="2000" b="1" dirty="0">
                <a:latin typeface="Century Gothic" panose="020B0502020202020204" pitchFamily="34" charset="0"/>
              </a:rPr>
              <a:t>128</a:t>
            </a:r>
          </a:p>
        </p:txBody>
      </p:sp>
      <p:sp>
        <p:nvSpPr>
          <p:cNvPr id="21" name="Rounded Rectangle 20">
            <a:extLst>
              <a:ext uri="{FF2B5EF4-FFF2-40B4-BE49-F238E27FC236}">
                <a16:creationId xmlns:a16="http://schemas.microsoft.com/office/drawing/2014/main" id="{8D18460C-49A0-D244-93CA-9330D3C3D47C}"/>
              </a:ext>
            </a:extLst>
          </p:cNvPr>
          <p:cNvSpPr/>
          <p:nvPr/>
        </p:nvSpPr>
        <p:spPr>
          <a:xfrm>
            <a:off x="6130357" y="2673447"/>
            <a:ext cx="837722" cy="622745"/>
          </a:xfrm>
          <a:prstGeom prst="round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10</a:t>
            </a:r>
          </a:p>
        </p:txBody>
      </p:sp>
      <p:cxnSp>
        <p:nvCxnSpPr>
          <p:cNvPr id="28" name="Straight Arrow Connector 27">
            <a:extLst>
              <a:ext uri="{FF2B5EF4-FFF2-40B4-BE49-F238E27FC236}">
                <a16:creationId xmlns:a16="http://schemas.microsoft.com/office/drawing/2014/main" id="{30F01D9D-BFD7-714A-BC7C-02D0FE460A18}"/>
              </a:ext>
            </a:extLst>
          </p:cNvPr>
          <p:cNvCxnSpPr>
            <a:cxnSpLocks/>
            <a:endCxn id="29" idx="1"/>
          </p:cNvCxnSpPr>
          <p:nvPr/>
        </p:nvCxnSpPr>
        <p:spPr>
          <a:xfrm flipH="1">
            <a:off x="3671331" y="2987227"/>
            <a:ext cx="58666" cy="1"/>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34D1135-38DA-F546-AB71-44BAAE7F78B3}"/>
              </a:ext>
            </a:extLst>
          </p:cNvPr>
          <p:cNvSpPr/>
          <p:nvPr/>
        </p:nvSpPr>
        <p:spPr>
          <a:xfrm>
            <a:off x="3671331" y="2675855"/>
            <a:ext cx="1975304" cy="622745"/>
          </a:xfrm>
          <a:prstGeom prst="round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 – 8) ÷ 10 </a:t>
            </a:r>
          </a:p>
        </p:txBody>
      </p:sp>
      <p:cxnSp>
        <p:nvCxnSpPr>
          <p:cNvPr id="30" name="Straight Arrow Connector 29">
            <a:extLst>
              <a:ext uri="{FF2B5EF4-FFF2-40B4-BE49-F238E27FC236}">
                <a16:creationId xmlns:a16="http://schemas.microsoft.com/office/drawing/2014/main" id="{D59657F7-62A9-7848-B71A-4F555CBE6BFC}"/>
              </a:ext>
            </a:extLst>
          </p:cNvPr>
          <p:cNvCxnSpPr>
            <a:cxnSpLocks/>
          </p:cNvCxnSpPr>
          <p:nvPr/>
        </p:nvCxnSpPr>
        <p:spPr>
          <a:xfrm>
            <a:off x="5686314" y="2984819"/>
            <a:ext cx="402413" cy="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3AD09C-436B-A949-920B-57AD2F4D06B0}"/>
              </a:ext>
            </a:extLst>
          </p:cNvPr>
          <p:cNvCxnSpPr>
            <a:cxnSpLocks/>
          </p:cNvCxnSpPr>
          <p:nvPr/>
        </p:nvCxnSpPr>
        <p:spPr>
          <a:xfrm>
            <a:off x="3234500" y="3004153"/>
            <a:ext cx="402413" cy="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95450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6144f90-c7b6-48d0-aae5-f5e9e48cc3df"/>
    <ds:schemaRef ds:uri="http://purl.org/dc/terms/"/>
    <ds:schemaRef ds:uri="http://schemas.microsoft.com/office/2006/metadata/properties"/>
    <ds:schemaRef ds:uri="http://www.w3.org/XML/1998/namespace"/>
    <ds:schemaRef ds:uri="http://schemas.microsoft.com/sharepoint/v3"/>
    <ds:schemaRef ds:uri="0f0ae0ff-29c4-4766-b250-c1a9bee8d430"/>
    <ds:schemaRef ds:uri="http://purl.org/dc/dcmitype/"/>
  </ds:schemaRefs>
</ds:datastoreItem>
</file>

<file path=customXml/itemProps3.xml><?xml version="1.0" encoding="utf-8"?>
<ds:datastoreItem xmlns:ds="http://schemas.openxmlformats.org/officeDocument/2006/customXml" ds:itemID="{385AC77A-4AE6-48D3-B0C2-09C556FB0E02}"/>
</file>

<file path=docProps/app.xml><?xml version="1.0" encoding="utf-8"?>
<Properties xmlns="http://schemas.openxmlformats.org/officeDocument/2006/extended-properties" xmlns:vt="http://schemas.openxmlformats.org/officeDocument/2006/docPropsVTypes">
  <Template>Office Theme</Template>
  <TotalTime>1384</TotalTime>
  <Words>970</Words>
  <Application>Microsoft Office PowerPoint</Application>
  <PresentationFormat>On-screen Show (4:3)</PresentationFormat>
  <Paragraphs>327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48</cp:revision>
  <dcterms:created xsi:type="dcterms:W3CDTF">2018-03-17T10:08:43Z</dcterms:created>
  <dcterms:modified xsi:type="dcterms:W3CDTF">2019-01-17T13:26:07Z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