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4" r:id="rId5"/>
    <p:sldId id="410" r:id="rId6"/>
    <p:sldId id="411" r:id="rId7"/>
    <p:sldId id="412" r:id="rId8"/>
    <p:sldId id="377" r:id="rId9"/>
    <p:sldId id="406" r:id="rId10"/>
    <p:sldId id="407" r:id="rId11"/>
    <p:sldId id="390" r:id="rId12"/>
    <p:sldId id="391" r:id="rId13"/>
    <p:sldId id="4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33CC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A5B89-F3B9-48E8-A475-975BE4662CFA}" v="10" dt="2020-02-12T17:17:56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pairs of values – reasoning and problem solving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9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 Challenge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to Maths – Algebra Part 4 and choose your star challenge. As usual, the first page will give you a challenge that is slightly easier than the introduction challenge, the second page will give you a challenge that is similar to the questions in the presentation and the third page will give you challenges that will stretch you further. You can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27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4BA76E4-E786-4748-BB4D-AC930D9E2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6F1B16-77CF-4DD6-AE7C-A9ED621B981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Razia is finding possible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Razia correct? Explain your answer. 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6A9FDA-C7C5-4A6D-8811-6C897742E87E}"/>
              </a:ext>
            </a:extLst>
          </p:cNvPr>
          <p:cNvSpPr/>
          <p:nvPr/>
        </p:nvSpPr>
        <p:spPr>
          <a:xfrm>
            <a:off x="2709862" y="1507802"/>
            <a:ext cx="3724276" cy="822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+ 11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60</a:t>
            </a:r>
            <a:endParaRPr lang="en-GB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D2246CEA-6554-44CB-A0B8-CB9736DB7AFD}"/>
              </a:ext>
            </a:extLst>
          </p:cNvPr>
          <p:cNvSpPr/>
          <p:nvPr/>
        </p:nvSpPr>
        <p:spPr>
          <a:xfrm>
            <a:off x="4063823" y="3187262"/>
            <a:ext cx="3230634" cy="820827"/>
          </a:xfrm>
          <a:prstGeom prst="wedgeRoundRectCallout">
            <a:avLst>
              <a:gd name="adj1" fmla="val -63423"/>
              <a:gd name="adj2" fmla="val 34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equals 9, </a:t>
            </a:r>
            <a:r>
              <a:rPr lang="en-GB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equal 33.</a:t>
            </a:r>
          </a:p>
        </p:txBody>
      </p:sp>
    </p:spTree>
    <p:extLst>
      <p:ext uri="{BB962C8B-B14F-4D97-AF65-F5344CB8AC3E}">
        <p14:creationId xmlns:p14="http://schemas.microsoft.com/office/powerpoint/2010/main" val="378907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4BA76E4-E786-4748-BB4D-AC930D9E2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6F1B16-77CF-4DD6-AE7C-A9ED621B981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Razia is finding possible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Razia correct? Explain your answer.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Razia is incorrect because…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6A9FDA-C7C5-4A6D-8811-6C897742E87E}"/>
              </a:ext>
            </a:extLst>
          </p:cNvPr>
          <p:cNvSpPr/>
          <p:nvPr/>
        </p:nvSpPr>
        <p:spPr>
          <a:xfrm>
            <a:off x="2709862" y="1507802"/>
            <a:ext cx="3724276" cy="822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+ 11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60</a:t>
            </a:r>
            <a:endParaRPr lang="en-GB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D2246CEA-6554-44CB-A0B8-CB9736DB7AFD}"/>
              </a:ext>
            </a:extLst>
          </p:cNvPr>
          <p:cNvSpPr/>
          <p:nvPr/>
        </p:nvSpPr>
        <p:spPr>
          <a:xfrm>
            <a:off x="4063823" y="3187262"/>
            <a:ext cx="3230634" cy="820827"/>
          </a:xfrm>
          <a:prstGeom prst="wedgeRoundRectCallout">
            <a:avLst>
              <a:gd name="adj1" fmla="val -63423"/>
              <a:gd name="adj2" fmla="val 34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equals 9, </a:t>
            </a:r>
            <a:r>
              <a:rPr lang="en-GB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equal 33.</a:t>
            </a:r>
          </a:p>
        </p:txBody>
      </p:sp>
    </p:spTree>
    <p:extLst>
      <p:ext uri="{BB962C8B-B14F-4D97-AF65-F5344CB8AC3E}">
        <p14:creationId xmlns:p14="http://schemas.microsoft.com/office/powerpoint/2010/main" val="193648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4BA76E4-E786-4748-BB4D-AC930D9E2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6F1B16-77CF-4DD6-AE7C-A9ED621B981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Razia is finding possible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Razia correct? Explain your answer.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Razia is incorrect because 3 x 9 = 27 and 60 – 27 = 33. 33 ÷ 11 = 3 so </a:t>
            </a:r>
            <a:r>
              <a:rPr lang="en-GB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3.</a:t>
            </a:r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6A9FDA-C7C5-4A6D-8811-6C897742E87E}"/>
              </a:ext>
            </a:extLst>
          </p:cNvPr>
          <p:cNvSpPr/>
          <p:nvPr/>
        </p:nvSpPr>
        <p:spPr>
          <a:xfrm>
            <a:off x="2709862" y="1507802"/>
            <a:ext cx="3724276" cy="822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+ 11</a:t>
            </a:r>
            <a:r>
              <a:rPr lang="en-GB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60</a:t>
            </a:r>
            <a:endParaRPr lang="en-GB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D2246CEA-6554-44CB-A0B8-CB9736DB7AFD}"/>
              </a:ext>
            </a:extLst>
          </p:cNvPr>
          <p:cNvSpPr/>
          <p:nvPr/>
        </p:nvSpPr>
        <p:spPr>
          <a:xfrm>
            <a:off x="4063823" y="3187262"/>
            <a:ext cx="3230634" cy="820827"/>
          </a:xfrm>
          <a:prstGeom prst="wedgeRoundRectCallout">
            <a:avLst>
              <a:gd name="adj1" fmla="val -63423"/>
              <a:gd name="adj2" fmla="val 34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equals 9, </a:t>
            </a:r>
            <a:r>
              <a:rPr lang="en-GB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must equal 33.</a:t>
            </a:r>
          </a:p>
        </p:txBody>
      </p:sp>
    </p:spTree>
    <p:extLst>
      <p:ext uri="{BB962C8B-B14F-4D97-AF65-F5344CB8AC3E}">
        <p14:creationId xmlns:p14="http://schemas.microsoft.com/office/powerpoint/2010/main" val="162005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an odd number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50, which of these could be true?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Convince me.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17822FC-F11B-48C8-B889-7D9D2A3B7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23095"/>
              </p:ext>
            </p:extLst>
          </p:nvPr>
        </p:nvGraphicFramePr>
        <p:xfrm>
          <a:off x="2816000" y="1459751"/>
          <a:ext cx="3512000" cy="3682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2000">
                  <a:extLst>
                    <a:ext uri="{9D8B030D-6E8A-4147-A177-3AD203B41FA5}">
                      <a16:colId xmlns:a16="http://schemas.microsoft.com/office/drawing/2014/main" val="902772443"/>
                    </a:ext>
                  </a:extLst>
                </a:gridCol>
              </a:tblGrid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A.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156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019633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B.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–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4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797257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C. 4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+ 5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258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433848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D.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÷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450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4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an odd number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50, which of these could be true?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Convince me.</a:t>
            </a:r>
          </a:p>
          <a:p>
            <a:endParaRPr lang="en-GB" sz="23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and B could be true because…</a:t>
            </a:r>
            <a:endParaRPr lang="en-GB" sz="3600" b="1" dirty="0"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17822FC-F11B-48C8-B889-7D9D2A3B7306}"/>
              </a:ext>
            </a:extLst>
          </p:cNvPr>
          <p:cNvGraphicFramePr>
            <a:graphicFrameLocks noGrp="1"/>
          </p:cNvGraphicFramePr>
          <p:nvPr/>
        </p:nvGraphicFramePr>
        <p:xfrm>
          <a:off x="2816000" y="1459751"/>
          <a:ext cx="3512000" cy="3682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2000">
                  <a:extLst>
                    <a:ext uri="{9D8B030D-6E8A-4147-A177-3AD203B41FA5}">
                      <a16:colId xmlns:a16="http://schemas.microsoft.com/office/drawing/2014/main" val="902772443"/>
                    </a:ext>
                  </a:extLst>
                </a:gridCol>
              </a:tblGrid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A.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156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019633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B.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–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4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797257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C. 4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+ 5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258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433848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D.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÷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450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0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an odd number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50, which of these could be true?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Convince me.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and B could be true. For example: A.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3; B.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77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17822FC-F11B-48C8-B889-7D9D2A3B7306}"/>
              </a:ext>
            </a:extLst>
          </p:cNvPr>
          <p:cNvGraphicFramePr>
            <a:graphicFrameLocks noGrp="1"/>
          </p:cNvGraphicFramePr>
          <p:nvPr/>
        </p:nvGraphicFramePr>
        <p:xfrm>
          <a:off x="2816000" y="1459751"/>
          <a:ext cx="3512000" cy="3682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2000">
                  <a:extLst>
                    <a:ext uri="{9D8B030D-6E8A-4147-A177-3AD203B41FA5}">
                      <a16:colId xmlns:a16="http://schemas.microsoft.com/office/drawing/2014/main" val="902772443"/>
                    </a:ext>
                  </a:extLst>
                </a:gridCol>
              </a:tblGrid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A.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156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019633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B.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–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4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797257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C. 4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+ 5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258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433848"/>
                  </a:ext>
                </a:extLst>
              </a:tr>
              <a:tr h="920629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D. 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÷ 3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= 2</a:t>
                      </a:r>
                    </a:p>
                  </a:txBody>
                  <a:tcPr marL="196010" marR="196010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450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1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Sweety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Treaty sell 2 medium sweet boxes and 4 small sweet boxes for £36. What possible prices can you find for each sweet box?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29AACE-18FF-426C-8260-F70EFD77E0D8}"/>
              </a:ext>
            </a:extLst>
          </p:cNvPr>
          <p:cNvSpPr/>
          <p:nvPr/>
        </p:nvSpPr>
        <p:spPr>
          <a:xfrm>
            <a:off x="2632786" y="1852593"/>
            <a:ext cx="4256728" cy="62755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+ 4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£36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B6A0CE-A141-42D1-B01D-220FFF86B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08700"/>
              </p:ext>
            </p:extLst>
          </p:nvPr>
        </p:nvGraphicFramePr>
        <p:xfrm>
          <a:off x="2465207" y="2718910"/>
          <a:ext cx="4591886" cy="2568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943">
                  <a:extLst>
                    <a:ext uri="{9D8B030D-6E8A-4147-A177-3AD203B41FA5}">
                      <a16:colId xmlns:a16="http://schemas.microsoft.com/office/drawing/2014/main" val="3268024765"/>
                    </a:ext>
                  </a:extLst>
                </a:gridCol>
                <a:gridCol w="2295943">
                  <a:extLst>
                    <a:ext uri="{9D8B030D-6E8A-4147-A177-3AD203B41FA5}">
                      <a16:colId xmlns:a16="http://schemas.microsoft.com/office/drawing/2014/main" val="1303621844"/>
                    </a:ext>
                  </a:extLst>
                </a:gridCol>
              </a:tblGrid>
              <a:tr h="485975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31071"/>
                  </a:ext>
                </a:extLst>
              </a:tr>
              <a:tr h="204083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2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26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Sweety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Treaty sell 2 medium sweet boxes and 4 small sweet boxes for £36. What possible prices can you find for each sweet box?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</a:t>
            </a: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8,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5;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9,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4.5;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10,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4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29AACE-18FF-426C-8260-F70EFD77E0D8}"/>
              </a:ext>
            </a:extLst>
          </p:cNvPr>
          <p:cNvSpPr/>
          <p:nvPr/>
        </p:nvSpPr>
        <p:spPr>
          <a:xfrm>
            <a:off x="2632786" y="1852593"/>
            <a:ext cx="4256728" cy="62755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+ 4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£36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B6A0CE-A141-42D1-B01D-220FFF86B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8010"/>
              </p:ext>
            </p:extLst>
          </p:nvPr>
        </p:nvGraphicFramePr>
        <p:xfrm>
          <a:off x="2465207" y="2718910"/>
          <a:ext cx="4591886" cy="2568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943">
                  <a:extLst>
                    <a:ext uri="{9D8B030D-6E8A-4147-A177-3AD203B41FA5}">
                      <a16:colId xmlns:a16="http://schemas.microsoft.com/office/drawing/2014/main" val="3268024765"/>
                    </a:ext>
                  </a:extLst>
                </a:gridCol>
                <a:gridCol w="2295943">
                  <a:extLst>
                    <a:ext uri="{9D8B030D-6E8A-4147-A177-3AD203B41FA5}">
                      <a16:colId xmlns:a16="http://schemas.microsoft.com/office/drawing/2014/main" val="1303621844"/>
                    </a:ext>
                  </a:extLst>
                </a:gridCol>
              </a:tblGrid>
              <a:tr h="485975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31071"/>
                  </a:ext>
                </a:extLst>
              </a:tr>
              <a:tr h="204083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2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46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BED953-94D8-4115-9990-20765D7E8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2426</TotalTime>
  <Words>548</Words>
  <Application>Microsoft Office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Finding pairs of values – reasoning and problem solving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 Challenge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52</cp:revision>
  <dcterms:created xsi:type="dcterms:W3CDTF">2018-03-17T10:08:43Z</dcterms:created>
  <dcterms:modified xsi:type="dcterms:W3CDTF">2020-04-20T08:00:00Z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