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90" r:id="rId5"/>
    <p:sldId id="314" r:id="rId6"/>
    <p:sldId id="411" r:id="rId7"/>
    <p:sldId id="386" r:id="rId8"/>
    <p:sldId id="402" r:id="rId9"/>
    <p:sldId id="413" r:id="rId10"/>
    <p:sldId id="404" r:id="rId11"/>
    <p:sldId id="40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3DB7"/>
    <a:srgbClr val="FF9900"/>
    <a:srgbClr val="EAB0E2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F785B1-DA35-4F3B-B7BC-2F9175341069}" v="29" dt="2019-08-19T13:27:30.6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Fitzpatrick" userId="d1b284ec-d1dd-4765-b823-b34899491c26" providerId="ADAL" clId="{23F785B1-DA35-4F3B-B7BC-2F9175341069}"/>
    <pc:docChg chg="undo custSel addSld delSld modSld sldOrd">
      <pc:chgData name="Jan Fitzpatrick" userId="d1b284ec-d1dd-4765-b823-b34899491c26" providerId="ADAL" clId="{23F785B1-DA35-4F3B-B7BC-2F9175341069}" dt="2019-08-19T13:28:49.082" v="1178" actId="20577"/>
      <pc:docMkLst>
        <pc:docMk/>
      </pc:docMkLst>
      <pc:sldChg chg="modSp">
        <pc:chgData name="Jan Fitzpatrick" userId="d1b284ec-d1dd-4765-b823-b34899491c26" providerId="ADAL" clId="{23F785B1-DA35-4F3B-B7BC-2F9175341069}" dt="2019-08-19T13:12:59.406" v="394" actId="20577"/>
        <pc:sldMkLst>
          <pc:docMk/>
          <pc:sldMk cId="636014570" sldId="314"/>
        </pc:sldMkLst>
        <pc:spChg chg="mod">
          <ac:chgData name="Jan Fitzpatrick" userId="d1b284ec-d1dd-4765-b823-b34899491c26" providerId="ADAL" clId="{23F785B1-DA35-4F3B-B7BC-2F9175341069}" dt="2019-08-19T13:12:59.406" v="394" actId="20577"/>
          <ac:spMkLst>
            <pc:docMk/>
            <pc:sldMk cId="636014570" sldId="314"/>
            <ac:spMk id="19" creationId="{5252A847-DE45-4FA3-A1F8-EEBEB845FF8E}"/>
          </ac:spMkLst>
        </pc:spChg>
      </pc:sldChg>
      <pc:sldChg chg="addSp delSp modSp ord">
        <pc:chgData name="Jan Fitzpatrick" userId="d1b284ec-d1dd-4765-b823-b34899491c26" providerId="ADAL" clId="{23F785B1-DA35-4F3B-B7BC-2F9175341069}" dt="2019-08-19T12:48:32.292" v="47" actId="20577"/>
        <pc:sldMkLst>
          <pc:docMk/>
          <pc:sldMk cId="36917022" sldId="360"/>
        </pc:sldMkLst>
        <pc:spChg chg="mod">
          <ac:chgData name="Jan Fitzpatrick" userId="d1b284ec-d1dd-4765-b823-b34899491c26" providerId="ADAL" clId="{23F785B1-DA35-4F3B-B7BC-2F9175341069}" dt="2019-08-19T12:47:25.892" v="37" actId="403"/>
          <ac:spMkLst>
            <pc:docMk/>
            <pc:sldMk cId="36917022" sldId="360"/>
            <ac:spMk id="10" creationId="{8E66A5B4-DA7F-4723-89A5-8C8AF3242087}"/>
          </ac:spMkLst>
        </pc:spChg>
        <pc:spChg chg="mod">
          <ac:chgData name="Jan Fitzpatrick" userId="d1b284ec-d1dd-4765-b823-b34899491c26" providerId="ADAL" clId="{23F785B1-DA35-4F3B-B7BC-2F9175341069}" dt="2019-08-19T12:48:32.292" v="47" actId="20577"/>
          <ac:spMkLst>
            <pc:docMk/>
            <pc:sldMk cId="36917022" sldId="360"/>
            <ac:spMk id="11" creationId="{A50B691E-D592-41EE-AE6B-0313E9335B28}"/>
          </ac:spMkLst>
        </pc:spChg>
        <pc:spChg chg="mod">
          <ac:chgData name="Jan Fitzpatrick" userId="d1b284ec-d1dd-4765-b823-b34899491c26" providerId="ADAL" clId="{23F785B1-DA35-4F3B-B7BC-2F9175341069}" dt="2019-08-19T12:47:25.892" v="37" actId="403"/>
          <ac:spMkLst>
            <pc:docMk/>
            <pc:sldMk cId="36917022" sldId="360"/>
            <ac:spMk id="13" creationId="{3B81692A-5C8C-4861-B720-1C22EABDA85D}"/>
          </ac:spMkLst>
        </pc:spChg>
        <pc:spChg chg="mod">
          <ac:chgData name="Jan Fitzpatrick" userId="d1b284ec-d1dd-4765-b823-b34899491c26" providerId="ADAL" clId="{23F785B1-DA35-4F3B-B7BC-2F9175341069}" dt="2019-08-19T12:47:25.892" v="37" actId="403"/>
          <ac:spMkLst>
            <pc:docMk/>
            <pc:sldMk cId="36917022" sldId="360"/>
            <ac:spMk id="14" creationId="{BF4241D8-063D-47AB-A745-FC09E83C0714}"/>
          </ac:spMkLst>
        </pc:spChg>
        <pc:spChg chg="mod">
          <ac:chgData name="Jan Fitzpatrick" userId="d1b284ec-d1dd-4765-b823-b34899491c26" providerId="ADAL" clId="{23F785B1-DA35-4F3B-B7BC-2F9175341069}" dt="2019-08-19T12:45:49.067" v="1" actId="207"/>
          <ac:spMkLst>
            <pc:docMk/>
            <pc:sldMk cId="36917022" sldId="360"/>
            <ac:spMk id="19" creationId="{5252A847-DE45-4FA3-A1F8-EEBEB845FF8E}"/>
          </ac:spMkLst>
        </pc:spChg>
        <pc:grpChg chg="add mod">
          <ac:chgData name="Jan Fitzpatrick" userId="d1b284ec-d1dd-4765-b823-b34899491c26" providerId="ADAL" clId="{23F785B1-DA35-4F3B-B7BC-2F9175341069}" dt="2019-08-19T12:47:31.787" v="38" actId="1076"/>
          <ac:grpSpMkLst>
            <pc:docMk/>
            <pc:sldMk cId="36917022" sldId="360"/>
            <ac:grpSpMk id="9" creationId="{7B0F93A7-95CB-4933-B1C0-0D200F30D4CF}"/>
          </ac:grpSpMkLst>
        </pc:grpChg>
        <pc:graphicFrameChg chg="del">
          <ac:chgData name="Jan Fitzpatrick" userId="d1b284ec-d1dd-4765-b823-b34899491c26" providerId="ADAL" clId="{23F785B1-DA35-4F3B-B7BC-2F9175341069}" dt="2019-08-19T12:47:17.734" v="31" actId="478"/>
          <ac:graphicFrameMkLst>
            <pc:docMk/>
            <pc:sldMk cId="36917022" sldId="360"/>
            <ac:graphicFrameMk id="12" creationId="{B51C6901-55C3-49DA-9A58-FDD1A22022AD}"/>
          </ac:graphicFrameMkLst>
        </pc:graphicFrameChg>
        <pc:cxnChg chg="add mod">
          <ac:chgData name="Jan Fitzpatrick" userId="d1b284ec-d1dd-4765-b823-b34899491c26" providerId="ADAL" clId="{23F785B1-DA35-4F3B-B7BC-2F9175341069}" dt="2019-08-19T12:48:06.537" v="44" actId="14100"/>
          <ac:cxnSpMkLst>
            <pc:docMk/>
            <pc:sldMk cId="36917022" sldId="360"/>
            <ac:cxnSpMk id="15" creationId="{4BDDEF7B-FDB6-4D40-BC3C-B4782B043989}"/>
          </ac:cxnSpMkLst>
        </pc:cxnChg>
      </pc:sldChg>
      <pc:sldChg chg="modSp">
        <pc:chgData name="Jan Fitzpatrick" userId="d1b284ec-d1dd-4765-b823-b34899491c26" providerId="ADAL" clId="{23F785B1-DA35-4F3B-B7BC-2F9175341069}" dt="2019-08-19T13:21:03.368" v="729"/>
        <pc:sldMkLst>
          <pc:docMk/>
          <pc:sldMk cId="310986706" sldId="386"/>
        </pc:sldMkLst>
        <pc:spChg chg="mod">
          <ac:chgData name="Jan Fitzpatrick" userId="d1b284ec-d1dd-4765-b823-b34899491c26" providerId="ADAL" clId="{23F785B1-DA35-4F3B-B7BC-2F9175341069}" dt="2019-08-19T13:21:03.368" v="729"/>
          <ac:spMkLst>
            <pc:docMk/>
            <pc:sldMk cId="310986706" sldId="386"/>
            <ac:spMk id="19" creationId="{5252A847-DE45-4FA3-A1F8-EEBEB845FF8E}"/>
          </ac:spMkLst>
        </pc:spChg>
      </pc:sldChg>
      <pc:sldChg chg="modSp del">
        <pc:chgData name="Jan Fitzpatrick" userId="d1b284ec-d1dd-4765-b823-b34899491c26" providerId="ADAL" clId="{23F785B1-DA35-4F3B-B7BC-2F9175341069}" dt="2019-08-19T12:55:18.593" v="52" actId="2696"/>
        <pc:sldMkLst>
          <pc:docMk/>
          <pc:sldMk cId="469217475" sldId="394"/>
        </pc:sldMkLst>
        <pc:graphicFrameChg chg="ord">
          <ac:chgData name="Jan Fitzpatrick" userId="d1b284ec-d1dd-4765-b823-b34899491c26" providerId="ADAL" clId="{23F785B1-DA35-4F3B-B7BC-2F9175341069}" dt="2019-08-19T12:47:51.498" v="40" actId="167"/>
          <ac:graphicFrameMkLst>
            <pc:docMk/>
            <pc:sldMk cId="469217475" sldId="394"/>
            <ac:graphicFrameMk id="14" creationId="{3DB7CE51-9055-4C16-86B2-5782BB666052}"/>
          </ac:graphicFrameMkLst>
        </pc:graphicFrameChg>
      </pc:sldChg>
      <pc:sldChg chg="modSp">
        <pc:chgData name="Jan Fitzpatrick" userId="d1b284ec-d1dd-4765-b823-b34899491c26" providerId="ADAL" clId="{23F785B1-DA35-4F3B-B7BC-2F9175341069}" dt="2019-08-19T12:57:36.830" v="58" actId="20577"/>
        <pc:sldMkLst>
          <pc:docMk/>
          <pc:sldMk cId="1474371598" sldId="396"/>
        </pc:sldMkLst>
        <pc:graphicFrameChg chg="modGraphic">
          <ac:chgData name="Jan Fitzpatrick" userId="d1b284ec-d1dd-4765-b823-b34899491c26" providerId="ADAL" clId="{23F785B1-DA35-4F3B-B7BC-2F9175341069}" dt="2019-08-19T12:57:36.830" v="58" actId="20577"/>
          <ac:graphicFrameMkLst>
            <pc:docMk/>
            <pc:sldMk cId="1474371598" sldId="396"/>
            <ac:graphicFrameMk id="10" creationId="{4118B4E5-1D70-4570-8796-D0FF6A6EE5E7}"/>
          </ac:graphicFrameMkLst>
        </pc:graphicFrameChg>
      </pc:sldChg>
      <pc:sldChg chg="modSp">
        <pc:chgData name="Jan Fitzpatrick" userId="d1b284ec-d1dd-4765-b823-b34899491c26" providerId="ADAL" clId="{23F785B1-DA35-4F3B-B7BC-2F9175341069}" dt="2019-08-19T13:01:32.124" v="171" actId="13219"/>
        <pc:sldMkLst>
          <pc:docMk/>
          <pc:sldMk cId="1565716625" sldId="397"/>
        </pc:sldMkLst>
        <pc:graphicFrameChg chg="modGraphic">
          <ac:chgData name="Jan Fitzpatrick" userId="d1b284ec-d1dd-4765-b823-b34899491c26" providerId="ADAL" clId="{23F785B1-DA35-4F3B-B7BC-2F9175341069}" dt="2019-08-19T13:01:32.124" v="171" actId="13219"/>
          <ac:graphicFrameMkLst>
            <pc:docMk/>
            <pc:sldMk cId="1565716625" sldId="397"/>
            <ac:graphicFrameMk id="10" creationId="{87A82740-4F26-4F7B-8F87-4B27BCFFAFE0}"/>
          </ac:graphicFrameMkLst>
        </pc:graphicFrameChg>
      </pc:sldChg>
      <pc:sldChg chg="modSp">
        <pc:chgData name="Jan Fitzpatrick" userId="d1b284ec-d1dd-4765-b823-b34899491c26" providerId="ADAL" clId="{23F785B1-DA35-4F3B-B7BC-2F9175341069}" dt="2019-08-19T13:08:51.751" v="274"/>
        <pc:sldMkLst>
          <pc:docMk/>
          <pc:sldMk cId="2754620656" sldId="399"/>
        </pc:sldMkLst>
        <pc:spChg chg="mod">
          <ac:chgData name="Jan Fitzpatrick" userId="d1b284ec-d1dd-4765-b823-b34899491c26" providerId="ADAL" clId="{23F785B1-DA35-4F3B-B7BC-2F9175341069}" dt="2019-08-19T13:08:51.751" v="274"/>
          <ac:spMkLst>
            <pc:docMk/>
            <pc:sldMk cId="2754620656" sldId="399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23F785B1-DA35-4F3B-B7BC-2F9175341069}" dt="2019-08-19T13:09:11.661" v="276" actId="6549"/>
        <pc:sldMkLst>
          <pc:docMk/>
          <pc:sldMk cId="2909056851" sldId="400"/>
        </pc:sldMkLst>
        <pc:spChg chg="mod">
          <ac:chgData name="Jan Fitzpatrick" userId="d1b284ec-d1dd-4765-b823-b34899491c26" providerId="ADAL" clId="{23F785B1-DA35-4F3B-B7BC-2F9175341069}" dt="2019-08-19T13:09:11.661" v="276" actId="6549"/>
          <ac:spMkLst>
            <pc:docMk/>
            <pc:sldMk cId="2909056851" sldId="400"/>
            <ac:spMk id="19" creationId="{5252A847-DE45-4FA3-A1F8-EEBEB845FF8E}"/>
          </ac:spMkLst>
        </pc:spChg>
      </pc:sldChg>
      <pc:sldChg chg="modSp ord">
        <pc:chgData name="Jan Fitzpatrick" userId="d1b284ec-d1dd-4765-b823-b34899491c26" providerId="ADAL" clId="{23F785B1-DA35-4F3B-B7BC-2F9175341069}" dt="2019-08-19T13:20:58.344" v="728"/>
        <pc:sldMkLst>
          <pc:docMk/>
          <pc:sldMk cId="2016364653" sldId="402"/>
        </pc:sldMkLst>
        <pc:spChg chg="mod">
          <ac:chgData name="Jan Fitzpatrick" userId="d1b284ec-d1dd-4765-b823-b34899491c26" providerId="ADAL" clId="{23F785B1-DA35-4F3B-B7BC-2F9175341069}" dt="2019-08-19T13:20:58.344" v="728"/>
          <ac:spMkLst>
            <pc:docMk/>
            <pc:sldMk cId="2016364653" sldId="402"/>
            <ac:spMk id="19" creationId="{5252A847-DE45-4FA3-A1F8-EEBEB845FF8E}"/>
          </ac:spMkLst>
        </pc:spChg>
      </pc:sldChg>
      <pc:sldChg chg="modSp del">
        <pc:chgData name="Jan Fitzpatrick" userId="d1b284ec-d1dd-4765-b823-b34899491c26" providerId="ADAL" clId="{23F785B1-DA35-4F3B-B7BC-2F9175341069}" dt="2019-08-19T13:23:30.510" v="886" actId="2696"/>
        <pc:sldMkLst>
          <pc:docMk/>
          <pc:sldMk cId="1028055081" sldId="403"/>
        </pc:sldMkLst>
        <pc:spChg chg="mod">
          <ac:chgData name="Jan Fitzpatrick" userId="d1b284ec-d1dd-4765-b823-b34899491c26" providerId="ADAL" clId="{23F785B1-DA35-4F3B-B7BC-2F9175341069}" dt="2019-08-19T13:16:38.822" v="458" actId="6549"/>
          <ac:spMkLst>
            <pc:docMk/>
            <pc:sldMk cId="1028055081" sldId="403"/>
            <ac:spMk id="19" creationId="{5252A847-DE45-4FA3-A1F8-EEBEB845FF8E}"/>
          </ac:spMkLst>
        </pc:spChg>
      </pc:sldChg>
      <pc:sldChg chg="addSp delSp modSp">
        <pc:chgData name="Jan Fitzpatrick" userId="d1b284ec-d1dd-4765-b823-b34899491c26" providerId="ADAL" clId="{23F785B1-DA35-4F3B-B7BC-2F9175341069}" dt="2019-08-19T13:28:28.767" v="1155" actId="20577"/>
        <pc:sldMkLst>
          <pc:docMk/>
          <pc:sldMk cId="1520537243" sldId="404"/>
        </pc:sldMkLst>
        <pc:spChg chg="add">
          <ac:chgData name="Jan Fitzpatrick" userId="d1b284ec-d1dd-4765-b823-b34899491c26" providerId="ADAL" clId="{23F785B1-DA35-4F3B-B7BC-2F9175341069}" dt="2019-08-19T13:27:30.695" v="1138"/>
          <ac:spMkLst>
            <pc:docMk/>
            <pc:sldMk cId="1520537243" sldId="404"/>
            <ac:spMk id="9" creationId="{90165BB9-9BAE-447A-9589-A775966750C8}"/>
          </ac:spMkLst>
        </pc:spChg>
        <pc:spChg chg="del">
          <ac:chgData name="Jan Fitzpatrick" userId="d1b284ec-d1dd-4765-b823-b34899491c26" providerId="ADAL" clId="{23F785B1-DA35-4F3B-B7BC-2F9175341069}" dt="2019-08-19T13:27:10.189" v="1127" actId="478"/>
          <ac:spMkLst>
            <pc:docMk/>
            <pc:sldMk cId="1520537243" sldId="404"/>
            <ac:spMk id="10" creationId="{FFDF4AF9-CD47-432B-B269-3EC41EAE0CBC}"/>
          </ac:spMkLst>
        </pc:spChg>
        <pc:spChg chg="add mod">
          <ac:chgData name="Jan Fitzpatrick" userId="d1b284ec-d1dd-4765-b823-b34899491c26" providerId="ADAL" clId="{23F785B1-DA35-4F3B-B7BC-2F9175341069}" dt="2019-08-19T13:28:28.767" v="1155" actId="20577"/>
          <ac:spMkLst>
            <pc:docMk/>
            <pc:sldMk cId="1520537243" sldId="404"/>
            <ac:spMk id="11" creationId="{EB86F292-F9F6-437D-AF84-12E1633E0B30}"/>
          </ac:spMkLst>
        </pc:spChg>
        <pc:spChg chg="mod">
          <ac:chgData name="Jan Fitzpatrick" userId="d1b284ec-d1dd-4765-b823-b34899491c26" providerId="ADAL" clId="{23F785B1-DA35-4F3B-B7BC-2F9175341069}" dt="2019-08-19T13:27:05.730" v="1126" actId="115"/>
          <ac:spMkLst>
            <pc:docMk/>
            <pc:sldMk cId="1520537243" sldId="404"/>
            <ac:spMk id="19" creationId="{5252A847-DE45-4FA3-A1F8-EEBEB845FF8E}"/>
          </ac:spMkLst>
        </pc:spChg>
      </pc:sldChg>
      <pc:sldChg chg="addSp modSp">
        <pc:chgData name="Jan Fitzpatrick" userId="d1b284ec-d1dd-4765-b823-b34899491c26" providerId="ADAL" clId="{23F785B1-DA35-4F3B-B7BC-2F9175341069}" dt="2019-08-19T13:28:49.082" v="1178" actId="20577"/>
        <pc:sldMkLst>
          <pc:docMk/>
          <pc:sldMk cId="1096256813" sldId="405"/>
        </pc:sldMkLst>
        <pc:spChg chg="add mod">
          <ac:chgData name="Jan Fitzpatrick" userId="d1b284ec-d1dd-4765-b823-b34899491c26" providerId="ADAL" clId="{23F785B1-DA35-4F3B-B7BC-2F9175341069}" dt="2019-08-19T13:28:19.559" v="1147" actId="20577"/>
          <ac:spMkLst>
            <pc:docMk/>
            <pc:sldMk cId="1096256813" sldId="405"/>
            <ac:spMk id="9" creationId="{FFF404D7-613B-468F-A6AB-DCA871FCCEC9}"/>
          </ac:spMkLst>
        </pc:spChg>
        <pc:spChg chg="mod">
          <ac:chgData name="Jan Fitzpatrick" userId="d1b284ec-d1dd-4765-b823-b34899491c26" providerId="ADAL" clId="{23F785B1-DA35-4F3B-B7BC-2F9175341069}" dt="2019-08-19T13:26:06.399" v="1035" actId="20577"/>
          <ac:spMkLst>
            <pc:docMk/>
            <pc:sldMk cId="1096256813" sldId="405"/>
            <ac:spMk id="10" creationId="{FFDF4AF9-CD47-432B-B269-3EC41EAE0CBC}"/>
          </ac:spMkLst>
        </pc:spChg>
        <pc:spChg chg="mod">
          <ac:chgData name="Jan Fitzpatrick" userId="d1b284ec-d1dd-4765-b823-b34899491c26" providerId="ADAL" clId="{23F785B1-DA35-4F3B-B7BC-2F9175341069}" dt="2019-08-19T13:28:49.082" v="1178" actId="20577"/>
          <ac:spMkLst>
            <pc:docMk/>
            <pc:sldMk cId="1096256813" sldId="405"/>
            <ac:spMk id="19" creationId="{5252A847-DE45-4FA3-A1F8-EEBEB845FF8E}"/>
          </ac:spMkLst>
        </pc:spChg>
      </pc:sldChg>
      <pc:sldChg chg="modSp del">
        <pc:chgData name="Jan Fitzpatrick" userId="d1b284ec-d1dd-4765-b823-b34899491c26" providerId="ADAL" clId="{23F785B1-DA35-4F3B-B7BC-2F9175341069}" dt="2019-08-19T13:02:27.108" v="178" actId="2696"/>
        <pc:sldMkLst>
          <pc:docMk/>
          <pc:sldMk cId="2824480685" sldId="407"/>
        </pc:sldMkLst>
        <pc:graphicFrameChg chg="mod">
          <ac:chgData name="Jan Fitzpatrick" userId="d1b284ec-d1dd-4765-b823-b34899491c26" providerId="ADAL" clId="{23F785B1-DA35-4F3B-B7BC-2F9175341069}" dt="2019-08-19T13:01:49.876" v="173"/>
          <ac:graphicFrameMkLst>
            <pc:docMk/>
            <pc:sldMk cId="2824480685" sldId="407"/>
            <ac:graphicFrameMk id="2" creationId="{254C3FE7-D4B5-41F4-B7FF-988F788BB5F8}"/>
          </ac:graphicFrameMkLst>
        </pc:graphicFrameChg>
      </pc:sldChg>
      <pc:sldChg chg="del">
        <pc:chgData name="Jan Fitzpatrick" userId="d1b284ec-d1dd-4765-b823-b34899491c26" providerId="ADAL" clId="{23F785B1-DA35-4F3B-B7BC-2F9175341069}" dt="2019-08-19T13:14:05.916" v="404" actId="2696"/>
        <pc:sldMkLst>
          <pc:docMk/>
          <pc:sldMk cId="1721273294" sldId="408"/>
        </pc:sldMkLst>
      </pc:sldChg>
      <pc:sldChg chg="modSp add">
        <pc:chgData name="Jan Fitzpatrick" userId="d1b284ec-d1dd-4765-b823-b34899491c26" providerId="ADAL" clId="{23F785B1-DA35-4F3B-B7BC-2F9175341069}" dt="2019-08-19T12:55:11.997" v="51" actId="20577"/>
        <pc:sldMkLst>
          <pc:docMk/>
          <pc:sldMk cId="4006798331" sldId="409"/>
        </pc:sldMkLst>
        <pc:spChg chg="mod">
          <ac:chgData name="Jan Fitzpatrick" userId="d1b284ec-d1dd-4765-b823-b34899491c26" providerId="ADAL" clId="{23F785B1-DA35-4F3B-B7BC-2F9175341069}" dt="2019-08-19T12:55:11.997" v="51" actId="20577"/>
          <ac:spMkLst>
            <pc:docMk/>
            <pc:sldMk cId="4006798331" sldId="409"/>
            <ac:spMk id="11" creationId="{A50B691E-D592-41EE-AE6B-0313E9335B28}"/>
          </ac:spMkLst>
        </pc:spChg>
      </pc:sldChg>
      <pc:sldChg chg="modSp add">
        <pc:chgData name="Jan Fitzpatrick" userId="d1b284ec-d1dd-4765-b823-b34899491c26" providerId="ADAL" clId="{23F785B1-DA35-4F3B-B7BC-2F9175341069}" dt="2019-08-19T13:02:17.175" v="177" actId="207"/>
        <pc:sldMkLst>
          <pc:docMk/>
          <pc:sldMk cId="2665282707" sldId="410"/>
        </pc:sldMkLst>
        <pc:graphicFrameChg chg="mod modGraphic">
          <ac:chgData name="Jan Fitzpatrick" userId="d1b284ec-d1dd-4765-b823-b34899491c26" providerId="ADAL" clId="{23F785B1-DA35-4F3B-B7BC-2F9175341069}" dt="2019-08-19T13:02:00.493" v="175" actId="6549"/>
          <ac:graphicFrameMkLst>
            <pc:docMk/>
            <pc:sldMk cId="2665282707" sldId="410"/>
            <ac:graphicFrameMk id="2" creationId="{254C3FE7-D4B5-41F4-B7FF-988F788BB5F8}"/>
          </ac:graphicFrameMkLst>
        </pc:graphicFrameChg>
        <pc:graphicFrameChg chg="modGraphic">
          <ac:chgData name="Jan Fitzpatrick" userId="d1b284ec-d1dd-4765-b823-b34899491c26" providerId="ADAL" clId="{23F785B1-DA35-4F3B-B7BC-2F9175341069}" dt="2019-08-19T13:02:17.175" v="177" actId="207"/>
          <ac:graphicFrameMkLst>
            <pc:docMk/>
            <pc:sldMk cId="2665282707" sldId="410"/>
            <ac:graphicFrameMk id="10" creationId="{87A82740-4F26-4F7B-8F87-4B27BCFFAFE0}"/>
          </ac:graphicFrameMkLst>
        </pc:graphicFrameChg>
      </pc:sldChg>
      <pc:sldChg chg="addSp modSp add">
        <pc:chgData name="Jan Fitzpatrick" userId="d1b284ec-d1dd-4765-b823-b34899491c26" providerId="ADAL" clId="{23F785B1-DA35-4F3B-B7BC-2F9175341069}" dt="2019-08-19T13:13:55.333" v="403" actId="1076"/>
        <pc:sldMkLst>
          <pc:docMk/>
          <pc:sldMk cId="2528340207" sldId="411"/>
        </pc:sldMkLst>
        <pc:spChg chg="add mod">
          <ac:chgData name="Jan Fitzpatrick" userId="d1b284ec-d1dd-4765-b823-b34899491c26" providerId="ADAL" clId="{23F785B1-DA35-4F3B-B7BC-2F9175341069}" dt="2019-08-19T13:13:24.347" v="398" actId="1035"/>
          <ac:spMkLst>
            <pc:docMk/>
            <pc:sldMk cId="2528340207" sldId="411"/>
            <ac:spMk id="10" creationId="{129C6AA6-6112-4F05-A019-F91084F54D65}"/>
          </ac:spMkLst>
        </pc:spChg>
        <pc:spChg chg="add mod">
          <ac:chgData name="Jan Fitzpatrick" userId="d1b284ec-d1dd-4765-b823-b34899491c26" providerId="ADAL" clId="{23F785B1-DA35-4F3B-B7BC-2F9175341069}" dt="2019-08-19T13:13:42.201" v="401" actId="1036"/>
          <ac:spMkLst>
            <pc:docMk/>
            <pc:sldMk cId="2528340207" sldId="411"/>
            <ac:spMk id="11" creationId="{28EDD6F0-BA5B-47AC-95EC-6273CD51DC7A}"/>
          </ac:spMkLst>
        </pc:spChg>
        <pc:spChg chg="add mod">
          <ac:chgData name="Jan Fitzpatrick" userId="d1b284ec-d1dd-4765-b823-b34899491c26" providerId="ADAL" clId="{23F785B1-DA35-4F3B-B7BC-2F9175341069}" dt="2019-08-19T13:13:55.333" v="403" actId="1076"/>
          <ac:spMkLst>
            <pc:docMk/>
            <pc:sldMk cId="2528340207" sldId="411"/>
            <ac:spMk id="16" creationId="{7F802C86-E46B-46FC-80BA-725FAC9C9132}"/>
          </ac:spMkLst>
        </pc:spChg>
      </pc:sldChg>
      <pc:sldChg chg="modSp add del">
        <pc:chgData name="Jan Fitzpatrick" userId="d1b284ec-d1dd-4765-b823-b34899491c26" providerId="ADAL" clId="{23F785B1-DA35-4F3B-B7BC-2F9175341069}" dt="2019-08-19T13:23:27.030" v="885" actId="2696"/>
        <pc:sldMkLst>
          <pc:docMk/>
          <pc:sldMk cId="4030677599" sldId="412"/>
        </pc:sldMkLst>
        <pc:spChg chg="mod">
          <ac:chgData name="Jan Fitzpatrick" userId="d1b284ec-d1dd-4765-b823-b34899491c26" providerId="ADAL" clId="{23F785B1-DA35-4F3B-B7BC-2F9175341069}" dt="2019-08-19T13:17:31.668" v="497" actId="20577"/>
          <ac:spMkLst>
            <pc:docMk/>
            <pc:sldMk cId="4030677599" sldId="412"/>
            <ac:spMk id="19" creationId="{5252A847-DE45-4FA3-A1F8-EEBEB845FF8E}"/>
          </ac:spMkLst>
        </pc:spChg>
      </pc:sldChg>
      <pc:sldChg chg="modSp add">
        <pc:chgData name="Jan Fitzpatrick" userId="d1b284ec-d1dd-4765-b823-b34899491c26" providerId="ADAL" clId="{23F785B1-DA35-4F3B-B7BC-2F9175341069}" dt="2019-08-19T13:23:16.674" v="884" actId="115"/>
        <pc:sldMkLst>
          <pc:docMk/>
          <pc:sldMk cId="654629784" sldId="413"/>
        </pc:sldMkLst>
        <pc:spChg chg="mod">
          <ac:chgData name="Jan Fitzpatrick" userId="d1b284ec-d1dd-4765-b823-b34899491c26" providerId="ADAL" clId="{23F785B1-DA35-4F3B-B7BC-2F9175341069}" dt="2019-08-19T13:23:16.674" v="884" actId="115"/>
          <ac:spMkLst>
            <pc:docMk/>
            <pc:sldMk cId="654629784" sldId="413"/>
            <ac:spMk id="19" creationId="{5252A847-DE45-4FA3-A1F8-EEBEB845FF8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0CD6503-388C-4F9E-9FB0-9053D8579D01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4 – Autumn Block 1 – Ready to Write</a:t>
            </a:r>
            <a:r>
              <a:rPr lang="en-GB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8: Present Tense</a:t>
            </a:r>
            <a:endParaRPr lang="en-GB" sz="12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8D6CFCB-9442-4A6A-BCBF-173276DA50E9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8" name="TextBox 8">
              <a:extLst>
                <a:ext uri="{FF2B5EF4-FFF2-40B4-BE49-F238E27FC236}">
                  <a16:creationId xmlns:a16="http://schemas.microsoft.com/office/drawing/2014/main" id="{5C176F4E-1BC4-4135-9BF5-36C62967CE71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9" name="Picture 8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EF84B05E-104E-4BE3-A6DD-60D231C8940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1100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Application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Fill in each space with the correct verb from below. Make sure the verb is written in the simple present tense.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Mandy </a:t>
            </a:r>
            <a:r>
              <a:rPr lang="en-GB" sz="2800" b="1" spc="-15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___________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the answer to the question and she gets it correct.</a:t>
            </a:r>
          </a:p>
          <a:p>
            <a:pPr lvl="0" defTabSz="514350">
              <a:defRPr/>
            </a:pPr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Billy </a:t>
            </a:r>
            <a:r>
              <a:rPr lang="en-GB" sz="2800" b="1" spc="-15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___________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with his partner at the gym but he doesn’t often win.</a:t>
            </a:r>
          </a:p>
          <a:p>
            <a:pPr lvl="0" defTabSz="514350">
              <a:defRPr/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/>
            </a:r>
            <a:b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Shannon </a:t>
            </a:r>
            <a:r>
              <a:rPr lang="en-GB" sz="2800" b="1" spc="-15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___________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her teeth twice a day so she never needs a filling.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94C8C68-3999-4F00-AE58-8F0F9C04EC3E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7" name="TextBox 8">
              <a:extLst>
                <a:ext uri="{FF2B5EF4-FFF2-40B4-BE49-F238E27FC236}">
                  <a16:creationId xmlns:a16="http://schemas.microsoft.com/office/drawing/2014/main" id="{926E6744-E534-48BE-96FF-D4750CF9471B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8" name="Picture 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6D457D9B-4756-4190-A3BD-9FCB3A7278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BA228A5-94F3-4834-A3DF-AB5EC9124F75}"/>
              </a:ext>
            </a:extLst>
          </p:cNvPr>
          <p:cNvGrpSpPr/>
          <p:nvPr/>
        </p:nvGrpSpPr>
        <p:grpSpPr>
          <a:xfrm>
            <a:off x="742165" y="1705103"/>
            <a:ext cx="7659671" cy="797190"/>
            <a:chOff x="573983" y="1858087"/>
            <a:chExt cx="7659671" cy="937868"/>
          </a:xfrm>
          <a:solidFill>
            <a:schemeClr val="bg1"/>
          </a:solidFill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8937FD46-F028-48CA-A29A-1E2590E15A36}"/>
                </a:ext>
              </a:extLst>
            </p:cNvPr>
            <p:cNvSpPr/>
            <p:nvPr/>
          </p:nvSpPr>
          <p:spPr>
            <a:xfrm>
              <a:off x="573983" y="1858087"/>
              <a:ext cx="2453664" cy="937868"/>
            </a:xfrm>
            <a:prstGeom prst="roundRect">
              <a:avLst/>
            </a:prstGeom>
            <a:grp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brush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000905F9-6556-43B1-A5F3-89E32A2B7A68}"/>
                </a:ext>
              </a:extLst>
            </p:cNvPr>
            <p:cNvSpPr/>
            <p:nvPr/>
          </p:nvSpPr>
          <p:spPr>
            <a:xfrm>
              <a:off x="3176987" y="1858087"/>
              <a:ext cx="2453664" cy="937868"/>
            </a:xfrm>
            <a:prstGeom prst="roundRect">
              <a:avLst/>
            </a:prstGeom>
            <a:grp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box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17ED829B-1BD1-4AE4-A862-138C6CD22E9E}"/>
                </a:ext>
              </a:extLst>
            </p:cNvPr>
            <p:cNvSpPr/>
            <p:nvPr/>
          </p:nvSpPr>
          <p:spPr>
            <a:xfrm>
              <a:off x="5779990" y="1858087"/>
              <a:ext cx="2453664" cy="937868"/>
            </a:xfrm>
            <a:prstGeom prst="roundRect">
              <a:avLst/>
            </a:prstGeom>
            <a:grp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guess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36014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Application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Fill in each space with the correct verb from below. Make sure the verb is written in the simple present tense.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Mandy </a:t>
            </a:r>
            <a:r>
              <a:rPr lang="en-GB" sz="2800" b="1" spc="-15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___________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the answer to the question and she gets it correct.</a:t>
            </a:r>
          </a:p>
          <a:p>
            <a:pPr lvl="0" defTabSz="514350">
              <a:defRPr/>
            </a:pPr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Billy </a:t>
            </a:r>
            <a:r>
              <a:rPr lang="en-GB" sz="2800" b="1" spc="-15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___________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with his partner at the gym but he doesn’t often win.</a:t>
            </a:r>
          </a:p>
          <a:p>
            <a:pPr lvl="0" defTabSz="514350">
              <a:defRPr/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/>
            </a:r>
            <a:b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Shannon </a:t>
            </a:r>
            <a:r>
              <a:rPr lang="en-GB" sz="2800" b="1" spc="-15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___________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her teeth twice a day so she never needs a filling.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94C8C68-3999-4F00-AE58-8F0F9C04EC3E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7" name="TextBox 8">
              <a:extLst>
                <a:ext uri="{FF2B5EF4-FFF2-40B4-BE49-F238E27FC236}">
                  <a16:creationId xmlns:a16="http://schemas.microsoft.com/office/drawing/2014/main" id="{926E6744-E534-48BE-96FF-D4750CF9471B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8" name="Picture 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6D457D9B-4756-4190-A3BD-9FCB3A7278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BA228A5-94F3-4834-A3DF-AB5EC9124F75}"/>
              </a:ext>
            </a:extLst>
          </p:cNvPr>
          <p:cNvGrpSpPr/>
          <p:nvPr/>
        </p:nvGrpSpPr>
        <p:grpSpPr>
          <a:xfrm>
            <a:off x="742165" y="1705103"/>
            <a:ext cx="7659671" cy="797190"/>
            <a:chOff x="573983" y="1858087"/>
            <a:chExt cx="7659671" cy="937868"/>
          </a:xfrm>
          <a:solidFill>
            <a:schemeClr val="bg1"/>
          </a:solidFill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8937FD46-F028-48CA-A29A-1E2590E15A36}"/>
                </a:ext>
              </a:extLst>
            </p:cNvPr>
            <p:cNvSpPr/>
            <p:nvPr/>
          </p:nvSpPr>
          <p:spPr>
            <a:xfrm>
              <a:off x="573983" y="1858087"/>
              <a:ext cx="2453664" cy="937868"/>
            </a:xfrm>
            <a:prstGeom prst="roundRect">
              <a:avLst/>
            </a:prstGeom>
            <a:grp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brush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000905F9-6556-43B1-A5F3-89E32A2B7A68}"/>
                </a:ext>
              </a:extLst>
            </p:cNvPr>
            <p:cNvSpPr/>
            <p:nvPr/>
          </p:nvSpPr>
          <p:spPr>
            <a:xfrm>
              <a:off x="3176987" y="1858087"/>
              <a:ext cx="2453664" cy="937868"/>
            </a:xfrm>
            <a:prstGeom prst="roundRect">
              <a:avLst/>
            </a:prstGeom>
            <a:grp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box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17ED829B-1BD1-4AE4-A862-138C6CD22E9E}"/>
                </a:ext>
              </a:extLst>
            </p:cNvPr>
            <p:cNvSpPr/>
            <p:nvPr/>
          </p:nvSpPr>
          <p:spPr>
            <a:xfrm>
              <a:off x="5779990" y="1858087"/>
              <a:ext cx="2453664" cy="937868"/>
            </a:xfrm>
            <a:prstGeom prst="roundRect">
              <a:avLst/>
            </a:prstGeom>
            <a:grp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guess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129C6AA6-6112-4F05-A019-F91084F54D65}"/>
              </a:ext>
            </a:extLst>
          </p:cNvPr>
          <p:cNvSpPr txBox="1"/>
          <p:nvPr/>
        </p:nvSpPr>
        <p:spPr>
          <a:xfrm>
            <a:off x="1642099" y="2594088"/>
            <a:ext cx="17716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guesses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EDD6F0-BA5B-47AC-95EC-6273CD51DC7A}"/>
              </a:ext>
            </a:extLst>
          </p:cNvPr>
          <p:cNvSpPr txBox="1"/>
          <p:nvPr/>
        </p:nvSpPr>
        <p:spPr>
          <a:xfrm>
            <a:off x="1381997" y="3887971"/>
            <a:ext cx="13917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boxes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F802C86-E46B-46FC-80BA-725FAC9C9132}"/>
              </a:ext>
            </a:extLst>
          </p:cNvPr>
          <p:cNvSpPr txBox="1"/>
          <p:nvPr/>
        </p:nvSpPr>
        <p:spPr>
          <a:xfrm>
            <a:off x="2019056" y="5152897"/>
            <a:ext cx="17059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brushes</a:t>
            </a:r>
          </a:p>
        </p:txBody>
      </p:sp>
    </p:spTree>
    <p:extLst>
      <p:ext uri="{BB962C8B-B14F-4D97-AF65-F5344CB8AC3E}">
        <p14:creationId xmlns:p14="http://schemas.microsoft.com/office/powerpoint/2010/main" val="2528340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Evie has changed a sentence from the present progressive tense to the simple present tense.</a:t>
            </a:r>
          </a:p>
          <a:p>
            <a:pPr lvl="0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Her new sentence is:</a:t>
            </a:r>
          </a:p>
          <a:p>
            <a:pPr lvl="0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defTabSz="514350">
              <a:defRPr/>
            </a:pPr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Casey collects stamps and puts them in an envelope. </a:t>
            </a:r>
          </a:p>
          <a:p>
            <a:pPr lvl="0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What was Evie’s original sentence?</a:t>
            </a:r>
          </a:p>
          <a:p>
            <a:pPr lvl="0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Explain how you know.</a:t>
            </a:r>
          </a:p>
          <a:p>
            <a:pPr lvl="0" algn="ctr"/>
            <a:endParaRPr lang="en-GB" sz="24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endParaRPr lang="en-GB" sz="20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pPr lvl="0" algn="ctr"/>
            <a:endParaRPr lang="en-GB" sz="2400" dirty="0">
              <a:solidFill>
                <a:srgbClr val="FF0000"/>
              </a:solidFill>
              <a:latin typeface="SassoonCRInfantMedium" panose="02000603020000020003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EE2996B-3503-4BBF-BBF5-A97F74BB132E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8" name="TextBox 8">
              <a:extLst>
                <a:ext uri="{FF2B5EF4-FFF2-40B4-BE49-F238E27FC236}">
                  <a16:creationId xmlns:a16="http://schemas.microsoft.com/office/drawing/2014/main" id="{2E924F4F-3E8A-4631-9549-C3875B570075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9" name="Picture 8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F1A7BF81-9A89-40B1-AB54-37FE09D10EF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0986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Evie has changed a sentence from the present progressive tense to the simple present tense.</a:t>
            </a:r>
          </a:p>
          <a:p>
            <a:pPr lvl="0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Her new sentence is:</a:t>
            </a:r>
          </a:p>
          <a:p>
            <a:pPr lvl="0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defTabSz="514350">
              <a:defRPr/>
            </a:pPr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Casey collects stamps and puts them in an envelope. </a:t>
            </a:r>
          </a:p>
          <a:p>
            <a:pPr lvl="0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What was Evie’s original sentence?</a:t>
            </a:r>
          </a:p>
          <a:p>
            <a:pPr lvl="0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Explain how you know.</a:t>
            </a:r>
          </a:p>
          <a:p>
            <a:pPr lvl="0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defTabSz="514350">
              <a:defRPr/>
            </a:pP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Evie’s original answer was…</a:t>
            </a:r>
          </a:p>
          <a:p>
            <a:pPr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know this because…</a:t>
            </a:r>
            <a:endParaRPr lang="en-GB" sz="2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/>
            <a:endParaRPr lang="en-GB" sz="24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endParaRPr lang="en-GB" sz="20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pPr lvl="0" algn="ctr"/>
            <a:endParaRPr lang="en-GB" sz="2400" dirty="0">
              <a:solidFill>
                <a:srgbClr val="FF0000"/>
              </a:solidFill>
              <a:latin typeface="SassoonCRInfantMedium" panose="02000603020000020003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EE2996B-3503-4BBF-BBF5-A97F74BB132E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8" name="TextBox 8">
              <a:extLst>
                <a:ext uri="{FF2B5EF4-FFF2-40B4-BE49-F238E27FC236}">
                  <a16:creationId xmlns:a16="http://schemas.microsoft.com/office/drawing/2014/main" id="{2E924F4F-3E8A-4631-9549-C3875B570075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9" name="Picture 8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F1A7BF81-9A89-40B1-AB54-37FE09D10EF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6364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Evie has changed a sentence from the present progressive tense to the simple present tense.</a:t>
            </a:r>
          </a:p>
          <a:p>
            <a:pPr lvl="0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Her new sentence is:</a:t>
            </a:r>
          </a:p>
          <a:p>
            <a:pPr lvl="0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defTabSz="514350">
              <a:defRPr/>
            </a:pPr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Casey collects stamps and puts them in an envelope. </a:t>
            </a:r>
          </a:p>
          <a:p>
            <a:pPr lvl="0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What was Evie’s original sentence?</a:t>
            </a:r>
          </a:p>
          <a:p>
            <a:pPr lvl="0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Explain how you know.</a:t>
            </a:r>
          </a:p>
          <a:p>
            <a:pPr lvl="0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Evie’s original answer was: Casey </a:t>
            </a:r>
            <a:r>
              <a:rPr lang="en-GB" sz="2000" b="1" u="sng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is collecting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 stamps and </a:t>
            </a:r>
            <a:r>
              <a:rPr lang="en-GB" sz="2000" b="1" u="sng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is putting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them in an envelope. </a:t>
            </a:r>
          </a:p>
          <a:p>
            <a:pPr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I know this because the present progressive forms need an auxiliary verb ‘is’ and a present participle which ends in ‘</a:t>
            </a:r>
            <a:r>
              <a:rPr lang="en-GB" sz="2000" b="1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ing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’. </a:t>
            </a:r>
          </a:p>
          <a:p>
            <a:pPr lvl="0"/>
            <a:endParaRPr lang="en-GB" sz="24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endParaRPr lang="en-GB" sz="20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pPr lvl="0" algn="ctr"/>
            <a:endParaRPr lang="en-GB" sz="2400" dirty="0">
              <a:solidFill>
                <a:srgbClr val="FF0000"/>
              </a:solidFill>
              <a:latin typeface="SassoonCRInfantMedium" panose="02000603020000020003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EE2996B-3503-4BBF-BBF5-A97F74BB132E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8" name="TextBox 8">
              <a:extLst>
                <a:ext uri="{FF2B5EF4-FFF2-40B4-BE49-F238E27FC236}">
                  <a16:creationId xmlns:a16="http://schemas.microsoft.com/office/drawing/2014/main" id="{2E924F4F-3E8A-4631-9549-C3875B570075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9" name="Picture 8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F1A7BF81-9A89-40B1-AB54-37FE09D10EF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54629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Application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Finish the sentence in the present progressive tense using the verb below. Make sure the verb is written in the correct tense.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Erin ____________________________________</a:t>
            </a:r>
          </a:p>
          <a:p>
            <a:endParaRPr lang="en-GB" sz="3200" b="1" i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________________________________________</a:t>
            </a: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94C8C68-3999-4F00-AE58-8F0F9C04EC3E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7" name="TextBox 8">
              <a:extLst>
                <a:ext uri="{FF2B5EF4-FFF2-40B4-BE49-F238E27FC236}">
                  <a16:creationId xmlns:a16="http://schemas.microsoft.com/office/drawing/2014/main" id="{926E6744-E534-48BE-96FF-D4750CF9471B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8" name="Picture 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6D457D9B-4756-4190-A3BD-9FCB3A7278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0165BB9-9BAE-447A-9589-A775966750C8}"/>
              </a:ext>
            </a:extLst>
          </p:cNvPr>
          <p:cNvSpPr/>
          <p:nvPr/>
        </p:nvSpPr>
        <p:spPr>
          <a:xfrm>
            <a:off x="1492387" y="1953798"/>
            <a:ext cx="2762885" cy="84024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CB3D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scribble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B86F292-F9F6-437D-AF84-12E1633E0B30}"/>
              </a:ext>
            </a:extLst>
          </p:cNvPr>
          <p:cNvSpPr/>
          <p:nvPr/>
        </p:nvSpPr>
        <p:spPr>
          <a:xfrm>
            <a:off x="4986695" y="1953798"/>
            <a:ext cx="2762885" cy="84024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CB3D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decide</a:t>
            </a:r>
          </a:p>
        </p:txBody>
      </p:sp>
    </p:spTree>
    <p:extLst>
      <p:ext uri="{BB962C8B-B14F-4D97-AF65-F5344CB8AC3E}">
        <p14:creationId xmlns:p14="http://schemas.microsoft.com/office/powerpoint/2010/main" val="1520537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Application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Finish the sentence in the present progressive tense using the verb below. Make sure the verb is written in the correct tense.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Various possible answers, for example:</a:t>
            </a:r>
          </a:p>
          <a:p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en-GB" sz="3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Erin is scribbling in her jotter and she is deciding upon characters for a story. </a:t>
            </a:r>
            <a:endParaRPr lang="en-GB" b="1" i="1" u="sng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94C8C68-3999-4F00-AE58-8F0F9C04EC3E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7" name="TextBox 8">
              <a:extLst>
                <a:ext uri="{FF2B5EF4-FFF2-40B4-BE49-F238E27FC236}">
                  <a16:creationId xmlns:a16="http://schemas.microsoft.com/office/drawing/2014/main" id="{926E6744-E534-48BE-96FF-D4750CF9471B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8" name="Picture 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6D457D9B-4756-4190-A3BD-9FCB3A7278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FDF4AF9-CD47-432B-B269-3EC41EAE0CBC}"/>
              </a:ext>
            </a:extLst>
          </p:cNvPr>
          <p:cNvSpPr/>
          <p:nvPr/>
        </p:nvSpPr>
        <p:spPr>
          <a:xfrm>
            <a:off x="1492387" y="1953798"/>
            <a:ext cx="2762885" cy="84024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CB3D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scribble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FF404D7-613B-468F-A6AB-DCA871FCCEC9}"/>
              </a:ext>
            </a:extLst>
          </p:cNvPr>
          <p:cNvSpPr/>
          <p:nvPr/>
        </p:nvSpPr>
        <p:spPr>
          <a:xfrm>
            <a:off x="4986695" y="1953798"/>
            <a:ext cx="2762885" cy="84024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CB3D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decide</a:t>
            </a:r>
          </a:p>
        </p:txBody>
      </p:sp>
    </p:spTree>
    <p:extLst>
      <p:ext uri="{BB962C8B-B14F-4D97-AF65-F5344CB8AC3E}">
        <p14:creationId xmlns:p14="http://schemas.microsoft.com/office/powerpoint/2010/main" val="1096256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9" ma:contentTypeDescription="Create a new document." ma:contentTypeScope="" ma:versionID="066ddb0580c6cb957c158bf950613a88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b6edf0ecd0c2312d28fd762618f18263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F8F11D-A449-4684-B8E0-461263A2E19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purl.org/dc/terms/"/>
    <ds:schemaRef ds:uri="http://schemas.microsoft.com/office/2006/documentManagement/types"/>
    <ds:schemaRef ds:uri="86144f90-c7b6-48d0-aae5-f5e9e48cc3df"/>
    <ds:schemaRef ds:uri="http://schemas.openxmlformats.org/package/2006/metadata/core-properties"/>
    <ds:schemaRef ds:uri="http://purl.org/dc/elements/1.1/"/>
    <ds:schemaRef ds:uri="0f0ae0ff-29c4-4766-b250-c1a9bee8d43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E40940E-DB6D-4415-95F5-CE3F4F62A7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</TotalTime>
  <Words>429</Words>
  <Application>Microsoft Office PowerPoint</Application>
  <PresentationFormat>On-screen Show (4:3)</PresentationFormat>
  <Paragraphs>114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SassoonCRInfantMedium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Supply Teacher</cp:lastModifiedBy>
  <cp:revision>2</cp:revision>
  <dcterms:created xsi:type="dcterms:W3CDTF">2018-03-17T10:08:43Z</dcterms:created>
  <dcterms:modified xsi:type="dcterms:W3CDTF">2020-03-20T13:33:52Z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  <property fmtid="{D5CDD505-2E9C-101B-9397-08002B2CF9AE}" pid="4" name="AuthorIds_UIVersion_1024">
    <vt:lpwstr>176</vt:lpwstr>
  </property>
  <property fmtid="{D5CDD505-2E9C-101B-9397-08002B2CF9AE}" pid="5" name="AuthorIds_UIVersion_1536">
    <vt:lpwstr>43</vt:lpwstr>
  </property>
</Properties>
</file>