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90" r:id="rId5"/>
    <p:sldId id="427" r:id="rId6"/>
    <p:sldId id="428" r:id="rId7"/>
    <p:sldId id="360" r:id="rId8"/>
    <p:sldId id="425" r:id="rId9"/>
    <p:sldId id="413" r:id="rId10"/>
    <p:sldId id="416" r:id="rId11"/>
    <p:sldId id="414" r:id="rId12"/>
    <p:sldId id="418" r:id="rId13"/>
    <p:sldId id="417" r:id="rId14"/>
    <p:sldId id="419" r:id="rId15"/>
    <p:sldId id="314" r:id="rId16"/>
    <p:sldId id="421" r:id="rId17"/>
    <p:sldId id="420" r:id="rId18"/>
    <p:sldId id="422" r:id="rId19"/>
    <p:sldId id="386" r:id="rId20"/>
    <p:sldId id="423" r:id="rId21"/>
    <p:sldId id="424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CB3DB7"/>
    <a:srgbClr val="EAB0E2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E076C4-0A40-499D-94EB-35EE1994408F}" v="39" dt="2019-05-27T09:27:18.53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16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dsay Grix" userId="a678036f-2d88-407c-addb-d0af3fea6eec" providerId="ADAL" clId="{7C00B47A-7E03-4469-90E7-86FADE2F6481}"/>
  </pc:docChgLst>
  <pc:docChgLst>
    <pc:chgData name="Siàn Stebbings" userId="e14ea2a2-07d0-4302-97b9-16dc822a37cc" providerId="ADAL" clId="{06CCBD24-7A88-4826-A0E2-2A367853DBB9}"/>
  </pc:docChgLst>
  <pc:docChgLst>
    <pc:chgData name="Lindsay Grix" userId="a678036f-2d88-407c-addb-d0af3fea6eec" providerId="ADAL" clId="{2285D5AF-67FE-4751-8776-35DD2EA83B84}"/>
  </pc:docChgLst>
  <pc:docChgLst>
    <pc:chgData name="Kathryn Hiley" userId="2745fa84-d41e-443a-867d-996e1a007b4a" providerId="ADAL" clId="{4CCF2B18-1169-486D-81E7-9579E05A3E42}"/>
    <pc:docChg chg="undo modSld">
      <pc:chgData name="Kathryn Hiley" userId="2745fa84-d41e-443a-867d-996e1a007b4a" providerId="ADAL" clId="{4CCF2B18-1169-486D-81E7-9579E05A3E42}" dt="2019-04-08T08:26:52.886" v="15" actId="20577"/>
      <pc:docMkLst>
        <pc:docMk/>
      </pc:docMkLst>
      <pc:sldChg chg="modSp">
        <pc:chgData name="Kathryn Hiley" userId="2745fa84-d41e-443a-867d-996e1a007b4a" providerId="ADAL" clId="{4CCF2B18-1169-486D-81E7-9579E05A3E42}" dt="2019-04-08T08:26:52.886" v="15" actId="20577"/>
        <pc:sldMkLst>
          <pc:docMk/>
          <pc:sldMk cId="2637481266" sldId="256"/>
        </pc:sldMkLst>
        <pc:spChg chg="mod">
          <ac:chgData name="Kathryn Hiley" userId="2745fa84-d41e-443a-867d-996e1a007b4a" providerId="ADAL" clId="{4CCF2B18-1169-486D-81E7-9579E05A3E42}" dt="2019-04-08T08:26:52.886" v="15" actId="20577"/>
          <ac:spMkLst>
            <pc:docMk/>
            <pc:sldMk cId="2637481266" sldId="256"/>
            <ac:spMk id="19" creationId="{5252A847-DE45-4FA3-A1F8-EEBEB845FF8E}"/>
          </ac:spMkLst>
        </pc:spChg>
      </pc:sldChg>
    </pc:docChg>
  </pc:docChgLst>
  <pc:docChgLst>
    <pc:chgData name="Siàn Stebbings" userId="e14ea2a2-07d0-4302-97b9-16dc822a37cc" providerId="ADAL" clId="{2C422A96-C8C1-4ADD-ACDD-B6DD6801A1A3}"/>
  </pc:docChgLst>
  <pc:docChgLst>
    <pc:chgData name="Cath Scanlon" userId="217f4c6b-e607-4a48-bdce-98b05a0a86c5" providerId="ADAL" clId="{23B2CB2A-AB52-4D8C-9F6A-E9E67A20FB0E}"/>
    <pc:docChg chg="undo custSel addSld modSld">
      <pc:chgData name="Cath Scanlon" userId="217f4c6b-e607-4a48-bdce-98b05a0a86c5" providerId="ADAL" clId="{23B2CB2A-AB52-4D8C-9F6A-E9E67A20FB0E}" dt="2019-05-18T10:40:08.268" v="1133" actId="207"/>
      <pc:docMkLst>
        <pc:docMk/>
      </pc:docMkLst>
      <pc:sldChg chg="delSp modSp">
        <pc:chgData name="Cath Scanlon" userId="217f4c6b-e607-4a48-bdce-98b05a0a86c5" providerId="ADAL" clId="{23B2CB2A-AB52-4D8C-9F6A-E9E67A20FB0E}" dt="2019-05-17T09:48:55.289" v="66" actId="313"/>
        <pc:sldMkLst>
          <pc:docMk/>
          <pc:sldMk cId="2637481266" sldId="256"/>
        </pc:sldMkLst>
        <pc:spChg chg="mod">
          <ac:chgData name="Cath Scanlon" userId="217f4c6b-e607-4a48-bdce-98b05a0a86c5" providerId="ADAL" clId="{23B2CB2A-AB52-4D8C-9F6A-E9E67A20FB0E}" dt="2019-05-17T09:48:55.289" v="66" actId="313"/>
          <ac:spMkLst>
            <pc:docMk/>
            <pc:sldMk cId="2637481266" sldId="256"/>
            <ac:spMk id="19" creationId="{5252A847-DE45-4FA3-A1F8-EEBEB845FF8E}"/>
          </ac:spMkLst>
        </pc:spChg>
        <pc:graphicFrameChg chg="del">
          <ac:chgData name="Cath Scanlon" userId="217f4c6b-e607-4a48-bdce-98b05a0a86c5" providerId="ADAL" clId="{23B2CB2A-AB52-4D8C-9F6A-E9E67A20FB0E}" dt="2019-05-17T09:45:06.777" v="0"/>
          <ac:graphicFrameMkLst>
            <pc:docMk/>
            <pc:sldMk cId="2637481266" sldId="256"/>
            <ac:graphicFrameMk id="2" creationId="{2851A320-B6FD-4D9C-BE33-9A63AFBE3848}"/>
          </ac:graphicFrameMkLst>
        </pc:graphicFrameChg>
      </pc:sldChg>
      <pc:sldChg chg="addSp delSp modSp">
        <pc:chgData name="Cath Scanlon" userId="217f4c6b-e607-4a48-bdce-98b05a0a86c5" providerId="ADAL" clId="{23B2CB2A-AB52-4D8C-9F6A-E9E67A20FB0E}" dt="2019-05-17T10:17:09.592" v="896" actId="20577"/>
        <pc:sldMkLst>
          <pc:docMk/>
          <pc:sldMk cId="636014570" sldId="314"/>
        </pc:sldMkLst>
        <pc:spChg chg="add del">
          <ac:chgData name="Cath Scanlon" userId="217f4c6b-e607-4a48-bdce-98b05a0a86c5" providerId="ADAL" clId="{23B2CB2A-AB52-4D8C-9F6A-E9E67A20FB0E}" dt="2019-05-17T10:17:04.435" v="891"/>
          <ac:spMkLst>
            <pc:docMk/>
            <pc:sldMk cId="636014570" sldId="314"/>
            <ac:spMk id="2" creationId="{5DBBBA60-C7E5-4EE4-A405-6CF77DD032EF}"/>
          </ac:spMkLst>
        </pc:spChg>
        <pc:spChg chg="mod">
          <ac:chgData name="Cath Scanlon" userId="217f4c6b-e607-4a48-bdce-98b05a0a86c5" providerId="ADAL" clId="{23B2CB2A-AB52-4D8C-9F6A-E9E67A20FB0E}" dt="2019-05-17T10:14:06.022" v="810" actId="1582"/>
          <ac:spMkLst>
            <pc:docMk/>
            <pc:sldMk cId="636014570" sldId="314"/>
            <ac:spMk id="16" creationId="{21DF0826-16BC-4BFC-B756-32E5A9A114CA}"/>
          </ac:spMkLst>
        </pc:spChg>
        <pc:spChg chg="mod">
          <ac:chgData name="Cath Scanlon" userId="217f4c6b-e607-4a48-bdce-98b05a0a86c5" providerId="ADAL" clId="{23B2CB2A-AB52-4D8C-9F6A-E9E67A20FB0E}" dt="2019-05-17T10:14:06.022" v="810" actId="1582"/>
          <ac:spMkLst>
            <pc:docMk/>
            <pc:sldMk cId="636014570" sldId="314"/>
            <ac:spMk id="17" creationId="{FB572684-2622-4005-988F-98C1FD874B3A}"/>
          </ac:spMkLst>
        </pc:spChg>
        <pc:spChg chg="mod">
          <ac:chgData name="Cath Scanlon" userId="217f4c6b-e607-4a48-bdce-98b05a0a86c5" providerId="ADAL" clId="{23B2CB2A-AB52-4D8C-9F6A-E9E67A20FB0E}" dt="2019-05-17T10:14:06.022" v="810" actId="1582"/>
          <ac:spMkLst>
            <pc:docMk/>
            <pc:sldMk cId="636014570" sldId="314"/>
            <ac:spMk id="18" creationId="{8EB08695-6B83-4D61-ABC3-5412EC6D455B}"/>
          </ac:spMkLst>
        </pc:spChg>
        <pc:spChg chg="mod">
          <ac:chgData name="Cath Scanlon" userId="217f4c6b-e607-4a48-bdce-98b05a0a86c5" providerId="ADAL" clId="{23B2CB2A-AB52-4D8C-9F6A-E9E67A20FB0E}" dt="2019-05-17T10:17:09.592" v="896" actId="20577"/>
          <ac:spMkLst>
            <pc:docMk/>
            <pc:sldMk cId="636014570" sldId="314"/>
            <ac:spMk id="19" creationId="{5252A847-DE45-4FA3-A1F8-EEBEB845FF8E}"/>
          </ac:spMkLst>
        </pc:spChg>
        <pc:spChg chg="mod">
          <ac:chgData name="Cath Scanlon" userId="217f4c6b-e607-4a48-bdce-98b05a0a86c5" providerId="ADAL" clId="{23B2CB2A-AB52-4D8C-9F6A-E9E67A20FB0E}" dt="2019-05-17T10:14:06.022" v="810" actId="1582"/>
          <ac:spMkLst>
            <pc:docMk/>
            <pc:sldMk cId="636014570" sldId="314"/>
            <ac:spMk id="20" creationId="{035D83E6-CEEA-47A8-B172-F8FDD90FEB76}"/>
          </ac:spMkLst>
        </pc:spChg>
        <pc:spChg chg="mod">
          <ac:chgData name="Cath Scanlon" userId="217f4c6b-e607-4a48-bdce-98b05a0a86c5" providerId="ADAL" clId="{23B2CB2A-AB52-4D8C-9F6A-E9E67A20FB0E}" dt="2019-05-17T10:14:06.022" v="810" actId="1582"/>
          <ac:spMkLst>
            <pc:docMk/>
            <pc:sldMk cId="636014570" sldId="314"/>
            <ac:spMk id="21" creationId="{C1A234B2-E85F-4C8A-A9A0-09E163EDAE35}"/>
          </ac:spMkLst>
        </pc:spChg>
        <pc:spChg chg="mod">
          <ac:chgData name="Cath Scanlon" userId="217f4c6b-e607-4a48-bdce-98b05a0a86c5" providerId="ADAL" clId="{23B2CB2A-AB52-4D8C-9F6A-E9E67A20FB0E}" dt="2019-05-17T10:15:59.033" v="840" actId="20577"/>
          <ac:spMkLst>
            <pc:docMk/>
            <pc:sldMk cId="636014570" sldId="314"/>
            <ac:spMk id="22" creationId="{9B66123D-6593-41FC-B990-D18740CEDEE9}"/>
          </ac:spMkLst>
        </pc:spChg>
        <pc:spChg chg="mod">
          <ac:chgData name="Cath Scanlon" userId="217f4c6b-e607-4a48-bdce-98b05a0a86c5" providerId="ADAL" clId="{23B2CB2A-AB52-4D8C-9F6A-E9E67A20FB0E}" dt="2019-05-17T10:14:06.022" v="810" actId="1582"/>
          <ac:spMkLst>
            <pc:docMk/>
            <pc:sldMk cId="636014570" sldId="314"/>
            <ac:spMk id="23" creationId="{E4A12474-A7F6-47CE-A0E2-9610ECC995F9}"/>
          </ac:spMkLst>
        </pc:spChg>
        <pc:spChg chg="mod">
          <ac:chgData name="Cath Scanlon" userId="217f4c6b-e607-4a48-bdce-98b05a0a86c5" providerId="ADAL" clId="{23B2CB2A-AB52-4D8C-9F6A-E9E67A20FB0E}" dt="2019-05-17T10:14:06.022" v="810" actId="1582"/>
          <ac:spMkLst>
            <pc:docMk/>
            <pc:sldMk cId="636014570" sldId="314"/>
            <ac:spMk id="24" creationId="{01D733B5-87C9-44F9-8880-7F8F0C0B7961}"/>
          </ac:spMkLst>
        </pc:spChg>
        <pc:spChg chg="mod">
          <ac:chgData name="Cath Scanlon" userId="217f4c6b-e607-4a48-bdce-98b05a0a86c5" providerId="ADAL" clId="{23B2CB2A-AB52-4D8C-9F6A-E9E67A20FB0E}" dt="2019-05-17T10:14:06.022" v="810" actId="1582"/>
          <ac:spMkLst>
            <pc:docMk/>
            <pc:sldMk cId="636014570" sldId="314"/>
            <ac:spMk id="25" creationId="{C66FC383-D1A3-46E7-A041-93F03CF66F33}"/>
          </ac:spMkLst>
        </pc:spChg>
        <pc:grpChg chg="add mod">
          <ac:chgData name="Cath Scanlon" userId="217f4c6b-e607-4a48-bdce-98b05a0a86c5" providerId="ADAL" clId="{23B2CB2A-AB52-4D8C-9F6A-E9E67A20FB0E}" dt="2019-05-17T10:14:14.138" v="811" actId="12788"/>
          <ac:grpSpMkLst>
            <pc:docMk/>
            <pc:sldMk cId="636014570" sldId="314"/>
            <ac:grpSpMk id="15" creationId="{73D422EC-9989-42EB-BB38-1F4155AFBB25}"/>
          </ac:grpSpMkLst>
        </pc:grpChg>
        <pc:graphicFrameChg chg="add del mod modGraphic">
          <ac:chgData name="Cath Scanlon" userId="217f4c6b-e607-4a48-bdce-98b05a0a86c5" providerId="ADAL" clId="{23B2CB2A-AB52-4D8C-9F6A-E9E67A20FB0E}" dt="2019-05-17T10:13:40.566" v="793" actId="478"/>
          <ac:graphicFrameMkLst>
            <pc:docMk/>
            <pc:sldMk cId="636014570" sldId="314"/>
            <ac:graphicFrameMk id="6" creationId="{0475834F-2F13-404A-8FFF-5928C9815637}"/>
          </ac:graphicFrameMkLst>
        </pc:graphicFrameChg>
        <pc:graphicFrameChg chg="add del mod modGraphic">
          <ac:chgData name="Cath Scanlon" userId="217f4c6b-e607-4a48-bdce-98b05a0a86c5" providerId="ADAL" clId="{23B2CB2A-AB52-4D8C-9F6A-E9E67A20FB0E}" dt="2019-05-17T10:13:40.566" v="793" actId="478"/>
          <ac:graphicFrameMkLst>
            <pc:docMk/>
            <pc:sldMk cId="636014570" sldId="314"/>
            <ac:graphicFrameMk id="7" creationId="{A33BC7F1-D0D5-4DA6-B944-E63FA2EB0574}"/>
          </ac:graphicFrameMkLst>
        </pc:graphicFrameChg>
        <pc:graphicFrameChg chg="add del mod modGraphic">
          <ac:chgData name="Cath Scanlon" userId="217f4c6b-e607-4a48-bdce-98b05a0a86c5" providerId="ADAL" clId="{23B2CB2A-AB52-4D8C-9F6A-E9E67A20FB0E}" dt="2019-05-17T10:13:40.566" v="793" actId="478"/>
          <ac:graphicFrameMkLst>
            <pc:docMk/>
            <pc:sldMk cId="636014570" sldId="314"/>
            <ac:graphicFrameMk id="8" creationId="{58F4798A-69A2-49FE-B87B-86A6C6EE1174}"/>
          </ac:graphicFrameMkLst>
        </pc:graphicFrameChg>
        <pc:graphicFrameChg chg="add del mod modGraphic">
          <ac:chgData name="Cath Scanlon" userId="217f4c6b-e607-4a48-bdce-98b05a0a86c5" providerId="ADAL" clId="{23B2CB2A-AB52-4D8C-9F6A-E9E67A20FB0E}" dt="2019-05-17T10:13:40.566" v="793" actId="478"/>
          <ac:graphicFrameMkLst>
            <pc:docMk/>
            <pc:sldMk cId="636014570" sldId="314"/>
            <ac:graphicFrameMk id="12" creationId="{868BE1F1-5C9B-4BFD-A948-10D88767BF7A}"/>
          </ac:graphicFrameMkLst>
        </pc:graphicFrameChg>
        <pc:graphicFrameChg chg="add del mod modGraphic">
          <ac:chgData name="Cath Scanlon" userId="217f4c6b-e607-4a48-bdce-98b05a0a86c5" providerId="ADAL" clId="{23B2CB2A-AB52-4D8C-9F6A-E9E67A20FB0E}" dt="2019-05-17T10:13:40.566" v="793" actId="478"/>
          <ac:graphicFrameMkLst>
            <pc:docMk/>
            <pc:sldMk cId="636014570" sldId="314"/>
            <ac:graphicFrameMk id="13" creationId="{4A99C723-C115-4A33-AA29-773BE87053DD}"/>
          </ac:graphicFrameMkLst>
        </pc:graphicFrameChg>
        <pc:graphicFrameChg chg="add del mod modGraphic">
          <ac:chgData name="Cath Scanlon" userId="217f4c6b-e607-4a48-bdce-98b05a0a86c5" providerId="ADAL" clId="{23B2CB2A-AB52-4D8C-9F6A-E9E67A20FB0E}" dt="2019-05-17T10:13:40.566" v="793" actId="478"/>
          <ac:graphicFrameMkLst>
            <pc:docMk/>
            <pc:sldMk cId="636014570" sldId="314"/>
            <ac:graphicFrameMk id="14" creationId="{4BBA0E43-EF3D-4013-B601-6D6C586B1E42}"/>
          </ac:graphicFrameMkLst>
        </pc:graphicFrameChg>
      </pc:sldChg>
      <pc:sldChg chg="addSp delSp modSp">
        <pc:chgData name="Cath Scanlon" userId="217f4c6b-e607-4a48-bdce-98b05a0a86c5" providerId="ADAL" clId="{23B2CB2A-AB52-4D8C-9F6A-E9E67A20FB0E}" dt="2019-05-17T10:04:23.551" v="591"/>
        <pc:sldMkLst>
          <pc:docMk/>
          <pc:sldMk cId="36917022" sldId="360"/>
        </pc:sldMkLst>
        <pc:spChg chg="add del mod">
          <ac:chgData name="Cath Scanlon" userId="217f4c6b-e607-4a48-bdce-98b05a0a86c5" providerId="ADAL" clId="{23B2CB2A-AB52-4D8C-9F6A-E9E67A20FB0E}" dt="2019-05-17T10:00:08.536" v="371" actId="478"/>
          <ac:spMkLst>
            <pc:docMk/>
            <pc:sldMk cId="36917022" sldId="360"/>
            <ac:spMk id="2" creationId="{F5956617-4B34-4585-BC01-143F062882D9}"/>
          </ac:spMkLst>
        </pc:spChg>
        <pc:spChg chg="add del mod">
          <ac:chgData name="Cath Scanlon" userId="217f4c6b-e607-4a48-bdce-98b05a0a86c5" providerId="ADAL" clId="{23B2CB2A-AB52-4D8C-9F6A-E9E67A20FB0E}" dt="2019-05-17T10:00:08.536" v="371" actId="478"/>
          <ac:spMkLst>
            <pc:docMk/>
            <pc:sldMk cId="36917022" sldId="360"/>
            <ac:spMk id="8" creationId="{96F592F7-5926-47B0-9630-CC002B109675}"/>
          </ac:spMkLst>
        </pc:spChg>
        <pc:spChg chg="add del mod">
          <ac:chgData name="Cath Scanlon" userId="217f4c6b-e607-4a48-bdce-98b05a0a86c5" providerId="ADAL" clId="{23B2CB2A-AB52-4D8C-9F6A-E9E67A20FB0E}" dt="2019-05-17T10:00:08.536" v="371" actId="478"/>
          <ac:spMkLst>
            <pc:docMk/>
            <pc:sldMk cId="36917022" sldId="360"/>
            <ac:spMk id="12" creationId="{6DE100FD-6B1A-4979-A4E2-5697BB4FBD86}"/>
          </ac:spMkLst>
        </pc:spChg>
        <pc:spChg chg="mod">
          <ac:chgData name="Cath Scanlon" userId="217f4c6b-e607-4a48-bdce-98b05a0a86c5" providerId="ADAL" clId="{23B2CB2A-AB52-4D8C-9F6A-E9E67A20FB0E}" dt="2019-05-17T10:04:23.551" v="591"/>
          <ac:spMkLst>
            <pc:docMk/>
            <pc:sldMk cId="36917022" sldId="360"/>
            <ac:spMk id="19" creationId="{5252A847-DE45-4FA3-A1F8-EEBEB845FF8E}"/>
          </ac:spMkLst>
        </pc:spChg>
        <pc:graphicFrameChg chg="add mod modGraphic">
          <ac:chgData name="Cath Scanlon" userId="217f4c6b-e607-4a48-bdce-98b05a0a86c5" providerId="ADAL" clId="{23B2CB2A-AB52-4D8C-9F6A-E9E67A20FB0E}" dt="2019-05-17T09:57:53.742" v="333" actId="12788"/>
          <ac:graphicFrameMkLst>
            <pc:docMk/>
            <pc:sldMk cId="36917022" sldId="360"/>
            <ac:graphicFrameMk id="6" creationId="{595C3F5F-586C-4225-B1D4-6794BF2EA596}"/>
          </ac:graphicFrameMkLst>
        </pc:graphicFrameChg>
      </pc:sldChg>
      <pc:sldChg chg="addSp delSp modSp">
        <pc:chgData name="Cath Scanlon" userId="217f4c6b-e607-4a48-bdce-98b05a0a86c5" providerId="ADAL" clId="{23B2CB2A-AB52-4D8C-9F6A-E9E67A20FB0E}" dt="2019-05-17T09:53:07.088" v="160" actId="1036"/>
        <pc:sldMkLst>
          <pc:docMk/>
          <pc:sldMk cId="1035052751" sldId="361"/>
        </pc:sldMkLst>
        <pc:spChg chg="mod">
          <ac:chgData name="Cath Scanlon" userId="217f4c6b-e607-4a48-bdce-98b05a0a86c5" providerId="ADAL" clId="{23B2CB2A-AB52-4D8C-9F6A-E9E67A20FB0E}" dt="2019-05-17T09:52:23.069" v="119" actId="12788"/>
          <ac:spMkLst>
            <pc:docMk/>
            <pc:sldMk cId="1035052751" sldId="361"/>
            <ac:spMk id="19" creationId="{5252A847-DE45-4FA3-A1F8-EEBEB845FF8E}"/>
          </ac:spMkLst>
        </pc:spChg>
        <pc:grpChg chg="add mod">
          <ac:chgData name="Cath Scanlon" userId="217f4c6b-e607-4a48-bdce-98b05a0a86c5" providerId="ADAL" clId="{23B2CB2A-AB52-4D8C-9F6A-E9E67A20FB0E}" dt="2019-05-17T09:52:46.939" v="158" actId="1076"/>
          <ac:grpSpMkLst>
            <pc:docMk/>
            <pc:sldMk cId="1035052751" sldId="361"/>
            <ac:grpSpMk id="8" creationId="{BDE756B6-5787-406A-9852-158327171F5A}"/>
          </ac:grpSpMkLst>
        </pc:grpChg>
        <pc:grpChg chg="add mod">
          <ac:chgData name="Cath Scanlon" userId="217f4c6b-e607-4a48-bdce-98b05a0a86c5" providerId="ADAL" clId="{23B2CB2A-AB52-4D8C-9F6A-E9E67A20FB0E}" dt="2019-05-17T09:52:46.939" v="158" actId="1076"/>
          <ac:grpSpMkLst>
            <pc:docMk/>
            <pc:sldMk cId="1035052751" sldId="361"/>
            <ac:grpSpMk id="16" creationId="{7D631D6B-B45A-4DEE-A415-E55B2AE87D01}"/>
          </ac:grpSpMkLst>
        </pc:grpChg>
        <pc:graphicFrameChg chg="del">
          <ac:chgData name="Cath Scanlon" userId="217f4c6b-e607-4a48-bdce-98b05a0a86c5" providerId="ADAL" clId="{23B2CB2A-AB52-4D8C-9F6A-E9E67A20FB0E}" dt="2019-05-17T09:51:57.774" v="108" actId="478"/>
          <ac:graphicFrameMkLst>
            <pc:docMk/>
            <pc:sldMk cId="1035052751" sldId="361"/>
            <ac:graphicFrameMk id="7" creationId="{D6AD1604-6368-474F-90F1-26D250AEF51C}"/>
          </ac:graphicFrameMkLst>
        </pc:graphicFrameChg>
        <pc:picChg chg="add mod">
          <ac:chgData name="Cath Scanlon" userId="217f4c6b-e607-4a48-bdce-98b05a0a86c5" providerId="ADAL" clId="{23B2CB2A-AB52-4D8C-9F6A-E9E67A20FB0E}" dt="2019-05-17T09:53:07.088" v="160" actId="1036"/>
          <ac:picMkLst>
            <pc:docMk/>
            <pc:sldMk cId="1035052751" sldId="361"/>
            <ac:picMk id="21" creationId="{B3E866F0-85FA-4E23-9884-C4CE17EB7D3C}"/>
          </ac:picMkLst>
        </pc:picChg>
      </pc:sldChg>
      <pc:sldChg chg="delSp modSp">
        <pc:chgData name="Cath Scanlon" userId="217f4c6b-e607-4a48-bdce-98b05a0a86c5" providerId="ADAL" clId="{23B2CB2A-AB52-4D8C-9F6A-E9E67A20FB0E}" dt="2019-05-17T10:24:00.893" v="1035" actId="20577"/>
        <pc:sldMkLst>
          <pc:docMk/>
          <pc:sldMk cId="310986706" sldId="386"/>
        </pc:sldMkLst>
        <pc:spChg chg="del">
          <ac:chgData name="Cath Scanlon" userId="217f4c6b-e607-4a48-bdce-98b05a0a86c5" providerId="ADAL" clId="{23B2CB2A-AB52-4D8C-9F6A-E9E67A20FB0E}" dt="2019-05-17T10:22:56.876" v="986" actId="478"/>
          <ac:spMkLst>
            <pc:docMk/>
            <pc:sldMk cId="310986706" sldId="386"/>
            <ac:spMk id="2" creationId="{AB0707A0-B31A-45C3-AEEB-2344636DF8FD}"/>
          </ac:spMkLst>
        </pc:spChg>
        <pc:spChg chg="mod">
          <ac:chgData name="Cath Scanlon" userId="217f4c6b-e607-4a48-bdce-98b05a0a86c5" providerId="ADAL" clId="{23B2CB2A-AB52-4D8C-9F6A-E9E67A20FB0E}" dt="2019-05-17T10:24:00.893" v="1035" actId="20577"/>
          <ac:spMkLst>
            <pc:docMk/>
            <pc:sldMk cId="310986706" sldId="386"/>
            <ac:spMk id="19" creationId="{5252A847-DE45-4FA3-A1F8-EEBEB845FF8E}"/>
          </ac:spMkLst>
        </pc:spChg>
      </pc:sldChg>
      <pc:sldChg chg="modSp">
        <pc:chgData name="Cath Scanlon" userId="217f4c6b-e607-4a48-bdce-98b05a0a86c5" providerId="ADAL" clId="{23B2CB2A-AB52-4D8C-9F6A-E9E67A20FB0E}" dt="2019-05-17T09:50:40.914" v="104" actId="20577"/>
        <pc:sldMkLst>
          <pc:docMk/>
          <pc:sldMk cId="3401100034" sldId="390"/>
        </pc:sldMkLst>
        <pc:spChg chg="mod">
          <ac:chgData name="Cath Scanlon" userId="217f4c6b-e607-4a48-bdce-98b05a0a86c5" providerId="ADAL" clId="{23B2CB2A-AB52-4D8C-9F6A-E9E67A20FB0E}" dt="2019-05-17T09:50:40.914" v="104" actId="20577"/>
          <ac:spMkLst>
            <pc:docMk/>
            <pc:sldMk cId="3401100034" sldId="390"/>
            <ac:spMk id="7" creationId="{C0CD6503-388C-4F9E-9FB0-9053D8579D01}"/>
          </ac:spMkLst>
        </pc:spChg>
      </pc:sldChg>
      <pc:sldChg chg="modSp">
        <pc:chgData name="Cath Scanlon" userId="217f4c6b-e607-4a48-bdce-98b05a0a86c5" providerId="ADAL" clId="{23B2CB2A-AB52-4D8C-9F6A-E9E67A20FB0E}" dt="2019-05-17T09:50:00.218" v="74" actId="114"/>
        <pc:sldMkLst>
          <pc:docMk/>
          <pc:sldMk cId="2075266808" sldId="391"/>
        </pc:sldMkLst>
        <pc:spChg chg="mod">
          <ac:chgData name="Cath Scanlon" userId="217f4c6b-e607-4a48-bdce-98b05a0a86c5" providerId="ADAL" clId="{23B2CB2A-AB52-4D8C-9F6A-E9E67A20FB0E}" dt="2019-05-17T09:50:00.218" v="74" actId="114"/>
          <ac:spMkLst>
            <pc:docMk/>
            <pc:sldMk cId="2075266808" sldId="391"/>
            <ac:spMk id="19" creationId="{5252A847-DE45-4FA3-A1F8-EEBEB845FF8E}"/>
          </ac:spMkLst>
        </pc:spChg>
      </pc:sldChg>
      <pc:sldChg chg="add">
        <pc:chgData name="Cath Scanlon" userId="217f4c6b-e607-4a48-bdce-98b05a0a86c5" providerId="ADAL" clId="{23B2CB2A-AB52-4D8C-9F6A-E9E67A20FB0E}" dt="2019-05-17T09:45:32.824" v="1"/>
        <pc:sldMkLst>
          <pc:docMk/>
          <pc:sldMk cId="3844832371" sldId="411"/>
        </pc:sldMkLst>
      </pc:sldChg>
      <pc:sldChg chg="addSp delSp modSp add">
        <pc:chgData name="Cath Scanlon" userId="217f4c6b-e607-4a48-bdce-98b05a0a86c5" providerId="ADAL" clId="{23B2CB2A-AB52-4D8C-9F6A-E9E67A20FB0E}" dt="2019-05-18T10:38:31.906" v="1132" actId="6549"/>
        <pc:sldMkLst>
          <pc:docMk/>
          <pc:sldMk cId="75028195" sldId="412"/>
        </pc:sldMkLst>
        <pc:spChg chg="mod">
          <ac:chgData name="Cath Scanlon" userId="217f4c6b-e607-4a48-bdce-98b05a0a86c5" providerId="ADAL" clId="{23B2CB2A-AB52-4D8C-9F6A-E9E67A20FB0E}" dt="2019-05-18T10:38:31.906" v="1132" actId="6549"/>
          <ac:spMkLst>
            <pc:docMk/>
            <pc:sldMk cId="75028195" sldId="412"/>
            <ac:spMk id="19" creationId="{5252A847-DE45-4FA3-A1F8-EEBEB845FF8E}"/>
          </ac:spMkLst>
        </pc:spChg>
        <pc:grpChg chg="del">
          <ac:chgData name="Cath Scanlon" userId="217f4c6b-e607-4a48-bdce-98b05a0a86c5" providerId="ADAL" clId="{23B2CB2A-AB52-4D8C-9F6A-E9E67A20FB0E}" dt="2019-05-17T09:54:08.471" v="186" actId="478"/>
          <ac:grpSpMkLst>
            <pc:docMk/>
            <pc:sldMk cId="75028195" sldId="412"/>
            <ac:grpSpMk id="8" creationId="{BDE756B6-5787-406A-9852-158327171F5A}"/>
          </ac:grpSpMkLst>
        </pc:grpChg>
        <pc:grpChg chg="del">
          <ac:chgData name="Cath Scanlon" userId="217f4c6b-e607-4a48-bdce-98b05a0a86c5" providerId="ADAL" clId="{23B2CB2A-AB52-4D8C-9F6A-E9E67A20FB0E}" dt="2019-05-17T09:54:09.282" v="187" actId="478"/>
          <ac:grpSpMkLst>
            <pc:docMk/>
            <pc:sldMk cId="75028195" sldId="412"/>
            <ac:grpSpMk id="16" creationId="{7D631D6B-B45A-4DEE-A415-E55B2AE87D01}"/>
          </ac:grpSpMkLst>
        </pc:grpChg>
        <pc:picChg chg="del mod">
          <ac:chgData name="Cath Scanlon" userId="217f4c6b-e607-4a48-bdce-98b05a0a86c5" providerId="ADAL" clId="{23B2CB2A-AB52-4D8C-9F6A-E9E67A20FB0E}" dt="2019-05-17T09:55:26.992" v="203" actId="478"/>
          <ac:picMkLst>
            <pc:docMk/>
            <pc:sldMk cId="75028195" sldId="412"/>
            <ac:picMk id="21" creationId="{B3E866F0-85FA-4E23-9884-C4CE17EB7D3C}"/>
          </ac:picMkLst>
        </pc:picChg>
        <pc:picChg chg="add mod">
          <ac:chgData name="Cath Scanlon" userId="217f4c6b-e607-4a48-bdce-98b05a0a86c5" providerId="ADAL" clId="{23B2CB2A-AB52-4D8C-9F6A-E9E67A20FB0E}" dt="2019-05-17T09:55:33.528" v="244" actId="1035"/>
          <ac:picMkLst>
            <pc:docMk/>
            <pc:sldMk cId="75028195" sldId="412"/>
            <ac:picMk id="22" creationId="{3E8B3782-4B3D-4371-B7CF-18E8CD25B192}"/>
          </ac:picMkLst>
        </pc:picChg>
      </pc:sldChg>
      <pc:sldChg chg="addSp delSp modSp add">
        <pc:chgData name="Cath Scanlon" userId="217f4c6b-e607-4a48-bdce-98b05a0a86c5" providerId="ADAL" clId="{23B2CB2A-AB52-4D8C-9F6A-E9E67A20FB0E}" dt="2019-05-17T10:18:35.609" v="901"/>
        <pc:sldMkLst>
          <pc:docMk/>
          <pc:sldMk cId="420972372" sldId="413"/>
        </pc:sldMkLst>
        <pc:spChg chg="del">
          <ac:chgData name="Cath Scanlon" userId="217f4c6b-e607-4a48-bdce-98b05a0a86c5" providerId="ADAL" clId="{23B2CB2A-AB52-4D8C-9F6A-E9E67A20FB0E}" dt="2019-05-17T09:59:45.824" v="365" actId="478"/>
          <ac:spMkLst>
            <pc:docMk/>
            <pc:sldMk cId="420972372" sldId="413"/>
            <ac:spMk id="2" creationId="{F5956617-4B34-4585-BC01-143F062882D9}"/>
          </ac:spMkLst>
        </pc:spChg>
        <pc:spChg chg="del">
          <ac:chgData name="Cath Scanlon" userId="217f4c6b-e607-4a48-bdce-98b05a0a86c5" providerId="ADAL" clId="{23B2CB2A-AB52-4D8C-9F6A-E9E67A20FB0E}" dt="2019-05-17T09:59:45.824" v="365" actId="478"/>
          <ac:spMkLst>
            <pc:docMk/>
            <pc:sldMk cId="420972372" sldId="413"/>
            <ac:spMk id="8" creationId="{96F592F7-5926-47B0-9630-CC002B109675}"/>
          </ac:spMkLst>
        </pc:spChg>
        <pc:spChg chg="del">
          <ac:chgData name="Cath Scanlon" userId="217f4c6b-e607-4a48-bdce-98b05a0a86c5" providerId="ADAL" clId="{23B2CB2A-AB52-4D8C-9F6A-E9E67A20FB0E}" dt="2019-05-17T09:59:45.824" v="365" actId="478"/>
          <ac:spMkLst>
            <pc:docMk/>
            <pc:sldMk cId="420972372" sldId="413"/>
            <ac:spMk id="12" creationId="{6DE100FD-6B1A-4979-A4E2-5697BB4FBD86}"/>
          </ac:spMkLst>
        </pc:spChg>
        <pc:spChg chg="mod">
          <ac:chgData name="Cath Scanlon" userId="217f4c6b-e607-4a48-bdce-98b05a0a86c5" providerId="ADAL" clId="{23B2CB2A-AB52-4D8C-9F6A-E9E67A20FB0E}" dt="2019-05-17T10:04:00.120" v="589" actId="6549"/>
          <ac:spMkLst>
            <pc:docMk/>
            <pc:sldMk cId="420972372" sldId="413"/>
            <ac:spMk id="19" creationId="{5252A847-DE45-4FA3-A1F8-EEBEB845FF8E}"/>
          </ac:spMkLst>
        </pc:spChg>
        <pc:graphicFrameChg chg="del">
          <ac:chgData name="Cath Scanlon" userId="217f4c6b-e607-4a48-bdce-98b05a0a86c5" providerId="ADAL" clId="{23B2CB2A-AB52-4D8C-9F6A-E9E67A20FB0E}" dt="2019-05-17T09:59:45.824" v="365" actId="478"/>
          <ac:graphicFrameMkLst>
            <pc:docMk/>
            <pc:sldMk cId="420972372" sldId="413"/>
            <ac:graphicFrameMk id="6" creationId="{595C3F5F-586C-4225-B1D4-6794BF2EA596}"/>
          </ac:graphicFrameMkLst>
        </pc:graphicFrameChg>
        <pc:graphicFrameChg chg="add mod modGraphic">
          <ac:chgData name="Cath Scanlon" userId="217f4c6b-e607-4a48-bdce-98b05a0a86c5" providerId="ADAL" clId="{23B2CB2A-AB52-4D8C-9F6A-E9E67A20FB0E}" dt="2019-05-17T10:18:35.609" v="901"/>
          <ac:graphicFrameMkLst>
            <pc:docMk/>
            <pc:sldMk cId="420972372" sldId="413"/>
            <ac:graphicFrameMk id="13" creationId="{DB400570-1A13-45B0-B991-E53A7B7989F6}"/>
          </ac:graphicFrameMkLst>
        </pc:graphicFrameChg>
        <pc:graphicFrameChg chg="add mod modGraphic">
          <ac:chgData name="Cath Scanlon" userId="217f4c6b-e607-4a48-bdce-98b05a0a86c5" providerId="ADAL" clId="{23B2CB2A-AB52-4D8C-9F6A-E9E67A20FB0E}" dt="2019-05-17T10:18:34.121" v="900"/>
          <ac:graphicFrameMkLst>
            <pc:docMk/>
            <pc:sldMk cId="420972372" sldId="413"/>
            <ac:graphicFrameMk id="14" creationId="{F7A008E0-B6A2-4C91-B3D7-4C357B19D324}"/>
          </ac:graphicFrameMkLst>
        </pc:graphicFrameChg>
        <pc:graphicFrameChg chg="add mod modGraphic">
          <ac:chgData name="Cath Scanlon" userId="217f4c6b-e607-4a48-bdce-98b05a0a86c5" providerId="ADAL" clId="{23B2CB2A-AB52-4D8C-9F6A-E9E67A20FB0E}" dt="2019-05-17T10:18:31.599" v="899" actId="572"/>
          <ac:graphicFrameMkLst>
            <pc:docMk/>
            <pc:sldMk cId="420972372" sldId="413"/>
            <ac:graphicFrameMk id="15" creationId="{252891A8-2D4A-4452-91A4-0000849FEFA3}"/>
          </ac:graphicFrameMkLst>
        </pc:graphicFrameChg>
        <pc:graphicFrameChg chg="add mod modGraphic">
          <ac:chgData name="Cath Scanlon" userId="217f4c6b-e607-4a48-bdce-98b05a0a86c5" providerId="ADAL" clId="{23B2CB2A-AB52-4D8C-9F6A-E9E67A20FB0E}" dt="2019-05-17T10:01:51.789" v="403" actId="12789"/>
          <ac:graphicFrameMkLst>
            <pc:docMk/>
            <pc:sldMk cId="420972372" sldId="413"/>
            <ac:graphicFrameMk id="16" creationId="{E0A23454-2986-481B-BF4C-5D67FCCC80AE}"/>
          </ac:graphicFrameMkLst>
        </pc:graphicFrameChg>
        <pc:graphicFrameChg chg="add mod modGraphic">
          <ac:chgData name="Cath Scanlon" userId="217f4c6b-e607-4a48-bdce-98b05a0a86c5" providerId="ADAL" clId="{23B2CB2A-AB52-4D8C-9F6A-E9E67A20FB0E}" dt="2019-05-17T10:01:55.821" v="404" actId="12789"/>
          <ac:graphicFrameMkLst>
            <pc:docMk/>
            <pc:sldMk cId="420972372" sldId="413"/>
            <ac:graphicFrameMk id="17" creationId="{458BAF36-2C40-430B-81E0-2E142E87C04A}"/>
          </ac:graphicFrameMkLst>
        </pc:graphicFrameChg>
        <pc:graphicFrameChg chg="add mod modGraphic">
          <ac:chgData name="Cath Scanlon" userId="217f4c6b-e607-4a48-bdce-98b05a0a86c5" providerId="ADAL" clId="{23B2CB2A-AB52-4D8C-9F6A-E9E67A20FB0E}" dt="2019-05-17T10:02:00.152" v="405" actId="12789"/>
          <ac:graphicFrameMkLst>
            <pc:docMk/>
            <pc:sldMk cId="420972372" sldId="413"/>
            <ac:graphicFrameMk id="18" creationId="{921E540F-1FDB-451B-9554-55A7A31459BB}"/>
          </ac:graphicFrameMkLst>
        </pc:graphicFrameChg>
      </pc:sldChg>
      <pc:sldChg chg="addSp delSp modSp add">
        <pc:chgData name="Cath Scanlon" userId="217f4c6b-e607-4a48-bdce-98b05a0a86c5" providerId="ADAL" clId="{23B2CB2A-AB52-4D8C-9F6A-E9E67A20FB0E}" dt="2019-05-17T10:06:40.616" v="646" actId="12789"/>
        <pc:sldMkLst>
          <pc:docMk/>
          <pc:sldMk cId="3657402382" sldId="414"/>
        </pc:sldMkLst>
        <pc:spChg chg="add del">
          <ac:chgData name="Cath Scanlon" userId="217f4c6b-e607-4a48-bdce-98b05a0a86c5" providerId="ADAL" clId="{23B2CB2A-AB52-4D8C-9F6A-E9E67A20FB0E}" dt="2019-05-17T10:04:41.429" v="595"/>
          <ac:spMkLst>
            <pc:docMk/>
            <pc:sldMk cId="3657402382" sldId="414"/>
            <ac:spMk id="2" creationId="{D1947ADF-9F55-420B-B58F-AA35D12246FC}"/>
          </ac:spMkLst>
        </pc:spChg>
        <pc:spChg chg="mod">
          <ac:chgData name="Cath Scanlon" userId="217f4c6b-e607-4a48-bdce-98b05a0a86c5" providerId="ADAL" clId="{23B2CB2A-AB52-4D8C-9F6A-E9E67A20FB0E}" dt="2019-05-17T10:06:02.944" v="628" actId="1582"/>
          <ac:spMkLst>
            <pc:docMk/>
            <pc:sldMk cId="3657402382" sldId="414"/>
            <ac:spMk id="8" creationId="{992FCB34-B3E8-456E-9693-EE94E8D6CDAB}"/>
          </ac:spMkLst>
        </pc:spChg>
        <pc:spChg chg="mod">
          <ac:chgData name="Cath Scanlon" userId="217f4c6b-e607-4a48-bdce-98b05a0a86c5" providerId="ADAL" clId="{23B2CB2A-AB52-4D8C-9F6A-E9E67A20FB0E}" dt="2019-05-17T10:06:07.979" v="629" actId="1582"/>
          <ac:spMkLst>
            <pc:docMk/>
            <pc:sldMk cId="3657402382" sldId="414"/>
            <ac:spMk id="14" creationId="{62B29923-3AA4-4D5B-A4B9-F512B598A709}"/>
          </ac:spMkLst>
        </pc:spChg>
        <pc:spChg chg="mod">
          <ac:chgData name="Cath Scanlon" userId="217f4c6b-e607-4a48-bdce-98b05a0a86c5" providerId="ADAL" clId="{23B2CB2A-AB52-4D8C-9F6A-E9E67A20FB0E}" dt="2019-05-17T10:06:02.944" v="628" actId="1582"/>
          <ac:spMkLst>
            <pc:docMk/>
            <pc:sldMk cId="3657402382" sldId="414"/>
            <ac:spMk id="17" creationId="{93BFDFAA-59AF-4695-AFFA-EB374E02FBBD}"/>
          </ac:spMkLst>
        </pc:spChg>
        <pc:spChg chg="mod">
          <ac:chgData name="Cath Scanlon" userId="217f4c6b-e607-4a48-bdce-98b05a0a86c5" providerId="ADAL" clId="{23B2CB2A-AB52-4D8C-9F6A-E9E67A20FB0E}" dt="2019-05-17T10:05:43.822" v="625" actId="403"/>
          <ac:spMkLst>
            <pc:docMk/>
            <pc:sldMk cId="3657402382" sldId="414"/>
            <ac:spMk id="19" creationId="{5252A847-DE45-4FA3-A1F8-EEBEB845FF8E}"/>
          </ac:spMkLst>
        </pc:spChg>
        <pc:grpChg chg="add mod">
          <ac:chgData name="Cath Scanlon" userId="217f4c6b-e607-4a48-bdce-98b05a0a86c5" providerId="ADAL" clId="{23B2CB2A-AB52-4D8C-9F6A-E9E67A20FB0E}" dt="2019-05-17T10:06:40.616" v="646" actId="12789"/>
          <ac:grpSpMkLst>
            <pc:docMk/>
            <pc:sldMk cId="3657402382" sldId="414"/>
            <ac:grpSpMk id="7" creationId="{3AEC9623-11D6-4EBB-98DF-8EFF5D5F98A5}"/>
          </ac:grpSpMkLst>
        </pc:grpChg>
        <pc:grpChg chg="add mod">
          <ac:chgData name="Cath Scanlon" userId="217f4c6b-e607-4a48-bdce-98b05a0a86c5" providerId="ADAL" clId="{23B2CB2A-AB52-4D8C-9F6A-E9E67A20FB0E}" dt="2019-05-17T10:06:27.302" v="641" actId="1076"/>
          <ac:grpSpMkLst>
            <pc:docMk/>
            <pc:sldMk cId="3657402382" sldId="414"/>
            <ac:grpSpMk id="13" creationId="{5C86F397-3228-46ED-9377-31670C66D9AE}"/>
          </ac:grpSpMkLst>
        </pc:grpChg>
        <pc:grpChg chg="add mod">
          <ac:chgData name="Cath Scanlon" userId="217f4c6b-e607-4a48-bdce-98b05a0a86c5" providerId="ADAL" clId="{23B2CB2A-AB52-4D8C-9F6A-E9E67A20FB0E}" dt="2019-05-17T10:06:40.616" v="646" actId="12789"/>
          <ac:grpSpMkLst>
            <pc:docMk/>
            <pc:sldMk cId="3657402382" sldId="414"/>
            <ac:grpSpMk id="16" creationId="{60697CD9-CB39-4B99-98D1-816D9836B1C0}"/>
          </ac:grpSpMkLst>
        </pc:grpChg>
        <pc:cxnChg chg="mod">
          <ac:chgData name="Cath Scanlon" userId="217f4c6b-e607-4a48-bdce-98b05a0a86c5" providerId="ADAL" clId="{23B2CB2A-AB52-4D8C-9F6A-E9E67A20FB0E}" dt="2019-05-17T10:06:02.944" v="628" actId="1582"/>
          <ac:cxnSpMkLst>
            <pc:docMk/>
            <pc:sldMk cId="3657402382" sldId="414"/>
            <ac:cxnSpMk id="12" creationId="{EF28D4F4-965A-405D-AAF0-F30CCC9423E2}"/>
          </ac:cxnSpMkLst>
        </pc:cxnChg>
        <pc:cxnChg chg="mod">
          <ac:chgData name="Cath Scanlon" userId="217f4c6b-e607-4a48-bdce-98b05a0a86c5" providerId="ADAL" clId="{23B2CB2A-AB52-4D8C-9F6A-E9E67A20FB0E}" dt="2019-05-17T10:06:07.979" v="629" actId="1582"/>
          <ac:cxnSpMkLst>
            <pc:docMk/>
            <pc:sldMk cId="3657402382" sldId="414"/>
            <ac:cxnSpMk id="15" creationId="{1AEBEC0C-4558-4987-95C8-EC5785B5549A}"/>
          </ac:cxnSpMkLst>
        </pc:cxnChg>
        <pc:cxnChg chg="mod">
          <ac:chgData name="Cath Scanlon" userId="217f4c6b-e607-4a48-bdce-98b05a0a86c5" providerId="ADAL" clId="{23B2CB2A-AB52-4D8C-9F6A-E9E67A20FB0E}" dt="2019-05-17T10:06:02.944" v="628" actId="1582"/>
          <ac:cxnSpMkLst>
            <pc:docMk/>
            <pc:sldMk cId="3657402382" sldId="414"/>
            <ac:cxnSpMk id="18" creationId="{DE0EC14E-7AD8-4C74-9514-EEE6F799905C}"/>
          </ac:cxnSpMkLst>
        </pc:cxnChg>
      </pc:sldChg>
      <pc:sldChg chg="modSp add">
        <pc:chgData name="Cath Scanlon" userId="217f4c6b-e607-4a48-bdce-98b05a0a86c5" providerId="ADAL" clId="{23B2CB2A-AB52-4D8C-9F6A-E9E67A20FB0E}" dt="2019-05-17T10:18:50.193" v="904"/>
        <pc:sldMkLst>
          <pc:docMk/>
          <pc:sldMk cId="2721889710" sldId="416"/>
        </pc:sldMkLst>
        <pc:spChg chg="mod">
          <ac:chgData name="Cath Scanlon" userId="217f4c6b-e607-4a48-bdce-98b05a0a86c5" providerId="ADAL" clId="{23B2CB2A-AB52-4D8C-9F6A-E9E67A20FB0E}" dt="2019-05-17T10:04:23.551" v="591"/>
          <ac:spMkLst>
            <pc:docMk/>
            <pc:sldMk cId="2721889710" sldId="416"/>
            <ac:spMk id="19" creationId="{5252A847-DE45-4FA3-A1F8-EEBEB845FF8E}"/>
          </ac:spMkLst>
        </pc:spChg>
        <pc:graphicFrameChg chg="mod">
          <ac:chgData name="Cath Scanlon" userId="217f4c6b-e607-4a48-bdce-98b05a0a86c5" providerId="ADAL" clId="{23B2CB2A-AB52-4D8C-9F6A-E9E67A20FB0E}" dt="2019-05-17T10:18:43.536" v="902"/>
          <ac:graphicFrameMkLst>
            <pc:docMk/>
            <pc:sldMk cId="2721889710" sldId="416"/>
            <ac:graphicFrameMk id="13" creationId="{DB400570-1A13-45B0-B991-E53A7B7989F6}"/>
          </ac:graphicFrameMkLst>
        </pc:graphicFrameChg>
        <pc:graphicFrameChg chg="mod">
          <ac:chgData name="Cath Scanlon" userId="217f4c6b-e607-4a48-bdce-98b05a0a86c5" providerId="ADAL" clId="{23B2CB2A-AB52-4D8C-9F6A-E9E67A20FB0E}" dt="2019-05-17T10:18:48.081" v="903"/>
          <ac:graphicFrameMkLst>
            <pc:docMk/>
            <pc:sldMk cId="2721889710" sldId="416"/>
            <ac:graphicFrameMk id="14" creationId="{F7A008E0-B6A2-4C91-B3D7-4C357B19D324}"/>
          </ac:graphicFrameMkLst>
        </pc:graphicFrameChg>
        <pc:graphicFrameChg chg="mod">
          <ac:chgData name="Cath Scanlon" userId="217f4c6b-e607-4a48-bdce-98b05a0a86c5" providerId="ADAL" clId="{23B2CB2A-AB52-4D8C-9F6A-E9E67A20FB0E}" dt="2019-05-17T10:18:50.193" v="904"/>
          <ac:graphicFrameMkLst>
            <pc:docMk/>
            <pc:sldMk cId="2721889710" sldId="416"/>
            <ac:graphicFrameMk id="15" creationId="{252891A8-2D4A-4452-91A4-0000849FEFA3}"/>
          </ac:graphicFrameMkLst>
        </pc:graphicFrameChg>
      </pc:sldChg>
      <pc:sldChg chg="modSp add">
        <pc:chgData name="Cath Scanlon" userId="217f4c6b-e607-4a48-bdce-98b05a0a86c5" providerId="ADAL" clId="{23B2CB2A-AB52-4D8C-9F6A-E9E67A20FB0E}" dt="2019-05-17T10:09:18.803" v="718" actId="20577"/>
        <pc:sldMkLst>
          <pc:docMk/>
          <pc:sldMk cId="3532928023" sldId="417"/>
        </pc:sldMkLst>
        <pc:spChg chg="mod">
          <ac:chgData name="Cath Scanlon" userId="217f4c6b-e607-4a48-bdce-98b05a0a86c5" providerId="ADAL" clId="{23B2CB2A-AB52-4D8C-9F6A-E9E67A20FB0E}" dt="2019-05-17T10:09:18.803" v="718" actId="20577"/>
          <ac:spMkLst>
            <pc:docMk/>
            <pc:sldMk cId="3532928023" sldId="417"/>
            <ac:spMk id="19" creationId="{5252A847-DE45-4FA3-A1F8-EEBEB845FF8E}"/>
          </ac:spMkLst>
        </pc:spChg>
      </pc:sldChg>
      <pc:sldChg chg="addSp modSp add">
        <pc:chgData name="Cath Scanlon" userId="217f4c6b-e607-4a48-bdce-98b05a0a86c5" providerId="ADAL" clId="{23B2CB2A-AB52-4D8C-9F6A-E9E67A20FB0E}" dt="2019-05-17T10:19:13.469" v="907" actId="115"/>
        <pc:sldMkLst>
          <pc:docMk/>
          <pc:sldMk cId="991833049" sldId="418"/>
        </pc:sldMkLst>
        <pc:spChg chg="mod">
          <ac:chgData name="Cath Scanlon" userId="217f4c6b-e607-4a48-bdce-98b05a0a86c5" providerId="ADAL" clId="{23B2CB2A-AB52-4D8C-9F6A-E9E67A20FB0E}" dt="2019-05-17T10:07:05.441" v="651" actId="255"/>
          <ac:spMkLst>
            <pc:docMk/>
            <pc:sldMk cId="991833049" sldId="418"/>
            <ac:spMk id="17" creationId="{93BFDFAA-59AF-4695-AFFA-EB374E02FBBD}"/>
          </ac:spMkLst>
        </pc:spChg>
        <pc:spChg chg="mod">
          <ac:chgData name="Cath Scanlon" userId="217f4c6b-e607-4a48-bdce-98b05a0a86c5" providerId="ADAL" clId="{23B2CB2A-AB52-4D8C-9F6A-E9E67A20FB0E}" dt="2019-05-17T10:19:13.469" v="907" actId="115"/>
          <ac:spMkLst>
            <pc:docMk/>
            <pc:sldMk cId="991833049" sldId="418"/>
            <ac:spMk id="19" creationId="{5252A847-DE45-4FA3-A1F8-EEBEB845FF8E}"/>
          </ac:spMkLst>
        </pc:spChg>
        <pc:grpChg chg="mod">
          <ac:chgData name="Cath Scanlon" userId="217f4c6b-e607-4a48-bdce-98b05a0a86c5" providerId="ADAL" clId="{23B2CB2A-AB52-4D8C-9F6A-E9E67A20FB0E}" dt="2019-05-17T10:07:02.541" v="650" actId="207"/>
          <ac:grpSpMkLst>
            <pc:docMk/>
            <pc:sldMk cId="991833049" sldId="418"/>
            <ac:grpSpMk id="16" creationId="{60697CD9-CB39-4B99-98D1-816D9836B1C0}"/>
          </ac:grpSpMkLst>
        </pc:grpChg>
        <pc:graphicFrameChg chg="add mod modGraphic">
          <ac:chgData name="Cath Scanlon" userId="217f4c6b-e607-4a48-bdce-98b05a0a86c5" providerId="ADAL" clId="{23B2CB2A-AB52-4D8C-9F6A-E9E67A20FB0E}" dt="2019-05-17T10:07:58.241" v="693" actId="1038"/>
          <ac:graphicFrameMkLst>
            <pc:docMk/>
            <pc:sldMk cId="991833049" sldId="418"/>
            <ac:graphicFrameMk id="2" creationId="{DDB9A430-26E8-44F7-A098-28439A48D318}"/>
          </ac:graphicFrameMkLst>
        </pc:graphicFrameChg>
      </pc:sldChg>
      <pc:sldChg chg="modSp add">
        <pc:chgData name="Cath Scanlon" userId="217f4c6b-e607-4a48-bdce-98b05a0a86c5" providerId="ADAL" clId="{23B2CB2A-AB52-4D8C-9F6A-E9E67A20FB0E}" dt="2019-05-17T10:09:58.672" v="743" actId="20577"/>
        <pc:sldMkLst>
          <pc:docMk/>
          <pc:sldMk cId="1877986238" sldId="419"/>
        </pc:sldMkLst>
        <pc:spChg chg="mod">
          <ac:chgData name="Cath Scanlon" userId="217f4c6b-e607-4a48-bdce-98b05a0a86c5" providerId="ADAL" clId="{23B2CB2A-AB52-4D8C-9F6A-E9E67A20FB0E}" dt="2019-05-17T10:09:58.672" v="743" actId="20577"/>
          <ac:spMkLst>
            <pc:docMk/>
            <pc:sldMk cId="1877986238" sldId="419"/>
            <ac:spMk id="19" creationId="{5252A847-DE45-4FA3-A1F8-EEBEB845FF8E}"/>
          </ac:spMkLst>
        </pc:spChg>
      </pc:sldChg>
      <pc:sldChg chg="addSp modSp add">
        <pc:chgData name="Cath Scanlon" userId="217f4c6b-e607-4a48-bdce-98b05a0a86c5" providerId="ADAL" clId="{23B2CB2A-AB52-4D8C-9F6A-E9E67A20FB0E}" dt="2019-05-17T10:20:42.687" v="932" actId="12788"/>
        <pc:sldMkLst>
          <pc:docMk/>
          <pc:sldMk cId="2398762847" sldId="420"/>
        </pc:sldMkLst>
        <pc:spChg chg="mod">
          <ac:chgData name="Cath Scanlon" userId="217f4c6b-e607-4a48-bdce-98b05a0a86c5" providerId="ADAL" clId="{23B2CB2A-AB52-4D8C-9F6A-E9E67A20FB0E}" dt="2019-05-17T10:20:42.687" v="932" actId="12788"/>
          <ac:spMkLst>
            <pc:docMk/>
            <pc:sldMk cId="2398762847" sldId="420"/>
            <ac:spMk id="19" creationId="{5252A847-DE45-4FA3-A1F8-EEBEB845FF8E}"/>
          </ac:spMkLst>
        </pc:spChg>
        <pc:graphicFrameChg chg="add mod modGraphic">
          <ac:chgData name="Cath Scanlon" userId="217f4c6b-e607-4a48-bdce-98b05a0a86c5" providerId="ADAL" clId="{23B2CB2A-AB52-4D8C-9F6A-E9E67A20FB0E}" dt="2019-05-17T10:20:42.687" v="932" actId="12788"/>
          <ac:graphicFrameMkLst>
            <pc:docMk/>
            <pc:sldMk cId="2398762847" sldId="420"/>
            <ac:graphicFrameMk id="6" creationId="{C145432C-1740-43AF-9609-BE1EB7D598ED}"/>
          </ac:graphicFrameMkLst>
        </pc:graphicFrameChg>
      </pc:sldChg>
      <pc:sldChg chg="delSp modSp add">
        <pc:chgData name="Cath Scanlon" userId="217f4c6b-e607-4a48-bdce-98b05a0a86c5" providerId="ADAL" clId="{23B2CB2A-AB52-4D8C-9F6A-E9E67A20FB0E}" dt="2019-05-17T10:19:27.965" v="908" actId="207"/>
        <pc:sldMkLst>
          <pc:docMk/>
          <pc:sldMk cId="273936142" sldId="421"/>
        </pc:sldMkLst>
        <pc:spChg chg="mod topLvl">
          <ac:chgData name="Cath Scanlon" userId="217f4c6b-e607-4a48-bdce-98b05a0a86c5" providerId="ADAL" clId="{23B2CB2A-AB52-4D8C-9F6A-E9E67A20FB0E}" dt="2019-05-17T10:16:09.730" v="841" actId="207"/>
          <ac:spMkLst>
            <pc:docMk/>
            <pc:sldMk cId="273936142" sldId="421"/>
            <ac:spMk id="16" creationId="{21DF0826-16BC-4BFC-B756-32E5A9A114CA}"/>
          </ac:spMkLst>
        </pc:spChg>
        <pc:spChg chg="mod topLvl">
          <ac:chgData name="Cath Scanlon" userId="217f4c6b-e607-4a48-bdce-98b05a0a86c5" providerId="ADAL" clId="{23B2CB2A-AB52-4D8C-9F6A-E9E67A20FB0E}" dt="2019-05-17T10:19:27.965" v="908" actId="207"/>
          <ac:spMkLst>
            <pc:docMk/>
            <pc:sldMk cId="273936142" sldId="421"/>
            <ac:spMk id="17" creationId="{FB572684-2622-4005-988F-98C1FD874B3A}"/>
          </ac:spMkLst>
        </pc:spChg>
        <pc:spChg chg="mod topLvl">
          <ac:chgData name="Cath Scanlon" userId="217f4c6b-e607-4a48-bdce-98b05a0a86c5" providerId="ADAL" clId="{23B2CB2A-AB52-4D8C-9F6A-E9E67A20FB0E}" dt="2019-05-17T10:16:09.730" v="841" actId="207"/>
          <ac:spMkLst>
            <pc:docMk/>
            <pc:sldMk cId="273936142" sldId="421"/>
            <ac:spMk id="18" creationId="{8EB08695-6B83-4D61-ABC3-5412EC6D455B}"/>
          </ac:spMkLst>
        </pc:spChg>
        <pc:spChg chg="mod">
          <ac:chgData name="Cath Scanlon" userId="217f4c6b-e607-4a48-bdce-98b05a0a86c5" providerId="ADAL" clId="{23B2CB2A-AB52-4D8C-9F6A-E9E67A20FB0E}" dt="2019-05-17T10:16:40.597" v="888" actId="20577"/>
          <ac:spMkLst>
            <pc:docMk/>
            <pc:sldMk cId="273936142" sldId="421"/>
            <ac:spMk id="19" creationId="{5252A847-DE45-4FA3-A1F8-EEBEB845FF8E}"/>
          </ac:spMkLst>
        </pc:spChg>
        <pc:spChg chg="mod topLvl">
          <ac:chgData name="Cath Scanlon" userId="217f4c6b-e607-4a48-bdce-98b05a0a86c5" providerId="ADAL" clId="{23B2CB2A-AB52-4D8C-9F6A-E9E67A20FB0E}" dt="2019-05-17T10:16:09.730" v="841" actId="207"/>
          <ac:spMkLst>
            <pc:docMk/>
            <pc:sldMk cId="273936142" sldId="421"/>
            <ac:spMk id="20" creationId="{035D83E6-CEEA-47A8-B172-F8FDD90FEB76}"/>
          </ac:spMkLst>
        </pc:spChg>
        <pc:spChg chg="mod topLvl">
          <ac:chgData name="Cath Scanlon" userId="217f4c6b-e607-4a48-bdce-98b05a0a86c5" providerId="ADAL" clId="{23B2CB2A-AB52-4D8C-9F6A-E9E67A20FB0E}" dt="2019-05-17T10:16:09.730" v="841" actId="207"/>
          <ac:spMkLst>
            <pc:docMk/>
            <pc:sldMk cId="273936142" sldId="421"/>
            <ac:spMk id="21" creationId="{C1A234B2-E85F-4C8A-A9A0-09E163EDAE35}"/>
          </ac:spMkLst>
        </pc:spChg>
        <pc:spChg chg="mod topLvl">
          <ac:chgData name="Cath Scanlon" userId="217f4c6b-e607-4a48-bdce-98b05a0a86c5" providerId="ADAL" clId="{23B2CB2A-AB52-4D8C-9F6A-E9E67A20FB0E}" dt="2019-05-17T10:16:09.730" v="841" actId="207"/>
          <ac:spMkLst>
            <pc:docMk/>
            <pc:sldMk cId="273936142" sldId="421"/>
            <ac:spMk id="22" creationId="{9B66123D-6593-41FC-B990-D18740CEDEE9}"/>
          </ac:spMkLst>
        </pc:spChg>
        <pc:spChg chg="mod topLvl">
          <ac:chgData name="Cath Scanlon" userId="217f4c6b-e607-4a48-bdce-98b05a0a86c5" providerId="ADAL" clId="{23B2CB2A-AB52-4D8C-9F6A-E9E67A20FB0E}" dt="2019-05-17T10:16:09.730" v="841" actId="207"/>
          <ac:spMkLst>
            <pc:docMk/>
            <pc:sldMk cId="273936142" sldId="421"/>
            <ac:spMk id="23" creationId="{E4A12474-A7F6-47CE-A0E2-9610ECC995F9}"/>
          </ac:spMkLst>
        </pc:spChg>
        <pc:spChg chg="mod topLvl">
          <ac:chgData name="Cath Scanlon" userId="217f4c6b-e607-4a48-bdce-98b05a0a86c5" providerId="ADAL" clId="{23B2CB2A-AB52-4D8C-9F6A-E9E67A20FB0E}" dt="2019-05-17T10:16:09.730" v="841" actId="207"/>
          <ac:spMkLst>
            <pc:docMk/>
            <pc:sldMk cId="273936142" sldId="421"/>
            <ac:spMk id="24" creationId="{01D733B5-87C9-44F9-8880-7F8F0C0B7961}"/>
          </ac:spMkLst>
        </pc:spChg>
        <pc:spChg chg="mod topLvl">
          <ac:chgData name="Cath Scanlon" userId="217f4c6b-e607-4a48-bdce-98b05a0a86c5" providerId="ADAL" clId="{23B2CB2A-AB52-4D8C-9F6A-E9E67A20FB0E}" dt="2019-05-17T10:16:09.730" v="841" actId="207"/>
          <ac:spMkLst>
            <pc:docMk/>
            <pc:sldMk cId="273936142" sldId="421"/>
            <ac:spMk id="25" creationId="{C66FC383-D1A3-46E7-A041-93F03CF66F33}"/>
          </ac:spMkLst>
        </pc:spChg>
        <pc:grpChg chg="del">
          <ac:chgData name="Cath Scanlon" userId="217f4c6b-e607-4a48-bdce-98b05a0a86c5" providerId="ADAL" clId="{23B2CB2A-AB52-4D8C-9F6A-E9E67A20FB0E}" dt="2019-05-17T10:14:30.578" v="815" actId="165"/>
          <ac:grpSpMkLst>
            <pc:docMk/>
            <pc:sldMk cId="273936142" sldId="421"/>
            <ac:grpSpMk id="15" creationId="{73D422EC-9989-42EB-BB38-1F4155AFBB25}"/>
          </ac:grpSpMkLst>
        </pc:grpChg>
      </pc:sldChg>
      <pc:sldChg chg="modSp add">
        <pc:chgData name="Cath Scanlon" userId="217f4c6b-e607-4a48-bdce-98b05a0a86c5" providerId="ADAL" clId="{23B2CB2A-AB52-4D8C-9F6A-E9E67A20FB0E}" dt="2019-05-17T10:22:45.658" v="985" actId="20577"/>
        <pc:sldMkLst>
          <pc:docMk/>
          <pc:sldMk cId="1034848515" sldId="422"/>
        </pc:sldMkLst>
        <pc:spChg chg="mod">
          <ac:chgData name="Cath Scanlon" userId="217f4c6b-e607-4a48-bdce-98b05a0a86c5" providerId="ADAL" clId="{23B2CB2A-AB52-4D8C-9F6A-E9E67A20FB0E}" dt="2019-05-17T10:22:45.658" v="985" actId="20577"/>
          <ac:spMkLst>
            <pc:docMk/>
            <pc:sldMk cId="1034848515" sldId="422"/>
            <ac:spMk id="19" creationId="{5252A847-DE45-4FA3-A1F8-EEBEB845FF8E}"/>
          </ac:spMkLst>
        </pc:spChg>
      </pc:sldChg>
      <pc:sldChg chg="modSp add">
        <pc:chgData name="Cath Scanlon" userId="217f4c6b-e607-4a48-bdce-98b05a0a86c5" providerId="ADAL" clId="{23B2CB2A-AB52-4D8C-9F6A-E9E67A20FB0E}" dt="2019-05-18T10:40:08.268" v="1133" actId="207"/>
        <pc:sldMkLst>
          <pc:docMk/>
          <pc:sldMk cId="2806188919" sldId="423"/>
        </pc:sldMkLst>
        <pc:spChg chg="mod">
          <ac:chgData name="Cath Scanlon" userId="217f4c6b-e607-4a48-bdce-98b05a0a86c5" providerId="ADAL" clId="{23B2CB2A-AB52-4D8C-9F6A-E9E67A20FB0E}" dt="2019-05-18T10:40:08.268" v="1133" actId="207"/>
          <ac:spMkLst>
            <pc:docMk/>
            <pc:sldMk cId="2806188919" sldId="423"/>
            <ac:spMk id="19" creationId="{5252A847-DE45-4FA3-A1F8-EEBEB845FF8E}"/>
          </ac:spMkLst>
        </pc:spChg>
      </pc:sldChg>
      <pc:sldChg chg="modSp add">
        <pc:chgData name="Cath Scanlon" userId="217f4c6b-e607-4a48-bdce-98b05a0a86c5" providerId="ADAL" clId="{23B2CB2A-AB52-4D8C-9F6A-E9E67A20FB0E}" dt="2019-05-17T10:25:37.130" v="1131" actId="20577"/>
        <pc:sldMkLst>
          <pc:docMk/>
          <pc:sldMk cId="1619114380" sldId="424"/>
        </pc:sldMkLst>
        <pc:spChg chg="mod">
          <ac:chgData name="Cath Scanlon" userId="217f4c6b-e607-4a48-bdce-98b05a0a86c5" providerId="ADAL" clId="{23B2CB2A-AB52-4D8C-9F6A-E9E67A20FB0E}" dt="2019-05-17T10:25:37.130" v="1131" actId="20577"/>
          <ac:spMkLst>
            <pc:docMk/>
            <pc:sldMk cId="1619114380" sldId="424"/>
            <ac:spMk id="19" creationId="{5252A847-DE45-4FA3-A1F8-EEBEB845FF8E}"/>
          </ac:spMkLst>
        </pc:spChg>
      </pc:sldChg>
    </pc:docChg>
  </pc:docChgLst>
  <pc:docChgLst>
    <pc:chgData name="Kyle Tidswell-Brown" userId="3518c4a0-5c99-4880-b127-cb60ccf11a39" providerId="ADAL" clId="{0CE076C4-0A40-499D-94EB-35EE1994408F}"/>
    <pc:docChg chg="undo custSel addSld delSld modSld">
      <pc:chgData name="Kyle Tidswell-Brown" userId="3518c4a0-5c99-4880-b127-cb60ccf11a39" providerId="ADAL" clId="{0CE076C4-0A40-499D-94EB-35EE1994408F}" dt="2019-05-27T14:27:10.619" v="1110" actId="20577"/>
      <pc:docMkLst>
        <pc:docMk/>
      </pc:docMkLst>
      <pc:sldChg chg="modSp">
        <pc:chgData name="Kyle Tidswell-Brown" userId="3518c4a0-5c99-4880-b127-cb60ccf11a39" providerId="ADAL" clId="{0CE076C4-0A40-499D-94EB-35EE1994408F}" dt="2019-05-27T14:25:05.032" v="1071" actId="20577"/>
        <pc:sldMkLst>
          <pc:docMk/>
          <pc:sldMk cId="2637481266" sldId="256"/>
        </pc:sldMkLst>
        <pc:spChg chg="mod">
          <ac:chgData name="Kyle Tidswell-Brown" userId="3518c4a0-5c99-4880-b127-cb60ccf11a39" providerId="ADAL" clId="{0CE076C4-0A40-499D-94EB-35EE1994408F}" dt="2019-05-27T14:25:05.032" v="1071" actId="20577"/>
          <ac:spMkLst>
            <pc:docMk/>
            <pc:sldMk cId="2637481266" sldId="256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0CE076C4-0A40-499D-94EB-35EE1994408F}" dt="2019-05-27T08:05:09.454" v="530" actId="20577"/>
        <pc:sldMkLst>
          <pc:docMk/>
          <pc:sldMk cId="636014570" sldId="314"/>
        </pc:sldMkLst>
        <pc:spChg chg="mod">
          <ac:chgData name="Kyle Tidswell-Brown" userId="3518c4a0-5c99-4880-b127-cb60ccf11a39" providerId="ADAL" clId="{0CE076C4-0A40-499D-94EB-35EE1994408F}" dt="2019-05-27T08:05:09.454" v="530" actId="20577"/>
          <ac:spMkLst>
            <pc:docMk/>
            <pc:sldMk cId="636014570" sldId="314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0CE076C4-0A40-499D-94EB-35EE1994408F}" dt="2019-05-27T08:13:18.754" v="1022" actId="20577"/>
        <pc:sldMkLst>
          <pc:docMk/>
          <pc:sldMk cId="36917022" sldId="360"/>
        </pc:sldMkLst>
        <pc:spChg chg="mod">
          <ac:chgData name="Kyle Tidswell-Brown" userId="3518c4a0-5c99-4880-b127-cb60ccf11a39" providerId="ADAL" clId="{0CE076C4-0A40-499D-94EB-35EE1994408F}" dt="2019-05-27T08:13:18.754" v="1022" actId="20577"/>
          <ac:spMkLst>
            <pc:docMk/>
            <pc:sldMk cId="36917022" sldId="360"/>
            <ac:spMk id="19" creationId="{5252A847-DE45-4FA3-A1F8-EEBEB845FF8E}"/>
          </ac:spMkLst>
        </pc:spChg>
      </pc:sldChg>
      <pc:sldChg chg="addSp delSp modSp">
        <pc:chgData name="Kyle Tidswell-Brown" userId="3518c4a0-5c99-4880-b127-cb60ccf11a39" providerId="ADAL" clId="{0CE076C4-0A40-499D-94EB-35EE1994408F}" dt="2019-05-27T07:53:48.065" v="130" actId="12788"/>
        <pc:sldMkLst>
          <pc:docMk/>
          <pc:sldMk cId="1035052751" sldId="361"/>
        </pc:sldMkLst>
        <pc:spChg chg="mod">
          <ac:chgData name="Kyle Tidswell-Brown" userId="3518c4a0-5c99-4880-b127-cb60ccf11a39" providerId="ADAL" clId="{0CE076C4-0A40-499D-94EB-35EE1994408F}" dt="2019-05-24T13:36:47.806" v="9" actId="20577"/>
          <ac:spMkLst>
            <pc:docMk/>
            <pc:sldMk cId="1035052751" sldId="361"/>
            <ac:spMk id="19" creationId="{5252A847-DE45-4FA3-A1F8-EEBEB845FF8E}"/>
          </ac:spMkLst>
        </pc:spChg>
        <pc:picChg chg="del">
          <ac:chgData name="Kyle Tidswell-Brown" userId="3518c4a0-5c99-4880-b127-cb60ccf11a39" providerId="ADAL" clId="{0CE076C4-0A40-499D-94EB-35EE1994408F}" dt="2019-05-27T07:53:36.794" v="88" actId="478"/>
          <ac:picMkLst>
            <pc:docMk/>
            <pc:sldMk cId="1035052751" sldId="361"/>
            <ac:picMk id="21" creationId="{B3E866F0-85FA-4E23-9884-C4CE17EB7D3C}"/>
          </ac:picMkLst>
        </pc:picChg>
        <pc:picChg chg="add mod">
          <ac:chgData name="Kyle Tidswell-Brown" userId="3518c4a0-5c99-4880-b127-cb60ccf11a39" providerId="ADAL" clId="{0CE076C4-0A40-499D-94EB-35EE1994408F}" dt="2019-05-27T07:53:48.065" v="130" actId="12788"/>
          <ac:picMkLst>
            <pc:docMk/>
            <pc:sldMk cId="1035052751" sldId="361"/>
            <ac:picMk id="22" creationId="{C1BE18FD-D7C6-4E06-9B9D-261575A22A07}"/>
          </ac:picMkLst>
        </pc:picChg>
      </pc:sldChg>
      <pc:sldChg chg="addSp delSp modSp">
        <pc:chgData name="Kyle Tidswell-Brown" userId="3518c4a0-5c99-4880-b127-cb60ccf11a39" providerId="ADAL" clId="{0CE076C4-0A40-499D-94EB-35EE1994408F}" dt="2019-05-27T09:27:40.027" v="1033" actId="20577"/>
        <pc:sldMkLst>
          <pc:docMk/>
          <pc:sldMk cId="310986706" sldId="386"/>
        </pc:sldMkLst>
        <pc:spChg chg="add del mod">
          <ac:chgData name="Kyle Tidswell-Brown" userId="3518c4a0-5c99-4880-b127-cb60ccf11a39" providerId="ADAL" clId="{0CE076C4-0A40-499D-94EB-35EE1994408F}" dt="2019-05-27T08:09:15.189" v="809" actId="478"/>
          <ac:spMkLst>
            <pc:docMk/>
            <pc:sldMk cId="310986706" sldId="386"/>
            <ac:spMk id="6" creationId="{80AE9F6F-5D6C-4170-9638-923C990A0983}"/>
          </ac:spMkLst>
        </pc:spChg>
        <pc:spChg chg="mod">
          <ac:chgData name="Kyle Tidswell-Brown" userId="3518c4a0-5c99-4880-b127-cb60ccf11a39" providerId="ADAL" clId="{0CE076C4-0A40-499D-94EB-35EE1994408F}" dt="2019-05-27T09:27:40.027" v="1033" actId="20577"/>
          <ac:spMkLst>
            <pc:docMk/>
            <pc:sldMk cId="310986706" sldId="386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0CE076C4-0A40-499D-94EB-35EE1994408F}" dt="2019-05-27T14:25:22.107" v="1091" actId="20577"/>
        <pc:sldMkLst>
          <pc:docMk/>
          <pc:sldMk cId="3401100034" sldId="390"/>
        </pc:sldMkLst>
        <pc:spChg chg="mod">
          <ac:chgData name="Kyle Tidswell-Brown" userId="3518c4a0-5c99-4880-b127-cb60ccf11a39" providerId="ADAL" clId="{0CE076C4-0A40-499D-94EB-35EE1994408F}" dt="2019-05-27T14:25:22.107" v="1091" actId="20577"/>
          <ac:spMkLst>
            <pc:docMk/>
            <pc:sldMk cId="3401100034" sldId="390"/>
            <ac:spMk id="7" creationId="{C0CD6503-388C-4F9E-9FB0-9053D8579D01}"/>
          </ac:spMkLst>
        </pc:spChg>
      </pc:sldChg>
      <pc:sldChg chg="modSp">
        <pc:chgData name="Kyle Tidswell-Brown" userId="3518c4a0-5c99-4880-b127-cb60ccf11a39" providerId="ADAL" clId="{0CE076C4-0A40-499D-94EB-35EE1994408F}" dt="2019-05-27T14:25:14.764" v="1085" actId="20577"/>
        <pc:sldMkLst>
          <pc:docMk/>
          <pc:sldMk cId="2075266808" sldId="391"/>
        </pc:sldMkLst>
        <pc:spChg chg="mod">
          <ac:chgData name="Kyle Tidswell-Brown" userId="3518c4a0-5c99-4880-b127-cb60ccf11a39" providerId="ADAL" clId="{0CE076C4-0A40-499D-94EB-35EE1994408F}" dt="2019-05-27T14:25:14.764" v="1085" actId="20577"/>
          <ac:spMkLst>
            <pc:docMk/>
            <pc:sldMk cId="2075266808" sldId="391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0CE076C4-0A40-499D-94EB-35EE1994408F}" dt="2019-05-24T12:55:52.307" v="1" actId="732"/>
        <pc:sldMkLst>
          <pc:docMk/>
          <pc:sldMk cId="3844832371" sldId="411"/>
        </pc:sldMkLst>
        <pc:picChg chg="mod modCrop">
          <ac:chgData name="Kyle Tidswell-Brown" userId="3518c4a0-5c99-4880-b127-cb60ccf11a39" providerId="ADAL" clId="{0CE076C4-0A40-499D-94EB-35EE1994408F}" dt="2019-05-24T12:55:52.307" v="1" actId="732"/>
          <ac:picMkLst>
            <pc:docMk/>
            <pc:sldMk cId="3844832371" sldId="411"/>
            <ac:picMk id="24" creationId="{A8C5A431-127B-432D-86F6-B3D393621EE4}"/>
          </ac:picMkLst>
        </pc:picChg>
      </pc:sldChg>
      <pc:sldChg chg="addSp delSp modSp">
        <pc:chgData name="Kyle Tidswell-Brown" userId="3518c4a0-5c99-4880-b127-cb60ccf11a39" providerId="ADAL" clId="{0CE076C4-0A40-499D-94EB-35EE1994408F}" dt="2019-05-27T07:58:12.486" v="280" actId="20577"/>
        <pc:sldMkLst>
          <pc:docMk/>
          <pc:sldMk cId="75028195" sldId="412"/>
        </pc:sldMkLst>
        <pc:spChg chg="mod">
          <ac:chgData name="Kyle Tidswell-Brown" userId="3518c4a0-5c99-4880-b127-cb60ccf11a39" providerId="ADAL" clId="{0CE076C4-0A40-499D-94EB-35EE1994408F}" dt="2019-05-27T07:58:12.486" v="280" actId="20577"/>
          <ac:spMkLst>
            <pc:docMk/>
            <pc:sldMk cId="75028195" sldId="412"/>
            <ac:spMk id="19" creationId="{5252A847-DE45-4FA3-A1F8-EEBEB845FF8E}"/>
          </ac:spMkLst>
        </pc:spChg>
        <pc:picChg chg="add mod">
          <ac:chgData name="Kyle Tidswell-Brown" userId="3518c4a0-5c99-4880-b127-cb60ccf11a39" providerId="ADAL" clId="{0CE076C4-0A40-499D-94EB-35EE1994408F}" dt="2019-05-27T07:57:19.209" v="229" actId="1036"/>
          <ac:picMkLst>
            <pc:docMk/>
            <pc:sldMk cId="75028195" sldId="412"/>
            <ac:picMk id="3" creationId="{8C978AC9-C5D8-412F-8748-D34A9BF696AF}"/>
          </ac:picMkLst>
        </pc:picChg>
        <pc:picChg chg="del">
          <ac:chgData name="Kyle Tidswell-Brown" userId="3518c4a0-5c99-4880-b127-cb60ccf11a39" providerId="ADAL" clId="{0CE076C4-0A40-499D-94EB-35EE1994408F}" dt="2019-05-27T07:53:28.816" v="87" actId="478"/>
          <ac:picMkLst>
            <pc:docMk/>
            <pc:sldMk cId="75028195" sldId="412"/>
            <ac:picMk id="22" creationId="{3E8B3782-4B3D-4371-B7CF-18E8CD25B192}"/>
          </ac:picMkLst>
        </pc:picChg>
      </pc:sldChg>
      <pc:sldChg chg="modSp">
        <pc:chgData name="Kyle Tidswell-Brown" userId="3518c4a0-5c99-4880-b127-cb60ccf11a39" providerId="ADAL" clId="{0CE076C4-0A40-499D-94EB-35EE1994408F}" dt="2019-05-27T14:26:02.277" v="1098" actId="20577"/>
        <pc:sldMkLst>
          <pc:docMk/>
          <pc:sldMk cId="420972372" sldId="413"/>
        </pc:sldMkLst>
        <pc:spChg chg="mod">
          <ac:chgData name="Kyle Tidswell-Brown" userId="3518c4a0-5c99-4880-b127-cb60ccf11a39" providerId="ADAL" clId="{0CE076C4-0A40-499D-94EB-35EE1994408F}" dt="2019-05-27T14:26:02.277" v="1098" actId="20577"/>
          <ac:spMkLst>
            <pc:docMk/>
            <pc:sldMk cId="420972372" sldId="413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0CE076C4-0A40-499D-94EB-35EE1994408F}" dt="2019-05-27T14:26:31.675" v="1102" actId="20577"/>
        <pc:sldMkLst>
          <pc:docMk/>
          <pc:sldMk cId="3657402382" sldId="414"/>
        </pc:sldMkLst>
        <pc:spChg chg="mod">
          <ac:chgData name="Kyle Tidswell-Brown" userId="3518c4a0-5c99-4880-b127-cb60ccf11a39" providerId="ADAL" clId="{0CE076C4-0A40-499D-94EB-35EE1994408F}" dt="2019-05-27T14:26:31.675" v="1102" actId="20577"/>
          <ac:spMkLst>
            <pc:docMk/>
            <pc:sldMk cId="3657402382" sldId="414"/>
            <ac:spMk id="19" creationId="{5252A847-DE45-4FA3-A1F8-EEBEB845FF8E}"/>
          </ac:spMkLst>
        </pc:spChg>
      </pc:sldChg>
      <pc:sldChg chg="modSp del">
        <pc:chgData name="Kyle Tidswell-Brown" userId="3518c4a0-5c99-4880-b127-cb60ccf11a39" providerId="ADAL" clId="{0CE076C4-0A40-499D-94EB-35EE1994408F}" dt="2019-05-27T08:00:22.733" v="468" actId="2696"/>
        <pc:sldMkLst>
          <pc:docMk/>
          <pc:sldMk cId="3606935626" sldId="415"/>
        </pc:sldMkLst>
        <pc:spChg chg="mod">
          <ac:chgData name="Kyle Tidswell-Brown" userId="3518c4a0-5c99-4880-b127-cb60ccf11a39" providerId="ADAL" clId="{0CE076C4-0A40-499D-94EB-35EE1994408F}" dt="2019-05-27T07:59:39.714" v="332" actId="404"/>
          <ac:spMkLst>
            <pc:docMk/>
            <pc:sldMk cId="3606935626" sldId="415"/>
            <ac:spMk id="2" creationId="{F5956617-4B34-4585-BC01-143F062882D9}"/>
          </ac:spMkLst>
        </pc:spChg>
        <pc:spChg chg="mod">
          <ac:chgData name="Kyle Tidswell-Brown" userId="3518c4a0-5c99-4880-b127-cb60ccf11a39" providerId="ADAL" clId="{0CE076C4-0A40-499D-94EB-35EE1994408F}" dt="2019-05-27T07:59:39.714" v="332" actId="404"/>
          <ac:spMkLst>
            <pc:docMk/>
            <pc:sldMk cId="3606935626" sldId="415"/>
            <ac:spMk id="8" creationId="{96F592F7-5926-47B0-9630-CC002B109675}"/>
          </ac:spMkLst>
        </pc:spChg>
        <pc:spChg chg="mod">
          <ac:chgData name="Kyle Tidswell-Brown" userId="3518c4a0-5c99-4880-b127-cb60ccf11a39" providerId="ADAL" clId="{0CE076C4-0A40-499D-94EB-35EE1994408F}" dt="2019-05-27T07:59:39.714" v="332" actId="404"/>
          <ac:spMkLst>
            <pc:docMk/>
            <pc:sldMk cId="3606935626" sldId="415"/>
            <ac:spMk id="12" creationId="{6DE100FD-6B1A-4979-A4E2-5697BB4FBD86}"/>
          </ac:spMkLst>
        </pc:spChg>
      </pc:sldChg>
      <pc:sldChg chg="addSp modSp">
        <pc:chgData name="Kyle Tidswell-Brown" userId="3518c4a0-5c99-4880-b127-cb60ccf11a39" providerId="ADAL" clId="{0CE076C4-0A40-499D-94EB-35EE1994408F}" dt="2019-05-27T14:25:59.621" v="1097" actId="20577"/>
        <pc:sldMkLst>
          <pc:docMk/>
          <pc:sldMk cId="2721889710" sldId="416"/>
        </pc:sldMkLst>
        <pc:spChg chg="mod">
          <ac:chgData name="Kyle Tidswell-Brown" userId="3518c4a0-5c99-4880-b127-cb60ccf11a39" providerId="ADAL" clId="{0CE076C4-0A40-499D-94EB-35EE1994408F}" dt="2019-05-27T14:25:59.621" v="1097" actId="20577"/>
          <ac:spMkLst>
            <pc:docMk/>
            <pc:sldMk cId="2721889710" sldId="416"/>
            <ac:spMk id="19" creationId="{5252A847-DE45-4FA3-A1F8-EEBEB845FF8E}"/>
          </ac:spMkLst>
        </pc:spChg>
        <pc:graphicFrameChg chg="ord">
          <ac:chgData name="Kyle Tidswell-Brown" userId="3518c4a0-5c99-4880-b127-cb60ccf11a39" providerId="ADAL" clId="{0CE076C4-0A40-499D-94EB-35EE1994408F}" dt="2019-05-24T13:38:52.461" v="33" actId="166"/>
          <ac:graphicFrameMkLst>
            <pc:docMk/>
            <pc:sldMk cId="2721889710" sldId="416"/>
            <ac:graphicFrameMk id="13" creationId="{DB400570-1A13-45B0-B991-E53A7B7989F6}"/>
          </ac:graphicFrameMkLst>
        </pc:graphicFrameChg>
        <pc:graphicFrameChg chg="ord">
          <ac:chgData name="Kyle Tidswell-Brown" userId="3518c4a0-5c99-4880-b127-cb60ccf11a39" providerId="ADAL" clId="{0CE076C4-0A40-499D-94EB-35EE1994408F}" dt="2019-05-24T13:38:52.461" v="33" actId="166"/>
          <ac:graphicFrameMkLst>
            <pc:docMk/>
            <pc:sldMk cId="2721889710" sldId="416"/>
            <ac:graphicFrameMk id="14" creationId="{F7A008E0-B6A2-4C91-B3D7-4C357B19D324}"/>
          </ac:graphicFrameMkLst>
        </pc:graphicFrameChg>
        <pc:graphicFrameChg chg="ord">
          <ac:chgData name="Kyle Tidswell-Brown" userId="3518c4a0-5c99-4880-b127-cb60ccf11a39" providerId="ADAL" clId="{0CE076C4-0A40-499D-94EB-35EE1994408F}" dt="2019-05-24T13:38:52.461" v="33" actId="166"/>
          <ac:graphicFrameMkLst>
            <pc:docMk/>
            <pc:sldMk cId="2721889710" sldId="416"/>
            <ac:graphicFrameMk id="15" creationId="{252891A8-2D4A-4452-91A4-0000849FEFA3}"/>
          </ac:graphicFrameMkLst>
        </pc:graphicFrameChg>
        <pc:graphicFrameChg chg="ord">
          <ac:chgData name="Kyle Tidswell-Brown" userId="3518c4a0-5c99-4880-b127-cb60ccf11a39" providerId="ADAL" clId="{0CE076C4-0A40-499D-94EB-35EE1994408F}" dt="2019-05-24T13:38:55.453" v="34" actId="166"/>
          <ac:graphicFrameMkLst>
            <pc:docMk/>
            <pc:sldMk cId="2721889710" sldId="416"/>
            <ac:graphicFrameMk id="16" creationId="{E0A23454-2986-481B-BF4C-5D67FCCC80AE}"/>
          </ac:graphicFrameMkLst>
        </pc:graphicFrameChg>
        <pc:graphicFrameChg chg="ord">
          <ac:chgData name="Kyle Tidswell-Brown" userId="3518c4a0-5c99-4880-b127-cb60ccf11a39" providerId="ADAL" clId="{0CE076C4-0A40-499D-94EB-35EE1994408F}" dt="2019-05-24T13:38:55.453" v="34" actId="166"/>
          <ac:graphicFrameMkLst>
            <pc:docMk/>
            <pc:sldMk cId="2721889710" sldId="416"/>
            <ac:graphicFrameMk id="17" creationId="{458BAF36-2C40-430B-81E0-2E142E87C04A}"/>
          </ac:graphicFrameMkLst>
        </pc:graphicFrameChg>
        <pc:graphicFrameChg chg="ord">
          <ac:chgData name="Kyle Tidswell-Brown" userId="3518c4a0-5c99-4880-b127-cb60ccf11a39" providerId="ADAL" clId="{0CE076C4-0A40-499D-94EB-35EE1994408F}" dt="2019-05-24T13:38:55.453" v="34" actId="166"/>
          <ac:graphicFrameMkLst>
            <pc:docMk/>
            <pc:sldMk cId="2721889710" sldId="416"/>
            <ac:graphicFrameMk id="18" creationId="{921E540F-1FDB-451B-9554-55A7A31459BB}"/>
          </ac:graphicFrameMkLst>
        </pc:graphicFrameChg>
        <pc:cxnChg chg="add mod">
          <ac:chgData name="Kyle Tidswell-Brown" userId="3518c4a0-5c99-4880-b127-cb60ccf11a39" providerId="ADAL" clId="{0CE076C4-0A40-499D-94EB-35EE1994408F}" dt="2019-05-24T13:38:26.718" v="25" actId="14100"/>
          <ac:cxnSpMkLst>
            <pc:docMk/>
            <pc:sldMk cId="2721889710" sldId="416"/>
            <ac:cxnSpMk id="3" creationId="{8C2BA0ED-4531-41FD-98FD-332C4493F7F5}"/>
          </ac:cxnSpMkLst>
        </pc:cxnChg>
        <pc:cxnChg chg="add mod">
          <ac:chgData name="Kyle Tidswell-Brown" userId="3518c4a0-5c99-4880-b127-cb60ccf11a39" providerId="ADAL" clId="{0CE076C4-0A40-499D-94EB-35EE1994408F}" dt="2019-05-24T13:38:33.209" v="28" actId="14100"/>
          <ac:cxnSpMkLst>
            <pc:docMk/>
            <pc:sldMk cId="2721889710" sldId="416"/>
            <ac:cxnSpMk id="20" creationId="{7A9ACC8F-AF11-4A5E-B8AB-AF893BB2823E}"/>
          </ac:cxnSpMkLst>
        </pc:cxnChg>
        <pc:cxnChg chg="add mod">
          <ac:chgData name="Kyle Tidswell-Brown" userId="3518c4a0-5c99-4880-b127-cb60ccf11a39" providerId="ADAL" clId="{0CE076C4-0A40-499D-94EB-35EE1994408F}" dt="2019-05-24T13:38:39.589" v="31" actId="14100"/>
          <ac:cxnSpMkLst>
            <pc:docMk/>
            <pc:sldMk cId="2721889710" sldId="416"/>
            <ac:cxnSpMk id="21" creationId="{833BBEEB-C74A-43DD-9361-DB915A6B320B}"/>
          </ac:cxnSpMkLst>
        </pc:cxnChg>
      </pc:sldChg>
      <pc:sldChg chg="delSp modSp">
        <pc:chgData name="Kyle Tidswell-Brown" userId="3518c4a0-5c99-4880-b127-cb60ccf11a39" providerId="ADAL" clId="{0CE076C4-0A40-499D-94EB-35EE1994408F}" dt="2019-05-27T14:26:37.855" v="1108" actId="20577"/>
        <pc:sldMkLst>
          <pc:docMk/>
          <pc:sldMk cId="991833049" sldId="418"/>
        </pc:sldMkLst>
        <pc:spChg chg="mod">
          <ac:chgData name="Kyle Tidswell-Brown" userId="3518c4a0-5c99-4880-b127-cb60ccf11a39" providerId="ADAL" clId="{0CE076C4-0A40-499D-94EB-35EE1994408F}" dt="2019-05-27T08:03:05.362" v="485" actId="403"/>
          <ac:spMkLst>
            <pc:docMk/>
            <pc:sldMk cId="991833049" sldId="418"/>
            <ac:spMk id="17" creationId="{93BFDFAA-59AF-4695-AFFA-EB374E02FBBD}"/>
          </ac:spMkLst>
        </pc:spChg>
        <pc:spChg chg="mod">
          <ac:chgData name="Kyle Tidswell-Brown" userId="3518c4a0-5c99-4880-b127-cb60ccf11a39" providerId="ADAL" clId="{0CE076C4-0A40-499D-94EB-35EE1994408F}" dt="2019-05-27T14:26:37.855" v="1108" actId="20577"/>
          <ac:spMkLst>
            <pc:docMk/>
            <pc:sldMk cId="991833049" sldId="418"/>
            <ac:spMk id="19" creationId="{5252A847-DE45-4FA3-A1F8-EEBEB845FF8E}"/>
          </ac:spMkLst>
        </pc:spChg>
        <pc:graphicFrameChg chg="del mod">
          <ac:chgData name="Kyle Tidswell-Brown" userId="3518c4a0-5c99-4880-b127-cb60ccf11a39" providerId="ADAL" clId="{0CE076C4-0A40-499D-94EB-35EE1994408F}" dt="2019-05-27T08:02:51.079" v="482" actId="478"/>
          <ac:graphicFrameMkLst>
            <pc:docMk/>
            <pc:sldMk cId="991833049" sldId="418"/>
            <ac:graphicFrameMk id="2" creationId="{DDB9A430-26E8-44F7-A098-28439A48D318}"/>
          </ac:graphicFrameMkLst>
        </pc:graphicFrameChg>
      </pc:sldChg>
      <pc:sldChg chg="modSp">
        <pc:chgData name="Kyle Tidswell-Brown" userId="3518c4a0-5c99-4880-b127-cb60ccf11a39" providerId="ADAL" clId="{0CE076C4-0A40-499D-94EB-35EE1994408F}" dt="2019-05-27T08:03:26.033" v="486" actId="20577"/>
        <pc:sldMkLst>
          <pc:docMk/>
          <pc:sldMk cId="1877986238" sldId="419"/>
        </pc:sldMkLst>
        <pc:spChg chg="mod">
          <ac:chgData name="Kyle Tidswell-Brown" userId="3518c4a0-5c99-4880-b127-cb60ccf11a39" providerId="ADAL" clId="{0CE076C4-0A40-499D-94EB-35EE1994408F}" dt="2019-05-27T08:03:26.033" v="486" actId="20577"/>
          <ac:spMkLst>
            <pc:docMk/>
            <pc:sldMk cId="1877986238" sldId="419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0CE076C4-0A40-499D-94EB-35EE1994408F}" dt="2019-05-27T14:27:10.619" v="1110" actId="20577"/>
        <pc:sldMkLst>
          <pc:docMk/>
          <pc:sldMk cId="2398762847" sldId="420"/>
        </pc:sldMkLst>
        <pc:spChg chg="mod">
          <ac:chgData name="Kyle Tidswell-Brown" userId="3518c4a0-5c99-4880-b127-cb60ccf11a39" providerId="ADAL" clId="{0CE076C4-0A40-499D-94EB-35EE1994408F}" dt="2019-05-27T14:27:10.619" v="1110" actId="20577"/>
          <ac:spMkLst>
            <pc:docMk/>
            <pc:sldMk cId="2398762847" sldId="420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0CE076C4-0A40-499D-94EB-35EE1994408F}" dt="2019-05-27T08:05:16.048" v="546" actId="1035"/>
        <pc:sldMkLst>
          <pc:docMk/>
          <pc:sldMk cId="273936142" sldId="421"/>
        </pc:sldMkLst>
        <pc:spChg chg="mod">
          <ac:chgData name="Kyle Tidswell-Brown" userId="3518c4a0-5c99-4880-b127-cb60ccf11a39" providerId="ADAL" clId="{0CE076C4-0A40-499D-94EB-35EE1994408F}" dt="2019-05-27T08:05:16.048" v="546" actId="1035"/>
          <ac:spMkLst>
            <pc:docMk/>
            <pc:sldMk cId="273936142" sldId="421"/>
            <ac:spMk id="16" creationId="{21DF0826-16BC-4BFC-B756-32E5A9A114CA}"/>
          </ac:spMkLst>
        </pc:spChg>
        <pc:spChg chg="mod">
          <ac:chgData name="Kyle Tidswell-Brown" userId="3518c4a0-5c99-4880-b127-cb60ccf11a39" providerId="ADAL" clId="{0CE076C4-0A40-499D-94EB-35EE1994408F}" dt="2019-05-27T08:05:16.048" v="546" actId="1035"/>
          <ac:spMkLst>
            <pc:docMk/>
            <pc:sldMk cId="273936142" sldId="421"/>
            <ac:spMk id="17" creationId="{FB572684-2622-4005-988F-98C1FD874B3A}"/>
          </ac:spMkLst>
        </pc:spChg>
        <pc:spChg chg="mod">
          <ac:chgData name="Kyle Tidswell-Brown" userId="3518c4a0-5c99-4880-b127-cb60ccf11a39" providerId="ADAL" clId="{0CE076C4-0A40-499D-94EB-35EE1994408F}" dt="2019-05-27T08:05:16.048" v="546" actId="1035"/>
          <ac:spMkLst>
            <pc:docMk/>
            <pc:sldMk cId="273936142" sldId="421"/>
            <ac:spMk id="18" creationId="{8EB08695-6B83-4D61-ABC3-5412EC6D455B}"/>
          </ac:spMkLst>
        </pc:spChg>
        <pc:spChg chg="mod">
          <ac:chgData name="Kyle Tidswell-Brown" userId="3518c4a0-5c99-4880-b127-cb60ccf11a39" providerId="ADAL" clId="{0CE076C4-0A40-499D-94EB-35EE1994408F}" dt="2019-05-27T08:05:06.690" v="529" actId="20577"/>
          <ac:spMkLst>
            <pc:docMk/>
            <pc:sldMk cId="273936142" sldId="421"/>
            <ac:spMk id="19" creationId="{5252A847-DE45-4FA3-A1F8-EEBEB845FF8E}"/>
          </ac:spMkLst>
        </pc:spChg>
        <pc:spChg chg="mod">
          <ac:chgData name="Kyle Tidswell-Brown" userId="3518c4a0-5c99-4880-b127-cb60ccf11a39" providerId="ADAL" clId="{0CE076C4-0A40-499D-94EB-35EE1994408F}" dt="2019-05-27T08:05:16.048" v="546" actId="1035"/>
          <ac:spMkLst>
            <pc:docMk/>
            <pc:sldMk cId="273936142" sldId="421"/>
            <ac:spMk id="20" creationId="{035D83E6-CEEA-47A8-B172-F8FDD90FEB76}"/>
          </ac:spMkLst>
        </pc:spChg>
        <pc:spChg chg="mod">
          <ac:chgData name="Kyle Tidswell-Brown" userId="3518c4a0-5c99-4880-b127-cb60ccf11a39" providerId="ADAL" clId="{0CE076C4-0A40-499D-94EB-35EE1994408F}" dt="2019-05-27T08:05:16.048" v="546" actId="1035"/>
          <ac:spMkLst>
            <pc:docMk/>
            <pc:sldMk cId="273936142" sldId="421"/>
            <ac:spMk id="21" creationId="{C1A234B2-E85F-4C8A-A9A0-09E163EDAE35}"/>
          </ac:spMkLst>
        </pc:spChg>
        <pc:spChg chg="mod">
          <ac:chgData name="Kyle Tidswell-Brown" userId="3518c4a0-5c99-4880-b127-cb60ccf11a39" providerId="ADAL" clId="{0CE076C4-0A40-499D-94EB-35EE1994408F}" dt="2019-05-27T08:05:16.048" v="546" actId="1035"/>
          <ac:spMkLst>
            <pc:docMk/>
            <pc:sldMk cId="273936142" sldId="421"/>
            <ac:spMk id="22" creationId="{9B66123D-6593-41FC-B990-D18740CEDEE9}"/>
          </ac:spMkLst>
        </pc:spChg>
        <pc:spChg chg="mod">
          <ac:chgData name="Kyle Tidswell-Brown" userId="3518c4a0-5c99-4880-b127-cb60ccf11a39" providerId="ADAL" clId="{0CE076C4-0A40-499D-94EB-35EE1994408F}" dt="2019-05-27T08:05:16.048" v="546" actId="1035"/>
          <ac:spMkLst>
            <pc:docMk/>
            <pc:sldMk cId="273936142" sldId="421"/>
            <ac:spMk id="23" creationId="{E4A12474-A7F6-47CE-A0E2-9610ECC995F9}"/>
          </ac:spMkLst>
        </pc:spChg>
        <pc:spChg chg="mod">
          <ac:chgData name="Kyle Tidswell-Brown" userId="3518c4a0-5c99-4880-b127-cb60ccf11a39" providerId="ADAL" clId="{0CE076C4-0A40-499D-94EB-35EE1994408F}" dt="2019-05-27T08:05:16.048" v="546" actId="1035"/>
          <ac:spMkLst>
            <pc:docMk/>
            <pc:sldMk cId="273936142" sldId="421"/>
            <ac:spMk id="24" creationId="{01D733B5-87C9-44F9-8880-7F8F0C0B7961}"/>
          </ac:spMkLst>
        </pc:spChg>
        <pc:spChg chg="mod">
          <ac:chgData name="Kyle Tidswell-Brown" userId="3518c4a0-5c99-4880-b127-cb60ccf11a39" providerId="ADAL" clId="{0CE076C4-0A40-499D-94EB-35EE1994408F}" dt="2019-05-27T08:05:16.048" v="546" actId="1035"/>
          <ac:spMkLst>
            <pc:docMk/>
            <pc:sldMk cId="273936142" sldId="421"/>
            <ac:spMk id="25" creationId="{C66FC383-D1A3-46E7-A041-93F03CF66F33}"/>
          </ac:spMkLst>
        </pc:spChg>
      </pc:sldChg>
      <pc:sldChg chg="addSp delSp modSp">
        <pc:chgData name="Kyle Tidswell-Brown" userId="3518c4a0-5c99-4880-b127-cb60ccf11a39" providerId="ADAL" clId="{0CE076C4-0A40-499D-94EB-35EE1994408F}" dt="2019-05-27T14:27:07.959" v="1109" actId="20577"/>
        <pc:sldMkLst>
          <pc:docMk/>
          <pc:sldMk cId="1034848515" sldId="422"/>
        </pc:sldMkLst>
        <pc:spChg chg="add del mod">
          <ac:chgData name="Kyle Tidswell-Brown" userId="3518c4a0-5c99-4880-b127-cb60ccf11a39" providerId="ADAL" clId="{0CE076C4-0A40-499D-94EB-35EE1994408F}" dt="2019-05-27T08:05:40.497" v="548" actId="478"/>
          <ac:spMkLst>
            <pc:docMk/>
            <pc:sldMk cId="1034848515" sldId="422"/>
            <ac:spMk id="2" creationId="{7E138412-4176-4097-8457-CCFACB260C85}"/>
          </ac:spMkLst>
        </pc:spChg>
        <pc:spChg chg="mod">
          <ac:chgData name="Kyle Tidswell-Brown" userId="3518c4a0-5c99-4880-b127-cb60ccf11a39" providerId="ADAL" clId="{0CE076C4-0A40-499D-94EB-35EE1994408F}" dt="2019-05-27T14:27:07.959" v="1109" actId="20577"/>
          <ac:spMkLst>
            <pc:docMk/>
            <pc:sldMk cId="1034848515" sldId="422"/>
            <ac:spMk id="19" creationId="{5252A847-DE45-4FA3-A1F8-EEBEB845FF8E}"/>
          </ac:spMkLst>
        </pc:spChg>
        <pc:graphicFrameChg chg="mod">
          <ac:chgData name="Kyle Tidswell-Brown" userId="3518c4a0-5c99-4880-b127-cb60ccf11a39" providerId="ADAL" clId="{0CE076C4-0A40-499D-94EB-35EE1994408F}" dt="2019-05-27T08:09:06.309" v="808" actId="12788"/>
          <ac:graphicFrameMkLst>
            <pc:docMk/>
            <pc:sldMk cId="1034848515" sldId="422"/>
            <ac:graphicFrameMk id="6" creationId="{C145432C-1740-43AF-9609-BE1EB7D598ED}"/>
          </ac:graphicFrameMkLst>
        </pc:graphicFrameChg>
      </pc:sldChg>
      <pc:sldChg chg="modSp">
        <pc:chgData name="Kyle Tidswell-Brown" userId="3518c4a0-5c99-4880-b127-cb60ccf11a39" providerId="ADAL" clId="{0CE076C4-0A40-499D-94EB-35EE1994408F}" dt="2019-05-27T09:27:43.580" v="1037" actId="20577"/>
        <pc:sldMkLst>
          <pc:docMk/>
          <pc:sldMk cId="2806188919" sldId="423"/>
        </pc:sldMkLst>
        <pc:spChg chg="mod">
          <ac:chgData name="Kyle Tidswell-Brown" userId="3518c4a0-5c99-4880-b127-cb60ccf11a39" providerId="ADAL" clId="{0CE076C4-0A40-499D-94EB-35EE1994408F}" dt="2019-05-27T09:27:43.580" v="1037" actId="20577"/>
          <ac:spMkLst>
            <pc:docMk/>
            <pc:sldMk cId="2806188919" sldId="423"/>
            <ac:spMk id="19" creationId="{5252A847-DE45-4FA3-A1F8-EEBEB845FF8E}"/>
          </ac:spMkLst>
        </pc:spChg>
      </pc:sldChg>
      <pc:sldChg chg="modSp">
        <pc:chgData name="Kyle Tidswell-Brown" userId="3518c4a0-5c99-4880-b127-cb60ccf11a39" providerId="ADAL" clId="{0CE076C4-0A40-499D-94EB-35EE1994408F}" dt="2019-05-27T09:27:47.478" v="1041" actId="20577"/>
        <pc:sldMkLst>
          <pc:docMk/>
          <pc:sldMk cId="1619114380" sldId="424"/>
        </pc:sldMkLst>
        <pc:spChg chg="mod">
          <ac:chgData name="Kyle Tidswell-Brown" userId="3518c4a0-5c99-4880-b127-cb60ccf11a39" providerId="ADAL" clId="{0CE076C4-0A40-499D-94EB-35EE1994408F}" dt="2019-05-27T09:27:47.478" v="1041" actId="20577"/>
          <ac:spMkLst>
            <pc:docMk/>
            <pc:sldMk cId="1619114380" sldId="424"/>
            <ac:spMk id="19" creationId="{5252A847-DE45-4FA3-A1F8-EEBEB845FF8E}"/>
          </ac:spMkLst>
        </pc:spChg>
      </pc:sldChg>
      <pc:sldChg chg="addSp modSp add">
        <pc:chgData name="Kyle Tidswell-Brown" userId="3518c4a0-5c99-4880-b127-cb60ccf11a39" providerId="ADAL" clId="{0CE076C4-0A40-499D-94EB-35EE1994408F}" dt="2019-05-27T14:25:48.057" v="1092" actId="207"/>
        <pc:sldMkLst>
          <pc:docMk/>
          <pc:sldMk cId="2706551106" sldId="425"/>
        </pc:sldMkLst>
        <pc:spChg chg="add mod">
          <ac:chgData name="Kyle Tidswell-Brown" userId="3518c4a0-5c99-4880-b127-cb60ccf11a39" providerId="ADAL" clId="{0CE076C4-0A40-499D-94EB-35EE1994408F}" dt="2019-05-27T07:59:55.799" v="379" actId="1038"/>
          <ac:spMkLst>
            <pc:docMk/>
            <pc:sldMk cId="2706551106" sldId="425"/>
            <ac:spMk id="7" creationId="{430352FA-DD42-4007-B480-C266171BB837}"/>
          </ac:spMkLst>
        </pc:spChg>
        <pc:spChg chg="add mod">
          <ac:chgData name="Kyle Tidswell-Brown" userId="3518c4a0-5c99-4880-b127-cb60ccf11a39" providerId="ADAL" clId="{0CE076C4-0A40-499D-94EB-35EE1994408F}" dt="2019-05-27T08:00:07.595" v="425" actId="1037"/>
          <ac:spMkLst>
            <pc:docMk/>
            <pc:sldMk cId="2706551106" sldId="425"/>
            <ac:spMk id="8" creationId="{48541A78-E6BF-4967-B492-8991833FDE50}"/>
          </ac:spMkLst>
        </pc:spChg>
        <pc:spChg chg="add mod">
          <ac:chgData name="Kyle Tidswell-Brown" userId="3518c4a0-5c99-4880-b127-cb60ccf11a39" providerId="ADAL" clId="{0CE076C4-0A40-499D-94EB-35EE1994408F}" dt="2019-05-27T08:00:17.712" v="467" actId="1038"/>
          <ac:spMkLst>
            <pc:docMk/>
            <pc:sldMk cId="2706551106" sldId="425"/>
            <ac:spMk id="12" creationId="{FF04E637-83DC-4A51-B352-DA2AA8B6F321}"/>
          </ac:spMkLst>
        </pc:spChg>
        <pc:spChg chg="mod">
          <ac:chgData name="Kyle Tidswell-Brown" userId="3518c4a0-5c99-4880-b127-cb60ccf11a39" providerId="ADAL" clId="{0CE076C4-0A40-499D-94EB-35EE1994408F}" dt="2019-05-27T08:13:11.363" v="1016" actId="20577"/>
          <ac:spMkLst>
            <pc:docMk/>
            <pc:sldMk cId="2706551106" sldId="425"/>
            <ac:spMk id="19" creationId="{5252A847-DE45-4FA3-A1F8-EEBEB845FF8E}"/>
          </ac:spMkLst>
        </pc:spChg>
        <pc:graphicFrameChg chg="modGraphic">
          <ac:chgData name="Kyle Tidswell-Brown" userId="3518c4a0-5c99-4880-b127-cb60ccf11a39" providerId="ADAL" clId="{0CE076C4-0A40-499D-94EB-35EE1994408F}" dt="2019-05-27T14:25:48.057" v="1092" actId="207"/>
          <ac:graphicFrameMkLst>
            <pc:docMk/>
            <pc:sldMk cId="2706551106" sldId="425"/>
            <ac:graphicFrameMk id="6" creationId="{595C3F5F-586C-4225-B1D4-6794BF2EA596}"/>
          </ac:graphicFrameMkLst>
        </pc:graphicFrameChg>
      </pc:sldChg>
    </pc:docChg>
  </pc:docChgLst>
  <pc:docChgLst>
    <pc:chgData name="Siàn Stebbings" userId="e14ea2a2-07d0-4302-97b9-16dc822a37cc" providerId="ADAL" clId="{95AFACEC-68E8-4018-9E33-CF74DF3E9171}"/>
  </pc:docChgLst>
  <pc:docChgLst>
    <pc:chgData name="Jan Fitzpatrick" userId="d1b284ec-d1dd-4765-b823-b34899491c26" providerId="ADAL" clId="{D412F94D-0932-49F4-8BE4-BCCBC872536C}"/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26/06/2020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0CD6503-388C-4F9E-9FB0-9053D8579D01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4 – Summer Block 3 – Consolidation</a:t>
            </a:r>
          </a:p>
          <a:p>
            <a:pPr lvl="0" algn="ctr"/>
            <a:r>
              <a:rPr lang="en-GB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/>
            </a:r>
            <a:br>
              <a:rPr lang="en-GB" b="1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</a:br>
            <a:endParaRPr lang="en-GB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r>
              <a:rPr lang="en-GB" sz="4800" b="1" dirty="0" smtClean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WALT: use subordinating </a:t>
            </a:r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Conjunctions</a:t>
            </a:r>
            <a:endParaRPr lang="en-GB" sz="12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ADC5498-3D3C-446A-8F76-3A539900CE00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1" name="TextBox 8">
              <a:extLst>
                <a:ext uri="{FF2B5EF4-FFF2-40B4-BE49-F238E27FC236}">
                  <a16:creationId xmlns:a16="http://schemas.microsoft.com/office/drawing/2014/main" id="{499638CB-398B-423D-B03B-9CAF5F206150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2" name="Picture 11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E339D606-0286-4798-A0EE-442568FA5B6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011000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 The subordinating conjunction has been used correctly in the sentence below.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My brother was still tired after he’d slept for nearly twelve hours.</a:t>
            </a:r>
          </a:p>
          <a:p>
            <a:pPr lvl="0" defTabSz="685800">
              <a:defRPr/>
            </a:pPr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D37A7FF-D549-4CB7-BAE7-C87713376D6C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0" name="TextBox 8">
              <a:extLst>
                <a:ext uri="{FF2B5EF4-FFF2-40B4-BE49-F238E27FC236}">
                  <a16:creationId xmlns:a16="http://schemas.microsoft.com/office/drawing/2014/main" id="{B4586359-67CF-46BD-9F38-05802FEDEFC7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3EB4F174-929D-4080-AE0C-47E0708014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32928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True or false? The subordinating conjunction has been used correctly in the sentence below.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My brother was still tired </a:t>
            </a:r>
            <a:r>
              <a:rPr lang="en-GB" sz="28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after</a:t>
            </a: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he’d slept for nearly twelve hours.</a:t>
            </a: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True</a:t>
            </a:r>
          </a:p>
          <a:p>
            <a:pPr lvl="0" defTabSz="685800">
              <a:defRPr/>
            </a:pPr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685800">
              <a:defRPr/>
            </a:pP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D37A7FF-D549-4CB7-BAE7-C87713376D6C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0" name="TextBox 8">
              <a:extLst>
                <a:ext uri="{FF2B5EF4-FFF2-40B4-BE49-F238E27FC236}">
                  <a16:creationId xmlns:a16="http://schemas.microsoft.com/office/drawing/2014/main" id="{B4586359-67CF-46BD-9F38-05802FEDEFC7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3EB4F174-929D-4080-AE0C-47E0708014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77986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Application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Rearrange the words to create a main clause and a subordinating clause. 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Add a subordinating conjunction to create a sentence.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44D2ECC-E0DF-46FC-A608-1741C5018732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0" name="TextBox 8">
              <a:extLst>
                <a:ext uri="{FF2B5EF4-FFF2-40B4-BE49-F238E27FC236}">
                  <a16:creationId xmlns:a16="http://schemas.microsoft.com/office/drawing/2014/main" id="{B620EC66-E214-4234-96C9-691339C41891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03D0A57B-2B65-45FA-8DBD-9EAE458E5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3D422EC-9989-42EB-BB38-1F4155AFBB25}"/>
              </a:ext>
            </a:extLst>
          </p:cNvPr>
          <p:cNvGrpSpPr/>
          <p:nvPr/>
        </p:nvGrpSpPr>
        <p:grpSpPr>
          <a:xfrm>
            <a:off x="1867582" y="1493847"/>
            <a:ext cx="5408836" cy="2182486"/>
            <a:chOff x="217417" y="1003912"/>
            <a:chExt cx="3053147" cy="1231956"/>
          </a:xfrm>
          <a:solidFill>
            <a:schemeClr val="bg1"/>
          </a:solidFill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21DF0826-16BC-4BFC-B756-32E5A9A114CA}"/>
                </a:ext>
              </a:extLst>
            </p:cNvPr>
            <p:cNvSpPr/>
            <p:nvPr/>
          </p:nvSpPr>
          <p:spPr>
            <a:xfrm>
              <a:off x="217417" y="1003912"/>
              <a:ext cx="872758" cy="320492"/>
            </a:xfrm>
            <a:prstGeom prst="roundRect">
              <a:avLst/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strawberry</a:t>
              </a:r>
            </a:p>
          </p:txBody>
        </p:sp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FB572684-2622-4005-988F-98C1FD874B3A}"/>
                </a:ext>
              </a:extLst>
            </p:cNvPr>
            <p:cNvSpPr/>
            <p:nvPr/>
          </p:nvSpPr>
          <p:spPr>
            <a:xfrm>
              <a:off x="217417" y="1459644"/>
              <a:ext cx="872758" cy="320492"/>
            </a:xfrm>
            <a:prstGeom prst="roundRect">
              <a:avLst/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Sam</a:t>
              </a:r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8EB08695-6B83-4D61-ABC3-5412EC6D455B}"/>
                </a:ext>
              </a:extLst>
            </p:cNvPr>
            <p:cNvSpPr/>
            <p:nvPr/>
          </p:nvSpPr>
          <p:spPr>
            <a:xfrm>
              <a:off x="217417" y="1915376"/>
              <a:ext cx="872758" cy="320492"/>
            </a:xfrm>
            <a:prstGeom prst="roundRect">
              <a:avLst/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his</a:t>
              </a:r>
            </a:p>
          </p:txBody>
        </p:sp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035D83E6-CEEA-47A8-B172-F8FDD90FEB76}"/>
                </a:ext>
              </a:extLst>
            </p:cNvPr>
            <p:cNvSpPr/>
            <p:nvPr/>
          </p:nvSpPr>
          <p:spPr>
            <a:xfrm>
              <a:off x="2397806" y="1003912"/>
              <a:ext cx="872758" cy="320492"/>
            </a:xfrm>
            <a:prstGeom prst="roundRect">
              <a:avLst/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his</a:t>
              </a:r>
            </a:p>
          </p:txBody>
        </p: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C1A234B2-E85F-4C8A-A9A0-09E163EDAE35}"/>
                </a:ext>
              </a:extLst>
            </p:cNvPr>
            <p:cNvSpPr/>
            <p:nvPr/>
          </p:nvSpPr>
          <p:spPr>
            <a:xfrm>
              <a:off x="2397806" y="1459644"/>
              <a:ext cx="872758" cy="320492"/>
            </a:xfrm>
            <a:prstGeom prst="roundRect">
              <a:avLst/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ate</a:t>
              </a:r>
            </a:p>
          </p:txBody>
        </p:sp>
        <p:sp>
          <p:nvSpPr>
            <p:cNvPr id="22" name="Rectangle: Rounded Corners 21">
              <a:extLst>
                <a:ext uri="{FF2B5EF4-FFF2-40B4-BE49-F238E27FC236}">
                  <a16:creationId xmlns:a16="http://schemas.microsoft.com/office/drawing/2014/main" id="{9B66123D-6593-41FC-B990-D18740CEDEE9}"/>
                </a:ext>
              </a:extLst>
            </p:cNvPr>
            <p:cNvSpPr/>
            <p:nvPr/>
          </p:nvSpPr>
          <p:spPr>
            <a:xfrm>
              <a:off x="2397806" y="1915376"/>
              <a:ext cx="872758" cy="320492"/>
            </a:xfrm>
            <a:prstGeom prst="roundRect">
              <a:avLst/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He</a:t>
              </a:r>
            </a:p>
          </p:txBody>
        </p: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E4A12474-A7F6-47CE-A0E2-9610ECC995F9}"/>
                </a:ext>
              </a:extLst>
            </p:cNvPr>
            <p:cNvSpPr/>
            <p:nvPr/>
          </p:nvSpPr>
          <p:spPr>
            <a:xfrm>
              <a:off x="1340215" y="1003912"/>
              <a:ext cx="872758" cy="320492"/>
            </a:xfrm>
            <a:prstGeom prst="roundRect">
              <a:avLst/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had</a:t>
              </a:r>
            </a:p>
          </p:txBody>
        </p:sp>
        <p:sp>
          <p:nvSpPr>
            <p:cNvPr id="24" name="Rectangle: Rounded Corners 23">
              <a:extLst>
                <a:ext uri="{FF2B5EF4-FFF2-40B4-BE49-F238E27FC236}">
                  <a16:creationId xmlns:a16="http://schemas.microsoft.com/office/drawing/2014/main" id="{01D733B5-87C9-44F9-8880-7F8F0C0B7961}"/>
                </a:ext>
              </a:extLst>
            </p:cNvPr>
            <p:cNvSpPr/>
            <p:nvPr/>
          </p:nvSpPr>
          <p:spPr>
            <a:xfrm>
              <a:off x="1340215" y="1459644"/>
              <a:ext cx="872758" cy="320492"/>
            </a:xfrm>
            <a:prstGeom prst="roundRect">
              <a:avLst/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dinner</a:t>
              </a:r>
            </a:p>
          </p:txBody>
        </p:sp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C66FC383-D1A3-46E7-A041-93F03CF66F33}"/>
                </a:ext>
              </a:extLst>
            </p:cNvPr>
            <p:cNvSpPr/>
            <p:nvPr/>
          </p:nvSpPr>
          <p:spPr>
            <a:xfrm>
              <a:off x="1340215" y="1915376"/>
              <a:ext cx="872758" cy="320492"/>
            </a:xfrm>
            <a:prstGeom prst="roundRect">
              <a:avLst/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GB" sz="2000" b="1" dirty="0">
                  <a:solidFill>
                    <a:schemeClr val="tx1"/>
                  </a:solidFill>
                  <a:latin typeface="Century Gothic" panose="020B0502020202020204" pitchFamily="34" charset="0"/>
                </a:rPr>
                <a:t>ice-cream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36014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Application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Rearrange the words to create a main clause and a subordinating clause. 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Add a subordinating conjunction to create a sentence.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defTabSz="51435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Various possible answers, for example:</a:t>
            </a:r>
          </a:p>
          <a:p>
            <a:pPr defTabSz="51435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Sam ate his strawberry ice cream </a:t>
            </a:r>
            <a:r>
              <a:rPr lang="en-GB" sz="20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before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he had his dinner.  </a:t>
            </a: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44D2ECC-E0DF-46FC-A608-1741C5018732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0" name="TextBox 8">
              <a:extLst>
                <a:ext uri="{FF2B5EF4-FFF2-40B4-BE49-F238E27FC236}">
                  <a16:creationId xmlns:a16="http://schemas.microsoft.com/office/drawing/2014/main" id="{B620EC66-E214-4234-96C9-691339C41891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03D0A57B-2B65-45FA-8DBD-9EAE458E5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21DF0826-16BC-4BFC-B756-32E5A9A114CA}"/>
              </a:ext>
            </a:extLst>
          </p:cNvPr>
          <p:cNvSpPr/>
          <p:nvPr/>
        </p:nvSpPr>
        <p:spPr>
          <a:xfrm>
            <a:off x="5063670" y="2561928"/>
            <a:ext cx="1546144" cy="567771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strawberry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FB572684-2622-4005-988F-98C1FD874B3A}"/>
              </a:ext>
            </a:extLst>
          </p:cNvPr>
          <p:cNvSpPr/>
          <p:nvPr/>
        </p:nvSpPr>
        <p:spPr>
          <a:xfrm>
            <a:off x="321438" y="2561928"/>
            <a:ext cx="1546144" cy="567771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Sam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EB08695-6B83-4D61-ABC3-5412EC6D455B}"/>
              </a:ext>
            </a:extLst>
          </p:cNvPr>
          <p:cNvSpPr/>
          <p:nvPr/>
        </p:nvSpPr>
        <p:spPr>
          <a:xfrm>
            <a:off x="3475238" y="3283203"/>
            <a:ext cx="1546144" cy="567771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his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35D83E6-CEEA-47A8-B172-F8FDD90FEB76}"/>
              </a:ext>
            </a:extLst>
          </p:cNvPr>
          <p:cNvSpPr/>
          <p:nvPr/>
        </p:nvSpPr>
        <p:spPr>
          <a:xfrm>
            <a:off x="3482926" y="2561928"/>
            <a:ext cx="1546144" cy="567771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his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C1A234B2-E85F-4C8A-A9A0-09E163EDAE35}"/>
              </a:ext>
            </a:extLst>
          </p:cNvPr>
          <p:cNvSpPr/>
          <p:nvPr/>
        </p:nvSpPr>
        <p:spPr>
          <a:xfrm>
            <a:off x="1902182" y="2561928"/>
            <a:ext cx="1546144" cy="567771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ate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9B66123D-6593-41FC-B990-D18740CEDEE9}"/>
              </a:ext>
            </a:extLst>
          </p:cNvPr>
          <p:cNvSpPr/>
          <p:nvPr/>
        </p:nvSpPr>
        <p:spPr>
          <a:xfrm>
            <a:off x="321438" y="3283204"/>
            <a:ext cx="1546144" cy="567771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He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E4A12474-A7F6-47CE-A0E2-9610ECC995F9}"/>
              </a:ext>
            </a:extLst>
          </p:cNvPr>
          <p:cNvSpPr/>
          <p:nvPr/>
        </p:nvSpPr>
        <p:spPr>
          <a:xfrm>
            <a:off x="1898338" y="3283204"/>
            <a:ext cx="1546144" cy="567771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had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01D733B5-87C9-44F9-8880-7F8F0C0B7961}"/>
              </a:ext>
            </a:extLst>
          </p:cNvPr>
          <p:cNvSpPr/>
          <p:nvPr/>
        </p:nvSpPr>
        <p:spPr>
          <a:xfrm>
            <a:off x="5052138" y="3283203"/>
            <a:ext cx="1546144" cy="567771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dinner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C66FC383-D1A3-46E7-A041-93F03CF66F33}"/>
              </a:ext>
            </a:extLst>
          </p:cNvPr>
          <p:cNvSpPr/>
          <p:nvPr/>
        </p:nvSpPr>
        <p:spPr>
          <a:xfrm>
            <a:off x="6644416" y="2554266"/>
            <a:ext cx="1546144" cy="567771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ice cream</a:t>
            </a:r>
          </a:p>
        </p:txBody>
      </p:sp>
    </p:spTree>
    <p:extLst>
      <p:ext uri="{BB962C8B-B14F-4D97-AF65-F5344CB8AC3E}">
        <p14:creationId xmlns:p14="http://schemas.microsoft.com/office/powerpoint/2010/main" val="2739361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Application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Add subordinating conjunctions and complete the sentences below.  </a:t>
            </a:r>
          </a:p>
          <a:p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James is an excellent long distance runner,…</a:t>
            </a: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Dad hung the washing out…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44D2ECC-E0DF-46FC-A608-1741C5018732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0" name="TextBox 8">
              <a:extLst>
                <a:ext uri="{FF2B5EF4-FFF2-40B4-BE49-F238E27FC236}">
                  <a16:creationId xmlns:a16="http://schemas.microsoft.com/office/drawing/2014/main" id="{B620EC66-E214-4234-96C9-691339C41891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03D0A57B-2B65-45FA-8DBD-9EAE458E5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145432C-1740-43AF-9609-BE1EB7D598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4374421"/>
              </p:ext>
            </p:extLst>
          </p:nvPr>
        </p:nvGraphicFramePr>
        <p:xfrm>
          <a:off x="1893398" y="1468581"/>
          <a:ext cx="5357204" cy="5679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9301">
                  <a:extLst>
                    <a:ext uri="{9D8B030D-6E8A-4147-A177-3AD203B41FA5}">
                      <a16:colId xmlns:a16="http://schemas.microsoft.com/office/drawing/2014/main" val="1574913462"/>
                    </a:ext>
                  </a:extLst>
                </a:gridCol>
                <a:gridCol w="1339301">
                  <a:extLst>
                    <a:ext uri="{9D8B030D-6E8A-4147-A177-3AD203B41FA5}">
                      <a16:colId xmlns:a16="http://schemas.microsoft.com/office/drawing/2014/main" val="4294723819"/>
                    </a:ext>
                  </a:extLst>
                </a:gridCol>
                <a:gridCol w="1339301">
                  <a:extLst>
                    <a:ext uri="{9D8B030D-6E8A-4147-A177-3AD203B41FA5}">
                      <a16:colId xmlns:a16="http://schemas.microsoft.com/office/drawing/2014/main" val="3665201412"/>
                    </a:ext>
                  </a:extLst>
                </a:gridCol>
                <a:gridCol w="1339301">
                  <a:extLst>
                    <a:ext uri="{9D8B030D-6E8A-4147-A177-3AD203B41FA5}">
                      <a16:colId xmlns:a16="http://schemas.microsoft.com/office/drawing/2014/main" val="3515442595"/>
                    </a:ext>
                  </a:extLst>
                </a:gridCol>
              </a:tblGrid>
              <a:tr h="567964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that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while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before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although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455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8762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Application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Add subordinating conjunctions and complete the sentences below.  </a:t>
            </a:r>
          </a:p>
          <a:p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b="1" dirty="0">
                <a:solidFill>
                  <a:srgbClr val="FF0000"/>
                </a:solidFill>
                <a:latin typeface="Century Gothic" panose="020B0502020202020204" pitchFamily="34" charset="0"/>
              </a:rPr>
              <a:t>Various possible answers, for example:</a:t>
            </a:r>
          </a:p>
          <a:p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James is an excellent long distance runner, </a:t>
            </a:r>
            <a:r>
              <a:rPr lang="en-GB" sz="24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although he fractures his ankle recently.</a:t>
            </a: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4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Dad hung the washing out </a:t>
            </a:r>
            <a:r>
              <a:rPr lang="en-GB" sz="2400" b="1" dirty="0">
                <a:solidFill>
                  <a:srgbClr val="FF0000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while Mum put the dishes away.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   </a:t>
            </a: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44D2ECC-E0DF-46FC-A608-1741C5018732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0" name="TextBox 8">
              <a:extLst>
                <a:ext uri="{FF2B5EF4-FFF2-40B4-BE49-F238E27FC236}">
                  <a16:creationId xmlns:a16="http://schemas.microsoft.com/office/drawing/2014/main" id="{B620EC66-E214-4234-96C9-691339C41891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03D0A57B-2B65-45FA-8DBD-9EAE458E572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C145432C-1740-43AF-9609-BE1EB7D598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423065"/>
              </p:ext>
            </p:extLst>
          </p:nvPr>
        </p:nvGraphicFramePr>
        <p:xfrm>
          <a:off x="1893398" y="1468581"/>
          <a:ext cx="5357204" cy="56796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9301">
                  <a:extLst>
                    <a:ext uri="{9D8B030D-6E8A-4147-A177-3AD203B41FA5}">
                      <a16:colId xmlns:a16="http://schemas.microsoft.com/office/drawing/2014/main" val="1574913462"/>
                    </a:ext>
                  </a:extLst>
                </a:gridCol>
                <a:gridCol w="1339301">
                  <a:extLst>
                    <a:ext uri="{9D8B030D-6E8A-4147-A177-3AD203B41FA5}">
                      <a16:colId xmlns:a16="http://schemas.microsoft.com/office/drawing/2014/main" val="4294723819"/>
                    </a:ext>
                  </a:extLst>
                </a:gridCol>
                <a:gridCol w="1339301">
                  <a:extLst>
                    <a:ext uri="{9D8B030D-6E8A-4147-A177-3AD203B41FA5}">
                      <a16:colId xmlns:a16="http://schemas.microsoft.com/office/drawing/2014/main" val="3665201412"/>
                    </a:ext>
                  </a:extLst>
                </a:gridCol>
                <a:gridCol w="1339301">
                  <a:extLst>
                    <a:ext uri="{9D8B030D-6E8A-4147-A177-3AD203B41FA5}">
                      <a16:colId xmlns:a16="http://schemas.microsoft.com/office/drawing/2014/main" val="3515442595"/>
                    </a:ext>
                  </a:extLst>
                </a:gridCol>
              </a:tblGrid>
              <a:tr h="567964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that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while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before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>
                          <a:latin typeface="Century Gothic" panose="020B0502020202020204" pitchFamily="34" charset="0"/>
                        </a:rPr>
                        <a:t>although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455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48485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Josh thinks that all of his sentences include subordinating conjunctions.</a:t>
            </a: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A. I went to see the movie at my grandma’s house.  </a:t>
            </a:r>
          </a:p>
          <a:p>
            <a:endParaRPr lang="en-GB" sz="2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B. Max tied his shoelace while his dog was talking to my friend.  </a:t>
            </a:r>
          </a:p>
          <a:p>
            <a:endParaRPr lang="en-GB" sz="2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C. I will hug my mum when she returns with my gift.  </a:t>
            </a:r>
          </a:p>
          <a:p>
            <a:endParaRPr lang="en-GB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he correct? Explain why.</a:t>
            </a:r>
          </a:p>
          <a:p>
            <a:pPr lvl="0" algn="ctr"/>
            <a:endParaRPr lang="en-GB" sz="2400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endParaRPr lang="en-GB" sz="2000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pPr lvl="0" algn="ctr"/>
            <a:endParaRPr lang="en-GB" sz="2400" dirty="0">
              <a:solidFill>
                <a:srgbClr val="FF0000"/>
              </a:solidFill>
              <a:latin typeface="SassoonCRInfantMedium" panose="02000603020000020003" pitchFamily="2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D546838-123D-4001-AF8F-DAB8211E90B7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1" name="TextBox 8">
              <a:extLst>
                <a:ext uri="{FF2B5EF4-FFF2-40B4-BE49-F238E27FC236}">
                  <a16:creationId xmlns:a16="http://schemas.microsoft.com/office/drawing/2014/main" id="{4A98F2BD-15C2-459C-9750-2D4FF49AD33C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2" name="Picture 11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041EE9A0-191A-440F-A4CC-7C7006F6ED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0986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Josh thinks that all of his sentences include subordinating conjunctions.</a:t>
            </a: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A. I went to see the movie at my grandma’s house.  </a:t>
            </a:r>
          </a:p>
          <a:p>
            <a:endParaRPr lang="en-GB" sz="2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B. Max tied his shoelace while his dog was talking to my friend.  </a:t>
            </a:r>
          </a:p>
          <a:p>
            <a:endParaRPr lang="en-GB" sz="2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C. I will hug my mum when she returns with my gift.  </a:t>
            </a:r>
          </a:p>
          <a:p>
            <a:endParaRPr lang="en-GB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he correct? Explain why.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Josh is not correct because…</a:t>
            </a:r>
          </a:p>
          <a:p>
            <a:pPr lvl="0" algn="ctr"/>
            <a:endParaRPr lang="en-GB" sz="2400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endParaRPr lang="en-GB" sz="2000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pPr lvl="0" algn="ctr"/>
            <a:endParaRPr lang="en-GB" sz="2400" dirty="0">
              <a:solidFill>
                <a:srgbClr val="FF0000"/>
              </a:solidFill>
              <a:latin typeface="SassoonCRInfantMedium" panose="02000603020000020003" pitchFamily="2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D546838-123D-4001-AF8F-DAB8211E90B7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1" name="TextBox 8">
              <a:extLst>
                <a:ext uri="{FF2B5EF4-FFF2-40B4-BE49-F238E27FC236}">
                  <a16:creationId xmlns:a16="http://schemas.microsoft.com/office/drawing/2014/main" id="{4A98F2BD-15C2-459C-9750-2D4FF49AD33C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2" name="Picture 11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041EE9A0-191A-440F-A4CC-7C7006F6ED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61889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Josh thinks that all of his sentences include subordinating conjunctions.</a:t>
            </a:r>
          </a:p>
          <a:p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6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A. I went to see the movie at my grandma’s house.  </a:t>
            </a:r>
          </a:p>
          <a:p>
            <a:endParaRPr lang="en-GB" sz="26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6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B. Max tied his shoelace </a:t>
            </a:r>
            <a:r>
              <a:rPr lang="en-GB" sz="2600" b="1" u="sng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while</a:t>
            </a:r>
            <a:r>
              <a:rPr lang="en-GB" sz="26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his dog was talking to my friend.  </a:t>
            </a:r>
          </a:p>
          <a:p>
            <a:endParaRPr lang="en-GB" sz="2600" b="1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6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C. I will hug my mum </a:t>
            </a:r>
            <a:r>
              <a:rPr lang="en-GB" sz="2600" b="1" u="sng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when</a:t>
            </a:r>
            <a:r>
              <a:rPr lang="en-GB" sz="2600" b="1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 she returns with my gift.  </a:t>
            </a:r>
          </a:p>
          <a:p>
            <a:endParaRPr lang="en-GB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1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Is he correct? </a:t>
            </a:r>
            <a:r>
              <a:rPr lang="en-GB" sz="2000" b="1">
                <a:solidFill>
                  <a:schemeClr val="tx1"/>
                </a:solidFill>
                <a:latin typeface="Century Gothic" panose="020B0502020202020204" pitchFamily="34" charset="0"/>
              </a:rPr>
              <a:t>Explain why.</a:t>
            </a: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Josh is not correct because in sentence A, he has not used a subordinating conjunction. Sentences B and C use ‘while’ and ‘when’.</a:t>
            </a:r>
          </a:p>
          <a:p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endParaRPr lang="en-GB" sz="2000" dirty="0">
              <a:solidFill>
                <a:schemeClr val="tx1"/>
              </a:solidFill>
              <a:latin typeface="SassoonCRInfantMedium" panose="02000603020000020003" pitchFamily="2" charset="0"/>
            </a:endParaRPr>
          </a:p>
          <a:p>
            <a:pPr lvl="0" algn="ctr"/>
            <a:endParaRPr lang="en-GB" sz="2400" dirty="0">
              <a:solidFill>
                <a:srgbClr val="FF0000"/>
              </a:solidFill>
              <a:latin typeface="SassoonCRInfantMedium" panose="02000603020000020003" pitchFamily="2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7D546838-123D-4001-AF8F-DAB8211E90B7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1" name="TextBox 8">
              <a:extLst>
                <a:ext uri="{FF2B5EF4-FFF2-40B4-BE49-F238E27FC236}">
                  <a16:creationId xmlns:a16="http://schemas.microsoft.com/office/drawing/2014/main" id="{4A98F2BD-15C2-459C-9750-2D4FF49AD33C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2" name="Picture 11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041EE9A0-191A-440F-A4CC-7C7006F6ED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19114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0CD6503-388C-4F9E-9FB0-9053D8579D01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4 – Summer Block 3 – </a:t>
            </a:r>
            <a:r>
              <a:rPr lang="en-GB" sz="1600" b="1" u="sng" dirty="0" smtClean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Consolidation</a:t>
            </a:r>
            <a:br>
              <a:rPr lang="en-GB" sz="1600" b="1" u="sng" dirty="0" smtClean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</a:br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FF0000"/>
                </a:solidFill>
              </a:rPr>
              <a:t>Subordinating </a:t>
            </a:r>
            <a:r>
              <a:rPr lang="en-GB" sz="2000" b="1" dirty="0" smtClean="0">
                <a:solidFill>
                  <a:srgbClr val="FF0000"/>
                </a:solidFill>
              </a:rPr>
              <a:t>conjunctions</a:t>
            </a:r>
          </a:p>
          <a:p>
            <a:pPr algn="ctr"/>
            <a:endParaRPr lang="en-GB" sz="2000" b="1" dirty="0">
              <a:solidFill>
                <a:srgbClr val="FF0000"/>
              </a:solidFill>
            </a:endParaRPr>
          </a:p>
          <a:p>
            <a:pPr algn="ctr"/>
            <a:r>
              <a:rPr lang="en-GB" sz="2000" b="1" dirty="0">
                <a:solidFill>
                  <a:srgbClr val="FF0000"/>
                </a:solidFill>
              </a:rPr>
              <a:t>A conjunction is a word, or words, used to connect two clauses together. Words such as: 'although', 'because' or 'when' </a:t>
            </a:r>
            <a:r>
              <a:rPr lang="en-GB" sz="2000" b="1" dirty="0" smtClean="0">
                <a:solidFill>
                  <a:srgbClr val="FF0000"/>
                </a:solidFill>
              </a:rPr>
              <a:t>.</a:t>
            </a:r>
          </a:p>
          <a:p>
            <a:pPr algn="ctr"/>
            <a:endParaRPr lang="en-GB" sz="2000" dirty="0">
              <a:solidFill>
                <a:srgbClr val="FF0000"/>
              </a:solidFill>
            </a:endParaRPr>
          </a:p>
          <a:p>
            <a:pPr algn="ctr"/>
            <a:r>
              <a:rPr lang="en-GB" sz="2000" dirty="0">
                <a:solidFill>
                  <a:srgbClr val="FF0000"/>
                </a:solidFill>
              </a:rPr>
              <a:t>A subordinating clause is a part of a sentence that adds additional information to the main clause. A subordinating conjunction is simply the word/words that is used to join a subordinating clause to another clause or sentence</a:t>
            </a:r>
            <a:r>
              <a:rPr lang="en-GB" sz="2000" dirty="0" smtClean="0">
                <a:solidFill>
                  <a:srgbClr val="FF0000"/>
                </a:solidFill>
              </a:rPr>
              <a:t>.</a:t>
            </a:r>
          </a:p>
          <a:p>
            <a:pPr algn="ctr"/>
            <a:endParaRPr lang="en-GB" sz="2000" dirty="0">
              <a:solidFill>
                <a:srgbClr val="FF0000"/>
              </a:solidFill>
            </a:endParaRPr>
          </a:p>
          <a:p>
            <a:pPr algn="ctr"/>
            <a:r>
              <a:rPr lang="en-GB" sz="2000" b="1" dirty="0">
                <a:solidFill>
                  <a:srgbClr val="FF0000"/>
                </a:solidFill>
              </a:rPr>
              <a:t>"He was annoyed, the train had stopped."</a:t>
            </a:r>
          </a:p>
          <a:p>
            <a:pPr algn="ctr"/>
            <a:r>
              <a:rPr lang="en-GB" sz="2000" b="1" dirty="0">
                <a:solidFill>
                  <a:srgbClr val="FF0000"/>
                </a:solidFill>
              </a:rPr>
              <a:t>"He was annoyed because the train had stopped</a:t>
            </a:r>
            <a:r>
              <a:rPr lang="en-GB" sz="2000" b="1" dirty="0" smtClean="0">
                <a:solidFill>
                  <a:srgbClr val="FF0000"/>
                </a:solidFill>
              </a:rPr>
              <a:t>.“</a:t>
            </a:r>
          </a:p>
          <a:p>
            <a:pPr algn="ctr"/>
            <a:endParaRPr lang="en-GB" sz="2000" b="1" dirty="0">
              <a:solidFill>
                <a:srgbClr val="FF0000"/>
              </a:solidFill>
            </a:endParaRPr>
          </a:p>
          <a:p>
            <a:pPr algn="ctr"/>
            <a:r>
              <a:rPr lang="en-GB" sz="2000" dirty="0">
                <a:solidFill>
                  <a:srgbClr val="FF0000"/>
                </a:solidFill>
              </a:rPr>
              <a:t>By adding 'because' we are linking the subordinating clause "the train had stopped" with the main clause "He was annoyed".</a:t>
            </a:r>
          </a:p>
          <a:p>
            <a:pPr lvl="0" algn="ctr"/>
            <a:endParaRPr lang="en-GB" sz="44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ADC5498-3D3C-446A-8F76-3A539900CE00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1" name="TextBox 8">
              <a:extLst>
                <a:ext uri="{FF2B5EF4-FFF2-40B4-BE49-F238E27FC236}">
                  <a16:creationId xmlns:a16="http://schemas.microsoft.com/office/drawing/2014/main" id="{499638CB-398B-423D-B03B-9CAF5F206150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2" name="Picture 11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E339D606-0286-4798-A0EE-442568FA5B6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53050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0CD6503-388C-4F9E-9FB0-9053D8579D01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4 – Summer Block 3 – </a:t>
            </a:r>
            <a:r>
              <a:rPr lang="en-GB" sz="1600" b="1" u="sng" dirty="0" smtClean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Consolidation</a:t>
            </a:r>
            <a:br>
              <a:rPr lang="en-GB" sz="1600" b="1" u="sng" dirty="0" smtClean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</a:br>
            <a:endParaRPr lang="en-GB" sz="4000" b="1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44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DADC5498-3D3C-446A-8F76-3A539900CE00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1" name="TextBox 8">
              <a:extLst>
                <a:ext uri="{FF2B5EF4-FFF2-40B4-BE49-F238E27FC236}">
                  <a16:creationId xmlns:a16="http://schemas.microsoft.com/office/drawing/2014/main" id="{499638CB-398B-423D-B03B-9CAF5F206150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2" name="Picture 11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E339D606-0286-4798-A0EE-442568FA5B6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pic>
        <p:nvPicPr>
          <p:cNvPr id="1028" name="Picture 4" descr="FREE! - I SAW A WABUB Display Poster - Teaching Resource - Twinkl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552" t="23273" r="21466" b="19182"/>
          <a:stretch/>
        </p:blipFill>
        <p:spPr bwMode="auto">
          <a:xfrm>
            <a:off x="658905" y="1290917"/>
            <a:ext cx="7777084" cy="3859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1123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Add the correct subordinating conjunction to the sentences below. 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A. The train had stopped </a:t>
            </a:r>
            <a:r>
              <a:rPr lang="en-GB" sz="2000" b="1" spc="-300" dirty="0">
                <a:solidFill>
                  <a:schemeClr val="tx1"/>
                </a:solidFill>
                <a:latin typeface="Century Gothic" panose="020B0502020202020204" pitchFamily="34" charset="0"/>
              </a:rPr>
              <a:t>_________________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the branch had fallen on the track. </a:t>
            </a:r>
          </a:p>
          <a:p>
            <a:pPr marL="228600" lvl="0" indent="-228600" defTabSz="514350">
              <a:buFontTx/>
              <a:buAutoNum type="alphaLcPeriod"/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B. Mum said I could play football </a:t>
            </a:r>
            <a:r>
              <a:rPr lang="en-GB" sz="2000" b="1" spc="-300" dirty="0">
                <a:solidFill>
                  <a:schemeClr val="tx1"/>
                </a:solidFill>
                <a:latin typeface="Century Gothic" panose="020B0502020202020204" pitchFamily="34" charset="0"/>
              </a:rPr>
              <a:t>_________________  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 finish my homework. 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C. Sam made me a ham sandwich </a:t>
            </a:r>
            <a:r>
              <a:rPr lang="en-GB" sz="2000" b="1" spc="-300" dirty="0">
                <a:solidFill>
                  <a:schemeClr val="tx1"/>
                </a:solidFill>
                <a:latin typeface="Century Gothic" panose="020B0502020202020204" pitchFamily="34" charset="0"/>
              </a:rPr>
              <a:t>_________________   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we played at the park.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D37A7FF-D549-4CB7-BAE7-C87713376D6C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0" name="TextBox 8">
              <a:extLst>
                <a:ext uri="{FF2B5EF4-FFF2-40B4-BE49-F238E27FC236}">
                  <a16:creationId xmlns:a16="http://schemas.microsoft.com/office/drawing/2014/main" id="{B4586359-67CF-46BD-9F38-05802FEDEFC7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3EB4F174-929D-4080-AE0C-47E0708014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95C3F5F-586C-4225-B1D4-6794BF2EA5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228036"/>
              </p:ext>
            </p:extLst>
          </p:nvPr>
        </p:nvGraphicFramePr>
        <p:xfrm>
          <a:off x="1851034" y="1442203"/>
          <a:ext cx="5441932" cy="5130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3846">
                  <a:extLst>
                    <a:ext uri="{9D8B030D-6E8A-4147-A177-3AD203B41FA5}">
                      <a16:colId xmlns:a16="http://schemas.microsoft.com/office/drawing/2014/main" val="1478734227"/>
                    </a:ext>
                  </a:extLst>
                </a:gridCol>
                <a:gridCol w="1844043">
                  <a:extLst>
                    <a:ext uri="{9D8B030D-6E8A-4147-A177-3AD203B41FA5}">
                      <a16:colId xmlns:a16="http://schemas.microsoft.com/office/drawing/2014/main" val="413651918"/>
                    </a:ext>
                  </a:extLst>
                </a:gridCol>
                <a:gridCol w="1844043">
                  <a:extLst>
                    <a:ext uri="{9D8B030D-6E8A-4147-A177-3AD203B41FA5}">
                      <a16:colId xmlns:a16="http://schemas.microsoft.com/office/drawing/2014/main" val="776125580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after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if</a:t>
                      </a:r>
                    </a:p>
                  </a:txBody>
                  <a:tcPr marL="110644" marR="110644" marT="73632" marB="73632"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because</a:t>
                      </a:r>
                    </a:p>
                  </a:txBody>
                  <a:tcPr marL="110644" marR="110644" marT="73632" marB="73632"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8438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1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Add the correct subordinating conjunction to the sentences below. 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A. The train had stopped </a:t>
            </a:r>
            <a:r>
              <a:rPr lang="en-GB" sz="2000" b="1" spc="-300" dirty="0">
                <a:solidFill>
                  <a:schemeClr val="tx1"/>
                </a:solidFill>
                <a:latin typeface="Century Gothic" panose="020B0502020202020204" pitchFamily="34" charset="0"/>
              </a:rPr>
              <a:t>_________________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the branch had fallen on the track. </a:t>
            </a:r>
          </a:p>
          <a:p>
            <a:pPr marL="228600" lvl="0" indent="-228600" defTabSz="514350">
              <a:buFontTx/>
              <a:buAutoNum type="alphaLcPeriod"/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B. Mum said I could play football </a:t>
            </a:r>
            <a:r>
              <a:rPr lang="en-GB" sz="2000" b="1" spc="-300" dirty="0">
                <a:solidFill>
                  <a:schemeClr val="tx1"/>
                </a:solidFill>
                <a:latin typeface="Century Gothic" panose="020B0502020202020204" pitchFamily="34" charset="0"/>
              </a:rPr>
              <a:t>_________________  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 finish my homework. 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C. Sam made me a ham sandwich </a:t>
            </a:r>
            <a:r>
              <a:rPr lang="en-GB" sz="2000" b="1" spc="-300" dirty="0">
                <a:solidFill>
                  <a:schemeClr val="tx1"/>
                </a:solidFill>
                <a:latin typeface="Century Gothic" panose="020B0502020202020204" pitchFamily="34" charset="0"/>
              </a:rPr>
              <a:t>_________________   </a:t>
            </a: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we played at the park.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D37A7FF-D549-4CB7-BAE7-C87713376D6C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0" name="TextBox 8">
              <a:extLst>
                <a:ext uri="{FF2B5EF4-FFF2-40B4-BE49-F238E27FC236}">
                  <a16:creationId xmlns:a16="http://schemas.microsoft.com/office/drawing/2014/main" id="{B4586359-67CF-46BD-9F38-05802FEDEFC7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3EB4F174-929D-4080-AE0C-47E0708014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95C3F5F-586C-4225-B1D4-6794BF2EA5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923952"/>
              </p:ext>
            </p:extLst>
          </p:nvPr>
        </p:nvGraphicFramePr>
        <p:xfrm>
          <a:off x="1851034" y="1442203"/>
          <a:ext cx="5441932" cy="5130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3846">
                  <a:extLst>
                    <a:ext uri="{9D8B030D-6E8A-4147-A177-3AD203B41FA5}">
                      <a16:colId xmlns:a16="http://schemas.microsoft.com/office/drawing/2014/main" val="1478734227"/>
                    </a:ext>
                  </a:extLst>
                </a:gridCol>
                <a:gridCol w="1844043">
                  <a:extLst>
                    <a:ext uri="{9D8B030D-6E8A-4147-A177-3AD203B41FA5}">
                      <a16:colId xmlns:a16="http://schemas.microsoft.com/office/drawing/2014/main" val="413651918"/>
                    </a:ext>
                  </a:extLst>
                </a:gridCol>
                <a:gridCol w="1844043">
                  <a:extLst>
                    <a:ext uri="{9D8B030D-6E8A-4147-A177-3AD203B41FA5}">
                      <a16:colId xmlns:a16="http://schemas.microsoft.com/office/drawing/2014/main" val="776125580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after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if</a:t>
                      </a:r>
                    </a:p>
                  </a:txBody>
                  <a:tcPr marL="110644" marR="110644" marT="73632" marB="73632"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entury Gothic" panose="020B0502020202020204" pitchFamily="34" charset="0"/>
                        </a:rPr>
                        <a:t>because</a:t>
                      </a:r>
                    </a:p>
                  </a:txBody>
                  <a:tcPr marL="110644" marR="110644" marT="73632" marB="73632"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843807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30352FA-DD42-4007-B480-C266171BB837}"/>
              </a:ext>
            </a:extLst>
          </p:cNvPr>
          <p:cNvSpPr txBox="1"/>
          <p:nvPr/>
        </p:nvSpPr>
        <p:spPr>
          <a:xfrm>
            <a:off x="3270778" y="2353370"/>
            <a:ext cx="1913206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because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8541A78-E6BF-4967-B492-8991833FDE50}"/>
              </a:ext>
            </a:extLst>
          </p:cNvPr>
          <p:cNvSpPr txBox="1"/>
          <p:nvPr/>
        </p:nvSpPr>
        <p:spPr>
          <a:xfrm>
            <a:off x="4298404" y="3563224"/>
            <a:ext cx="1913206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if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F04E637-83DC-4A51-B352-DA2AA8B6F321}"/>
              </a:ext>
            </a:extLst>
          </p:cNvPr>
          <p:cNvSpPr txBox="1"/>
          <p:nvPr/>
        </p:nvSpPr>
        <p:spPr>
          <a:xfrm>
            <a:off x="4478264" y="4477836"/>
            <a:ext cx="1913206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after</a:t>
            </a:r>
          </a:p>
        </p:txBody>
      </p:sp>
    </p:spTree>
    <p:extLst>
      <p:ext uri="{BB962C8B-B14F-4D97-AF65-F5344CB8AC3E}">
        <p14:creationId xmlns:p14="http://schemas.microsoft.com/office/powerpoint/2010/main" val="27065511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main clauses and subordinating clauses together.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Write the sentence that could be joined with the conjunction ‘when’.</a:t>
            </a:r>
          </a:p>
          <a:p>
            <a:pPr lvl="0" defTabSz="514350">
              <a:defRPr/>
            </a:pP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D37A7FF-D549-4CB7-BAE7-C87713376D6C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0" name="TextBox 8">
              <a:extLst>
                <a:ext uri="{FF2B5EF4-FFF2-40B4-BE49-F238E27FC236}">
                  <a16:creationId xmlns:a16="http://schemas.microsoft.com/office/drawing/2014/main" id="{B4586359-67CF-46BD-9F38-05802FEDEFC7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3EB4F174-929D-4080-AE0C-47E0708014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B400570-1A13-45B0-B991-E53A7B7989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57329"/>
              </p:ext>
            </p:extLst>
          </p:nvPr>
        </p:nvGraphicFramePr>
        <p:xfrm>
          <a:off x="1649846" y="1492790"/>
          <a:ext cx="2213719" cy="6479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3719">
                  <a:extLst>
                    <a:ext uri="{9D8B030D-6E8A-4147-A177-3AD203B41FA5}">
                      <a16:colId xmlns:a16="http://schemas.microsoft.com/office/drawing/2014/main" val="1574913462"/>
                    </a:ext>
                  </a:extLst>
                </a:gridCol>
              </a:tblGrid>
              <a:tr h="647967"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I washed my </a:t>
                      </a:r>
                    </a:p>
                    <a:p>
                      <a:pPr algn="ct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dad’s car.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455688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7A008E0-B6A2-4C91-B3D7-4C357B19D3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321771"/>
              </p:ext>
            </p:extLst>
          </p:nvPr>
        </p:nvGraphicFramePr>
        <p:xfrm>
          <a:off x="1649846" y="2480977"/>
          <a:ext cx="2213719" cy="6479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3719">
                  <a:extLst>
                    <a:ext uri="{9D8B030D-6E8A-4147-A177-3AD203B41FA5}">
                      <a16:colId xmlns:a16="http://schemas.microsoft.com/office/drawing/2014/main" val="1574913462"/>
                    </a:ext>
                  </a:extLst>
                </a:gridCol>
              </a:tblGrid>
              <a:tr h="647967"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Layla tried to fly her kite.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455688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252891A8-2D4A-4452-91A4-0000849FEF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771332"/>
              </p:ext>
            </p:extLst>
          </p:nvPr>
        </p:nvGraphicFramePr>
        <p:xfrm>
          <a:off x="1649846" y="3434740"/>
          <a:ext cx="2213719" cy="6479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3719">
                  <a:extLst>
                    <a:ext uri="{9D8B030D-6E8A-4147-A177-3AD203B41FA5}">
                      <a16:colId xmlns:a16="http://schemas.microsoft.com/office/drawing/2014/main" val="1574913462"/>
                    </a:ext>
                  </a:extLst>
                </a:gridCol>
              </a:tblGrid>
              <a:tr h="647967"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Tom shouted at </a:t>
                      </a:r>
                    </a:p>
                    <a:p>
                      <a:pPr algn="ct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his best friend.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455688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E0A23454-2986-481B-BF4C-5D67FCCC80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98506"/>
              </p:ext>
            </p:extLst>
          </p:nvPr>
        </p:nvGraphicFramePr>
        <p:xfrm>
          <a:off x="5259272" y="1492790"/>
          <a:ext cx="2213719" cy="6479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3719">
                  <a:extLst>
                    <a:ext uri="{9D8B030D-6E8A-4147-A177-3AD203B41FA5}">
                      <a16:colId xmlns:a16="http://schemas.microsoft.com/office/drawing/2014/main" val="1574913462"/>
                    </a:ext>
                  </a:extLst>
                </a:gridCol>
              </a:tblGrid>
              <a:tr h="647967"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He lost his </a:t>
                      </a:r>
                    </a:p>
                    <a:p>
                      <a:pPr algn="ct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football.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455688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458BAF36-2C40-430B-81E0-2E142E87C0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175593"/>
              </p:ext>
            </p:extLst>
          </p:nvPr>
        </p:nvGraphicFramePr>
        <p:xfrm>
          <a:off x="5259272" y="2480977"/>
          <a:ext cx="2213719" cy="6479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3719">
                  <a:extLst>
                    <a:ext uri="{9D8B030D-6E8A-4147-A177-3AD203B41FA5}">
                      <a16:colId xmlns:a16="http://schemas.microsoft.com/office/drawing/2014/main" val="1574913462"/>
                    </a:ext>
                  </a:extLst>
                </a:gridCol>
              </a:tblGrid>
              <a:tr h="647967"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He read the paper.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455688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921E540F-1FDB-451B-9554-55A7A31459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83431"/>
              </p:ext>
            </p:extLst>
          </p:nvPr>
        </p:nvGraphicFramePr>
        <p:xfrm>
          <a:off x="5259272" y="3469163"/>
          <a:ext cx="2213719" cy="57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3719">
                  <a:extLst>
                    <a:ext uri="{9D8B030D-6E8A-4147-A177-3AD203B41FA5}">
                      <a16:colId xmlns:a16="http://schemas.microsoft.com/office/drawing/2014/main" val="1574913462"/>
                    </a:ext>
                  </a:extLst>
                </a:gridCol>
              </a:tblGrid>
              <a:tr h="28407"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There was no wind.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455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72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Match the main clauses and subordinating clauses together. </a:t>
            </a: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  <a:sym typeface="Wingdings" panose="05000000000000000000" pitchFamily="2" charset="2"/>
            </a:endParaRPr>
          </a:p>
          <a:p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  <a:sym typeface="Wingdings" panose="05000000000000000000" pitchFamily="2" charset="2"/>
              </a:rPr>
              <a:t>Write the sentence that could be joined with the conjunction ‘when’.</a:t>
            </a:r>
          </a:p>
          <a:p>
            <a:pPr defTabSz="514350">
              <a:defRPr/>
            </a:pP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defTabSz="51435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Layla tried to fly her kite </a:t>
            </a:r>
            <a:r>
              <a:rPr lang="en-GB" sz="20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when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there was no wind.</a:t>
            </a:r>
          </a:p>
          <a:p>
            <a:pPr defTabSz="51435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Tom shouted at his best friend </a:t>
            </a:r>
            <a:r>
              <a:rPr lang="en-GB" sz="20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when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he lost his football.  </a:t>
            </a:r>
          </a:p>
          <a:p>
            <a:pPr lvl="0" defTabSz="514350">
              <a:defRPr/>
            </a:pP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D37A7FF-D549-4CB7-BAE7-C87713376D6C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0" name="TextBox 8">
              <a:extLst>
                <a:ext uri="{FF2B5EF4-FFF2-40B4-BE49-F238E27FC236}">
                  <a16:creationId xmlns:a16="http://schemas.microsoft.com/office/drawing/2014/main" id="{B4586359-67CF-46BD-9F38-05802FEDEFC7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3EB4F174-929D-4080-AE0C-47E0708014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C2BA0ED-4531-41FD-98FD-332C4493F7F5}"/>
              </a:ext>
            </a:extLst>
          </p:cNvPr>
          <p:cNvCxnSpPr>
            <a:cxnSpLocks/>
            <a:stCxn id="13" idx="3"/>
            <a:endCxn id="17" idx="1"/>
          </p:cNvCxnSpPr>
          <p:nvPr/>
        </p:nvCxnSpPr>
        <p:spPr>
          <a:xfrm>
            <a:off x="3863565" y="1816773"/>
            <a:ext cx="1395707" cy="98818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7A9ACC8F-AF11-4A5E-B8AB-AF893BB2823E}"/>
              </a:ext>
            </a:extLst>
          </p:cNvPr>
          <p:cNvCxnSpPr>
            <a:cxnSpLocks/>
            <a:stCxn id="14" idx="3"/>
            <a:endCxn id="18" idx="1"/>
          </p:cNvCxnSpPr>
          <p:nvPr/>
        </p:nvCxnSpPr>
        <p:spPr>
          <a:xfrm>
            <a:off x="3863565" y="2804960"/>
            <a:ext cx="1395707" cy="953763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833BBEEB-C74A-43DD-9361-DB915A6B320B}"/>
              </a:ext>
            </a:extLst>
          </p:cNvPr>
          <p:cNvCxnSpPr>
            <a:cxnSpLocks/>
            <a:stCxn id="15" idx="3"/>
            <a:endCxn id="16" idx="1"/>
          </p:cNvCxnSpPr>
          <p:nvPr/>
        </p:nvCxnSpPr>
        <p:spPr>
          <a:xfrm flipV="1">
            <a:off x="3863565" y="1816773"/>
            <a:ext cx="1395707" cy="19419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B400570-1A13-45B0-B991-E53A7B7989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950939"/>
              </p:ext>
            </p:extLst>
          </p:nvPr>
        </p:nvGraphicFramePr>
        <p:xfrm>
          <a:off x="1649846" y="1492790"/>
          <a:ext cx="2213719" cy="6479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3719">
                  <a:extLst>
                    <a:ext uri="{9D8B030D-6E8A-4147-A177-3AD203B41FA5}">
                      <a16:colId xmlns:a16="http://schemas.microsoft.com/office/drawing/2014/main" val="1574913462"/>
                    </a:ext>
                  </a:extLst>
                </a:gridCol>
              </a:tblGrid>
              <a:tr h="647967"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I washed my </a:t>
                      </a:r>
                    </a:p>
                    <a:p>
                      <a:pPr algn="ct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dad’s car.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455688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7A008E0-B6A2-4C91-B3D7-4C357B19D3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271782"/>
              </p:ext>
            </p:extLst>
          </p:nvPr>
        </p:nvGraphicFramePr>
        <p:xfrm>
          <a:off x="1649846" y="2480977"/>
          <a:ext cx="2213719" cy="6479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3719">
                  <a:extLst>
                    <a:ext uri="{9D8B030D-6E8A-4147-A177-3AD203B41FA5}">
                      <a16:colId xmlns:a16="http://schemas.microsoft.com/office/drawing/2014/main" val="1574913462"/>
                    </a:ext>
                  </a:extLst>
                </a:gridCol>
              </a:tblGrid>
              <a:tr h="647967"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Layla tried to fly her kite.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455688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252891A8-2D4A-4452-91A4-0000849FEF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7162794"/>
              </p:ext>
            </p:extLst>
          </p:nvPr>
        </p:nvGraphicFramePr>
        <p:xfrm>
          <a:off x="1649846" y="3434740"/>
          <a:ext cx="2213719" cy="6479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3719">
                  <a:extLst>
                    <a:ext uri="{9D8B030D-6E8A-4147-A177-3AD203B41FA5}">
                      <a16:colId xmlns:a16="http://schemas.microsoft.com/office/drawing/2014/main" val="1574913462"/>
                    </a:ext>
                  </a:extLst>
                </a:gridCol>
              </a:tblGrid>
              <a:tr h="647967"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Tom shouted at </a:t>
                      </a:r>
                    </a:p>
                    <a:p>
                      <a:pPr algn="ct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his best friend.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455688"/>
                  </a:ext>
                </a:extLst>
              </a:tr>
            </a:tbl>
          </a:graphicData>
        </a:graphic>
      </p:graphicFrame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E0A23454-2986-481B-BF4C-5D67FCCC80AE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259272" y="1492790"/>
          <a:ext cx="2213719" cy="6479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3719">
                  <a:extLst>
                    <a:ext uri="{9D8B030D-6E8A-4147-A177-3AD203B41FA5}">
                      <a16:colId xmlns:a16="http://schemas.microsoft.com/office/drawing/2014/main" val="1574913462"/>
                    </a:ext>
                  </a:extLst>
                </a:gridCol>
              </a:tblGrid>
              <a:tr h="647967"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He lost his </a:t>
                      </a:r>
                    </a:p>
                    <a:p>
                      <a:pPr algn="ct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football.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455688"/>
                  </a:ext>
                </a:extLst>
              </a:tr>
            </a:tbl>
          </a:graphicData>
        </a:graphic>
      </p:graphicFrame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458BAF36-2C40-430B-81E0-2E142E87C04A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259272" y="2480977"/>
          <a:ext cx="2213719" cy="6479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3719">
                  <a:extLst>
                    <a:ext uri="{9D8B030D-6E8A-4147-A177-3AD203B41FA5}">
                      <a16:colId xmlns:a16="http://schemas.microsoft.com/office/drawing/2014/main" val="1574913462"/>
                    </a:ext>
                  </a:extLst>
                </a:gridCol>
              </a:tblGrid>
              <a:tr h="647967"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He read the paper.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455688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921E540F-1FDB-451B-9554-55A7A31459B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5259272" y="3469163"/>
          <a:ext cx="2213719" cy="57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13719">
                  <a:extLst>
                    <a:ext uri="{9D8B030D-6E8A-4147-A177-3AD203B41FA5}">
                      <a16:colId xmlns:a16="http://schemas.microsoft.com/office/drawing/2014/main" val="1574913462"/>
                    </a:ext>
                  </a:extLst>
                </a:gridCol>
              </a:tblGrid>
              <a:tr h="28407">
                <a:tc>
                  <a:txBody>
                    <a:bodyPr/>
                    <a:lstStyle/>
                    <a:p>
                      <a:pPr algn="ct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There was no wind. 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94556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1889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Tick the box to show where ‘that’ could be added to the sentence below.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 have created a piece of art I am proud of.  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D37A7FF-D549-4CB7-BAE7-C87713376D6C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0" name="TextBox 8">
              <a:extLst>
                <a:ext uri="{FF2B5EF4-FFF2-40B4-BE49-F238E27FC236}">
                  <a16:creationId xmlns:a16="http://schemas.microsoft.com/office/drawing/2014/main" id="{B4586359-67CF-46BD-9F38-05802FEDEFC7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3EB4F174-929D-4080-AE0C-47E0708014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3AEC9623-11D6-4EBB-98DF-8EFF5D5F98A5}"/>
              </a:ext>
            </a:extLst>
          </p:cNvPr>
          <p:cNvGrpSpPr/>
          <p:nvPr/>
        </p:nvGrpSpPr>
        <p:grpSpPr>
          <a:xfrm>
            <a:off x="2729260" y="1786991"/>
            <a:ext cx="497125" cy="1093105"/>
            <a:chOff x="790576" y="6674644"/>
            <a:chExt cx="144000" cy="316633"/>
          </a:xfrm>
          <a:solidFill>
            <a:schemeClr val="bg1"/>
          </a:solidFill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92FCB34-B3E8-456E-9693-EE94E8D6CDAB}"/>
                </a:ext>
              </a:extLst>
            </p:cNvPr>
            <p:cNvSpPr/>
            <p:nvPr/>
          </p:nvSpPr>
          <p:spPr>
            <a:xfrm>
              <a:off x="790576" y="6674644"/>
              <a:ext cx="144000" cy="144000"/>
            </a:xfrm>
            <a:prstGeom prst="rect">
              <a:avLst/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EF28D4F4-965A-405D-AAF0-F30CCC9423E2}"/>
                </a:ext>
              </a:extLst>
            </p:cNvPr>
            <p:cNvCxnSpPr>
              <a:cxnSpLocks/>
            </p:cNvCxnSpPr>
            <p:nvPr/>
          </p:nvCxnSpPr>
          <p:spPr>
            <a:xfrm>
              <a:off x="862576" y="6818644"/>
              <a:ext cx="0" cy="172633"/>
            </a:xfrm>
            <a:prstGeom prst="straightConnector1">
              <a:avLst/>
            </a:prstGeom>
            <a:grpFill/>
            <a:ln w="3810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C86F397-3228-46ED-9377-31670C66D9AE}"/>
              </a:ext>
            </a:extLst>
          </p:cNvPr>
          <p:cNvGrpSpPr/>
          <p:nvPr/>
        </p:nvGrpSpPr>
        <p:grpSpPr>
          <a:xfrm rot="10800000">
            <a:off x="4572000" y="2970850"/>
            <a:ext cx="497125" cy="1093105"/>
            <a:chOff x="942976" y="6827044"/>
            <a:chExt cx="144000" cy="316633"/>
          </a:xfrm>
          <a:solidFill>
            <a:schemeClr val="bg1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2B29923-3AA4-4D5B-A4B9-F512B598A709}"/>
                </a:ext>
              </a:extLst>
            </p:cNvPr>
            <p:cNvSpPr/>
            <p:nvPr/>
          </p:nvSpPr>
          <p:spPr>
            <a:xfrm>
              <a:off x="942976" y="6827044"/>
              <a:ext cx="144000" cy="144000"/>
            </a:xfrm>
            <a:prstGeom prst="rect">
              <a:avLst/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1AEBEC0C-4558-4987-95C8-EC5785B5549A}"/>
                </a:ext>
              </a:extLst>
            </p:cNvPr>
            <p:cNvCxnSpPr>
              <a:cxnSpLocks/>
            </p:cNvCxnSpPr>
            <p:nvPr/>
          </p:nvCxnSpPr>
          <p:spPr>
            <a:xfrm>
              <a:off x="1014976" y="6971044"/>
              <a:ext cx="0" cy="172633"/>
            </a:xfrm>
            <a:prstGeom prst="straightConnector1">
              <a:avLst/>
            </a:prstGeom>
            <a:grpFill/>
            <a:ln w="3810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0697CD9-CB39-4B99-98D1-816D9836B1C0}"/>
              </a:ext>
            </a:extLst>
          </p:cNvPr>
          <p:cNvGrpSpPr/>
          <p:nvPr/>
        </p:nvGrpSpPr>
        <p:grpSpPr>
          <a:xfrm>
            <a:off x="5132416" y="1786991"/>
            <a:ext cx="497125" cy="1093105"/>
            <a:chOff x="942976" y="6827044"/>
            <a:chExt cx="144000" cy="316633"/>
          </a:xfrm>
          <a:solidFill>
            <a:schemeClr val="bg1"/>
          </a:solidFill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3BFDFAA-59AF-4695-AFFA-EB374E02FBBD}"/>
                </a:ext>
              </a:extLst>
            </p:cNvPr>
            <p:cNvSpPr/>
            <p:nvPr/>
          </p:nvSpPr>
          <p:spPr>
            <a:xfrm>
              <a:off x="942976" y="6827044"/>
              <a:ext cx="144000" cy="144000"/>
            </a:xfrm>
            <a:prstGeom prst="rect">
              <a:avLst/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DE0EC14E-7AD8-4C74-9514-EEE6F799905C}"/>
                </a:ext>
              </a:extLst>
            </p:cNvPr>
            <p:cNvCxnSpPr>
              <a:cxnSpLocks/>
            </p:cNvCxnSpPr>
            <p:nvPr/>
          </p:nvCxnSpPr>
          <p:spPr>
            <a:xfrm>
              <a:off x="1014976" y="6971044"/>
              <a:ext cx="0" cy="172633"/>
            </a:xfrm>
            <a:prstGeom prst="straightConnector1">
              <a:avLst/>
            </a:prstGeom>
            <a:grpFill/>
            <a:ln w="3810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57402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/>
            <a:endParaRPr lang="en-GB" sz="2000" b="1" u="sng" dirty="0">
              <a:solidFill>
                <a:schemeClr val="bg2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Tick the box to show where ‘that’ could be added to the sentence below.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I have created a piece of art I am proud of.</a:t>
            </a:r>
          </a:p>
          <a:p>
            <a:pPr lvl="0" defTabSz="514350">
              <a:defRPr/>
            </a:pPr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defTabSz="514350">
              <a:defRPr/>
            </a:pPr>
            <a:endParaRPr lang="en-GB" sz="28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defTabSz="514350">
              <a:defRPr/>
            </a:pP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I have created a piece of art </a:t>
            </a:r>
            <a:r>
              <a:rPr lang="en-GB" sz="2000" b="1" u="sng" dirty="0">
                <a:solidFill>
                  <a:srgbClr val="FF0000"/>
                </a:solidFill>
                <a:latin typeface="Century Gothic" panose="020B0502020202020204" pitchFamily="34" charset="0"/>
              </a:rPr>
              <a:t>that</a:t>
            </a:r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 I am proud of.</a:t>
            </a:r>
          </a:p>
          <a:p>
            <a:pPr lvl="0" defTabSz="514350">
              <a:defRPr/>
            </a:pPr>
            <a:r>
              <a:rPr lang="en-GB" sz="2800" b="1" dirty="0">
                <a:solidFill>
                  <a:schemeClr val="tx1"/>
                </a:solidFill>
                <a:latin typeface="Century Gothic" panose="020B0502020202020204" pitchFamily="34" charset="0"/>
              </a:rPr>
              <a:t>  </a:t>
            </a:r>
          </a:p>
          <a:p>
            <a:pPr lvl="0" defTabSz="514350">
              <a:defRPr/>
            </a:pPr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8D37A7FF-D549-4CB7-BAE7-C87713376D6C}"/>
              </a:ext>
            </a:extLst>
          </p:cNvPr>
          <p:cNvGrpSpPr/>
          <p:nvPr/>
        </p:nvGrpSpPr>
        <p:grpSpPr>
          <a:xfrm>
            <a:off x="59531" y="6454317"/>
            <a:ext cx="1238534" cy="403683"/>
            <a:chOff x="68077" y="6454317"/>
            <a:chExt cx="1238534" cy="403683"/>
          </a:xfrm>
        </p:grpSpPr>
        <p:sp>
          <p:nvSpPr>
            <p:cNvPr id="10" name="TextBox 8">
              <a:extLst>
                <a:ext uri="{FF2B5EF4-FFF2-40B4-BE49-F238E27FC236}">
                  <a16:creationId xmlns:a16="http://schemas.microsoft.com/office/drawing/2014/main" id="{B4586359-67CF-46BD-9F38-05802FEDEFC7}"/>
                </a:ext>
              </a:extLst>
            </p:cNvPr>
            <p:cNvSpPr txBox="1"/>
            <p:nvPr/>
          </p:nvSpPr>
          <p:spPr>
            <a:xfrm>
              <a:off x="68077" y="6688723"/>
              <a:ext cx="1238534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sz="500" dirty="0">
                  <a:latin typeface="Arial" panose="020B0604020202020204" pitchFamily="34" charset="0"/>
                  <a:cs typeface="Arial" panose="020B0604020202020204" pitchFamily="34" charset="0"/>
                </a:rPr>
                <a:t>© </a:t>
              </a:r>
              <a:r>
                <a:rPr lang="en-GB" sz="500" b="1" dirty="0">
                  <a:latin typeface="Century Gothic" panose="020B0502020202020204" pitchFamily="34" charset="0"/>
                  <a:cs typeface="Arial" panose="020B0604020202020204" pitchFamily="34" charset="0"/>
                </a:rPr>
                <a:t>Classroom Secrets Limited 2019</a:t>
              </a:r>
            </a:p>
          </p:txBody>
        </p:sp>
        <p:pic>
          <p:nvPicPr>
            <p:cNvPr id="11" name="Picture 10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3EB4F174-929D-4080-AE0C-47E0708014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332" y="6454317"/>
              <a:ext cx="1174025" cy="278902"/>
            </a:xfrm>
            <a:prstGeom prst="rect">
              <a:avLst/>
            </a:prstGeom>
          </p:spPr>
        </p:pic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3AEC9623-11D6-4EBB-98DF-8EFF5D5F98A5}"/>
              </a:ext>
            </a:extLst>
          </p:cNvPr>
          <p:cNvGrpSpPr/>
          <p:nvPr/>
        </p:nvGrpSpPr>
        <p:grpSpPr>
          <a:xfrm>
            <a:off x="2729260" y="1786991"/>
            <a:ext cx="497125" cy="1093105"/>
            <a:chOff x="790576" y="6674644"/>
            <a:chExt cx="144000" cy="316633"/>
          </a:xfrm>
          <a:solidFill>
            <a:schemeClr val="bg1"/>
          </a:solidFill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92FCB34-B3E8-456E-9693-EE94E8D6CDAB}"/>
                </a:ext>
              </a:extLst>
            </p:cNvPr>
            <p:cNvSpPr/>
            <p:nvPr/>
          </p:nvSpPr>
          <p:spPr>
            <a:xfrm>
              <a:off x="790576" y="6674644"/>
              <a:ext cx="144000" cy="144000"/>
            </a:xfrm>
            <a:prstGeom prst="rect">
              <a:avLst/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EF28D4F4-965A-405D-AAF0-F30CCC9423E2}"/>
                </a:ext>
              </a:extLst>
            </p:cNvPr>
            <p:cNvCxnSpPr>
              <a:cxnSpLocks/>
            </p:cNvCxnSpPr>
            <p:nvPr/>
          </p:nvCxnSpPr>
          <p:spPr>
            <a:xfrm>
              <a:off x="862576" y="6818644"/>
              <a:ext cx="0" cy="172633"/>
            </a:xfrm>
            <a:prstGeom prst="straightConnector1">
              <a:avLst/>
            </a:prstGeom>
            <a:grpFill/>
            <a:ln w="3810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C86F397-3228-46ED-9377-31670C66D9AE}"/>
              </a:ext>
            </a:extLst>
          </p:cNvPr>
          <p:cNvGrpSpPr/>
          <p:nvPr/>
        </p:nvGrpSpPr>
        <p:grpSpPr>
          <a:xfrm rot="10800000">
            <a:off x="4572000" y="2970850"/>
            <a:ext cx="497125" cy="1093105"/>
            <a:chOff x="942976" y="6827044"/>
            <a:chExt cx="144000" cy="316633"/>
          </a:xfrm>
          <a:solidFill>
            <a:schemeClr val="bg1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2B29923-3AA4-4D5B-A4B9-F512B598A709}"/>
                </a:ext>
              </a:extLst>
            </p:cNvPr>
            <p:cNvSpPr/>
            <p:nvPr/>
          </p:nvSpPr>
          <p:spPr>
            <a:xfrm>
              <a:off x="942976" y="6827044"/>
              <a:ext cx="144000" cy="144000"/>
            </a:xfrm>
            <a:prstGeom prst="rect">
              <a:avLst/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1AEBEC0C-4558-4987-95C8-EC5785B5549A}"/>
                </a:ext>
              </a:extLst>
            </p:cNvPr>
            <p:cNvCxnSpPr>
              <a:cxnSpLocks/>
            </p:cNvCxnSpPr>
            <p:nvPr/>
          </p:nvCxnSpPr>
          <p:spPr>
            <a:xfrm>
              <a:off x="1014976" y="6971044"/>
              <a:ext cx="0" cy="172633"/>
            </a:xfrm>
            <a:prstGeom prst="straightConnector1">
              <a:avLst/>
            </a:prstGeom>
            <a:grpFill/>
            <a:ln w="3810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0697CD9-CB39-4B99-98D1-816D9836B1C0}"/>
              </a:ext>
            </a:extLst>
          </p:cNvPr>
          <p:cNvGrpSpPr/>
          <p:nvPr/>
        </p:nvGrpSpPr>
        <p:grpSpPr>
          <a:xfrm>
            <a:off x="5132416" y="1786991"/>
            <a:ext cx="497125" cy="1093105"/>
            <a:chOff x="942976" y="6827044"/>
            <a:chExt cx="144000" cy="316633"/>
          </a:xfrm>
          <a:solidFill>
            <a:schemeClr val="bg1"/>
          </a:solidFill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3BFDFAA-59AF-4695-AFFA-EB374E02FBBD}"/>
                </a:ext>
              </a:extLst>
            </p:cNvPr>
            <p:cNvSpPr/>
            <p:nvPr/>
          </p:nvSpPr>
          <p:spPr>
            <a:xfrm>
              <a:off x="942976" y="6827044"/>
              <a:ext cx="144000" cy="144000"/>
            </a:xfrm>
            <a:prstGeom prst="rect">
              <a:avLst/>
            </a:prstGeom>
            <a:grp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200" b="1" dirty="0">
                  <a:solidFill>
                    <a:srgbClr val="FF0000"/>
                  </a:solidFill>
                  <a:latin typeface="Century Gothic" panose="020B0502020202020204" pitchFamily="34" charset="0"/>
                  <a:sym typeface="Wingdings 2" panose="05020102010507070707" pitchFamily="18" charset="2"/>
                </a:rPr>
                <a:t></a:t>
              </a:r>
              <a:endParaRPr lang="en-GB" sz="3200" b="1" dirty="0">
                <a:solidFill>
                  <a:srgbClr val="FF0000"/>
                </a:solidFill>
                <a:latin typeface="Century Gothic" panose="020B0502020202020204" pitchFamily="34" charset="0"/>
              </a:endParaRP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DE0EC14E-7AD8-4C74-9514-EEE6F799905C}"/>
                </a:ext>
              </a:extLst>
            </p:cNvPr>
            <p:cNvCxnSpPr>
              <a:cxnSpLocks/>
            </p:cNvCxnSpPr>
            <p:nvPr/>
          </p:nvCxnSpPr>
          <p:spPr>
            <a:xfrm>
              <a:off x="1014976" y="6971044"/>
              <a:ext cx="0" cy="172633"/>
            </a:xfrm>
            <a:prstGeom prst="straightConnector1">
              <a:avLst/>
            </a:prstGeom>
            <a:grpFill/>
            <a:ln w="38100">
              <a:solidFill>
                <a:schemeClr val="accent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91833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KeywordTaxHTField xmlns="86144f90-c7b6-48d0-aae5-f5e9e48cc3df">
      <Terms xmlns="http://schemas.microsoft.com/office/infopath/2007/PartnerControls"/>
    </TaxKeywordTaxHTField>
    <_ip_UnifiedCompliancePolicyProperties xmlns="http://schemas.microsoft.com/sharepoint/v3" xsi:nil="true"/>
    <TaxCatchAll xmlns="86144f90-c7b6-48d0-aae5-f5e9e48cc3df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0FAF844F8D8A5418E98F34D21016ED8" ma:contentTypeVersion="17" ma:contentTypeDescription="Create a new document." ma:contentTypeScope="" ma:versionID="571e11c5eb0f57803ce0a807acb8b90a">
  <xsd:schema xmlns:xsd="http://www.w3.org/2001/XMLSchema" xmlns:xs="http://www.w3.org/2001/XMLSchema" xmlns:p="http://schemas.microsoft.com/office/2006/metadata/properties" xmlns:ns1="http://schemas.microsoft.com/sharepoint/v3" xmlns:ns2="86144f90-c7b6-48d0-aae5-f5e9e48cc3df" xmlns:ns3="0f0ae0ff-29c4-4766-b250-c1a9bee8d430" targetNamespace="http://schemas.microsoft.com/office/2006/metadata/properties" ma:root="true" ma:fieldsID="23555bd6f297cf4c0acd9aacdfd8cc7f" ns1:_="" ns2:_="" ns3:_="">
    <xsd:import namespace="http://schemas.microsoft.com/sharepoint/v3"/>
    <xsd:import namespace="86144f90-c7b6-48d0-aae5-f5e9e48cc3df"/>
    <xsd:import namespace="0f0ae0ff-29c4-4766-b250-c1a9bee8d43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2:TaxKeywordTaxHTField" minOccurs="0"/>
                <xsd:element ref="ns2:TaxCatchAll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1:_ip_UnifiedCompliancePolicyProperties" minOccurs="0"/>
                <xsd:element ref="ns1:_ip_UnifiedCompliancePolicyUIAction" minOccurs="0"/>
                <xsd:element ref="ns3:MediaServiceOCR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  <xsd:element name="TaxKeywordTaxHTField" ma:index="13" nillable="true" ma:taxonomy="true" ma:internalName="TaxKeywordTaxHTField" ma:taxonomyFieldName="TaxKeyword" ma:displayName="Enterprise Keywords" ma:fieldId="{23f27201-bee3-471e-b2e7-b64fd8b7ca38}" ma:taxonomyMulti="true" ma:sspId="00000000-0000-0000-0000-000000000000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description="" ma:hidden="true" ma:list="{22ec0cf8-456d-4606-8852-2ed8c6b517f4}" ma:internalName="TaxCatchAll" ma:showField="CatchAllData" ma:web="86144f90-c7b6-48d0-aae5-f5e9e48cc3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0ae0ff-29c4-4766-b250-c1a9bee8d4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5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6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7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8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9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2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4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F8F11D-A449-4684-B8E0-461263A2E192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sharepoint/v3"/>
    <ds:schemaRef ds:uri="http://purl.org/dc/terms/"/>
    <ds:schemaRef ds:uri="0f0ae0ff-29c4-4766-b250-c1a9bee8d430"/>
    <ds:schemaRef ds:uri="86144f90-c7b6-48d0-aae5-f5e9e48cc3df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199318-A982-4CAF-8C27-1350920A8F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6144f90-c7b6-48d0-aae5-f5e9e48cc3df"/>
    <ds:schemaRef ds:uri="0f0ae0ff-29c4-4766-b250-c1a9bee8d4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220</TotalTime>
  <Words>913</Words>
  <Application>Microsoft Office PowerPoint</Application>
  <PresentationFormat>On-screen Show (4:3)</PresentationFormat>
  <Paragraphs>304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Arial</vt:lpstr>
      <vt:lpstr>Calibri</vt:lpstr>
      <vt:lpstr>Calibri Light</vt:lpstr>
      <vt:lpstr>Century Gothic</vt:lpstr>
      <vt:lpstr>SassoonCRInfantMedium</vt:lpstr>
      <vt:lpstr>Wingdings</vt:lpstr>
      <vt:lpstr>Wingdings 2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Alice Bracher</cp:lastModifiedBy>
  <cp:revision>3</cp:revision>
  <dcterms:created xsi:type="dcterms:W3CDTF">2018-03-17T10:08:43Z</dcterms:created>
  <dcterms:modified xsi:type="dcterms:W3CDTF">2020-06-26T13:55:52Z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0x01010060FAF844F8D8A5418E98F34D21016ED8</vt:lpwstr>
  </property>
  <property fmtid="{D5CDD505-2E9C-101B-9397-08002B2CF9AE}" pid="3" name="TaxKeyword">
    <vt:lpwstr/>
  </property>
  <property fmtid="{D5CDD505-2E9C-101B-9397-08002B2CF9AE}" pid="4" name="AuthorIds_UIVersion_1024">
    <vt:lpwstr>176</vt:lpwstr>
  </property>
  <property fmtid="{D5CDD505-2E9C-101B-9397-08002B2CF9AE}" pid="5" name="AuthorIds_UIVersion_1536">
    <vt:lpwstr>43</vt:lpwstr>
  </property>
</Properties>
</file>