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279" r:id="rId3"/>
    <p:sldId id="281" r:id="rId4"/>
    <p:sldId id="282" r:id="rId5"/>
    <p:sldId id="283" r:id="rId6"/>
    <p:sldId id="28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6A1F4-FEE1-4AA0-B8F6-CE300BBBA5B6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E83F1-E53B-473D-8F10-B48619C95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8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Explain to children that these are three equal-sized squares.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502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dirty="0"/>
              <a:t>It is only possible to divide a whole into parts using straight lines.</a:t>
            </a:r>
          </a:p>
          <a:p>
            <a:r>
              <a:rPr lang="en-GB" i="1" dirty="0"/>
              <a:t>Do you agree with this statement?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B2033A-FB0F-7949-A9F0-CBC790DC54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48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etm.org.uk/masterypd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52470-BF70-4757-83F0-1299D0D7E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8E020-9356-4C6C-A5CA-380F4F001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63295-F0D7-4D23-A11B-EFE4FC0F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DB526-46D1-4294-A6AA-7E2442DD0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A86A3-7307-4AD2-8445-6CAA29EA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4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C803B-D6DB-4962-BBBE-F99C89F62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A1B1E-2580-4167-A95E-E015BFB4C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5EDB8-EF83-472D-86EB-537F6B720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515BD-BFE1-4657-89CA-FCC97EEB0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B9238-4879-4CC9-8286-6B7C4C1D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42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F1E51D-F905-4123-A1F8-FDD3BD3388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5A4F0-5BC6-46B4-856B-37C32F3B5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C1C57-41AD-4502-B1C6-B46B2531F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2FAC-742D-4DEF-93CF-F231E45E5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E83EB-03B6-4E1D-BE00-F841B91D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59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Canv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016214" y="6500874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Tx/>
              <a:buNone/>
            </a:pP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</a:rPr>
              <a:t>© Crown Copyright 2019 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523034" y="6487841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Tx/>
              <a:buNone/>
            </a:pP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  <a:hlinkClick r:id="rId2"/>
              </a:rPr>
              <a:t>www.ncetm.org.uk/masterypd</a:t>
            </a:r>
            <a:r>
              <a:rPr lang="en-US" sz="1500" dirty="0">
                <a:solidFill>
                  <a:srgbClr val="00628C"/>
                </a:solidFill>
                <a:effectLst/>
                <a:latin typeface="Myriad Pro" charset="0"/>
              </a:rPr>
              <a:t> </a:t>
            </a:r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0"/>
            <a:ext cx="12192000" cy="630000"/>
          </a:xfrm>
          <a:solidFill>
            <a:srgbClr val="82CBDD"/>
          </a:solidFill>
        </p:spPr>
        <p:txBody>
          <a:bodyPr lIns="180000" rIns="180000" anchor="ctr" anchorCtr="0"/>
          <a:lstStyle>
            <a:lvl1pPr algn="r">
              <a:defRPr sz="2800">
                <a:latin typeface="Myriad Pro" charset="0"/>
                <a:ea typeface="Myriad Pro" charset="0"/>
                <a:cs typeface="Myriad Pro" charset="0"/>
              </a:defRPr>
            </a:lvl1pPr>
          </a:lstStyle>
          <a:p>
            <a:r>
              <a:rPr lang="en-US" dirty="0"/>
              <a:t>2.XX </a:t>
            </a:r>
            <a:r>
              <a:rPr lang="en-US" dirty="0" err="1"/>
              <a:t>xxxx</a:t>
            </a:r>
            <a:r>
              <a:rPr lang="en-GB" dirty="0"/>
              <a:t>	</a:t>
            </a:r>
            <a:r>
              <a:rPr lang="en-US" dirty="0">
                <a:solidFill>
                  <a:srgbClr val="00628C"/>
                </a:solidFill>
              </a:rPr>
              <a:t>Step 1:1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4221617" y="6487840"/>
            <a:ext cx="374876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sz="1500" dirty="0">
                <a:solidFill>
                  <a:schemeClr val="bg1">
                    <a:lumMod val="50000"/>
                  </a:schemeClr>
                </a:solidFill>
                <a:effectLst/>
                <a:latin typeface="Myriad Pro" charset="0"/>
              </a:rPr>
              <a:t>2019 pilot</a:t>
            </a:r>
          </a:p>
        </p:txBody>
      </p:sp>
    </p:spTree>
    <p:extLst>
      <p:ext uri="{BB962C8B-B14F-4D97-AF65-F5344CB8AC3E}">
        <p14:creationId xmlns:p14="http://schemas.microsoft.com/office/powerpoint/2010/main" val="3549654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8B02E-68A0-4101-B524-DC13E9B3F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03BD6-6AE1-4FBD-9418-A77F4E3E9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BDFE2-D24C-4640-9DA7-6E3B8B8E9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8F4E4-6E74-48C8-91AC-0C738AFB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E9CE40-940E-4F79-ADFF-74662627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88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D110-F104-46C1-BCCB-9014B15C7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1727E-5056-4268-AE64-0304579EEC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F6AE2-5747-49AE-B34B-CBF12B13B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165B1-A4C7-4DBC-A542-9C4467886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FD345-8C31-45BC-8F91-8F4006736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44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326AC-536B-4933-BFCA-961DBF68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26CF4-2653-44CF-9332-3C5636A78A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62DDBD-933B-4533-8B1E-D3E03A878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D4632E-67A4-4A78-9ABF-F7A8C595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80731-634B-4F4B-9FC5-69F89B5D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B62DF-1668-49E6-9A59-1EC0C5D35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6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9454D-7583-4F53-97D2-B3FB54DBC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5843B-1DB9-48CC-8CE7-0560DE467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09BEC9-B99F-48D7-9058-F5F769FF1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0C3F24-9943-4C1E-A33D-C5B2886F8D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B9302C-8CA0-4717-A6E6-64F824D302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C93706-9E6E-4A91-9206-6E9EFB398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3FB314-ACD2-4852-A393-2AED96E9C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998D49-AACF-482E-9DF7-0603C2813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045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C3AD4-C803-4DD5-BA06-0A9E8A2BA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927FC1-10FF-4A6E-BADD-33BDEF6AA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A0E29-E6F0-4C27-9AB4-B42CB0A7B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E2EBE-2EF5-4285-A8B2-AB5802671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1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60668E-183D-4828-A6CA-ED375B1C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38A82F-236A-4082-BE0E-5C4DBFEAF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E76016-6CA8-4CAF-B433-A926E51F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8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63A3C-24DD-40EA-9F5F-2A1F863D0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E2DFB-278A-4C4E-B527-B3F8B146A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C67C96-5737-48AF-99A3-4E9BEFB98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4AFA8-5F08-4DA6-BB1D-F75D69DA0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585C67-F0B3-4CCF-8790-A0826530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B2FB9-8FA4-4290-B8DA-951E807B3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13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F20D-E935-4677-8DD9-C8E9D5AD4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FCD66-7516-46A8-B4DF-1871911B7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BE4E5-7085-46A8-8560-B56727705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90C22F-A8EF-468D-9C5F-47C128E2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967B3-E20E-4ACE-9201-5AFAC0BA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A36D7D-1210-4F3C-AA66-D27E503B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81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612261-D6FC-4991-8AA0-D774A5633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22D7F5-7E7C-4B4B-92B1-E73F47BF8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70495-945D-44E1-8043-915AAACC9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3DED-836E-4968-B3BF-F6395A703853}" type="datetimeFigureOut">
              <a:rPr lang="en-GB" smtClean="0"/>
              <a:t>14/03/2020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2C2B2-D27D-4EE8-A565-5AF56C0D5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F8203-CF04-4EFC-9481-EE65AA3C5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D55C8-7CA7-48B9-8EEB-0B133CB5B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07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2C967A-1F77-4D1C-9151-66AB9A91D1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93" y="2392428"/>
            <a:ext cx="7975614" cy="2635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299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2:2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3613160-F555-4109-A229-F02DF7174487}"/>
              </a:ext>
            </a:extLst>
          </p:cNvPr>
          <p:cNvGrpSpPr/>
          <p:nvPr/>
        </p:nvGrpSpPr>
        <p:grpSpPr>
          <a:xfrm>
            <a:off x="1952973" y="2291499"/>
            <a:ext cx="8364984" cy="3263543"/>
            <a:chOff x="428973" y="2371883"/>
            <a:chExt cx="8364984" cy="3263543"/>
          </a:xfrm>
        </p:grpSpPr>
        <p:pic>
          <p:nvPicPr>
            <p:cNvPr id="7" name="Picture 6" descr="A close up of a logo&#10;&#10;Description automatically generated">
              <a:extLst>
                <a:ext uri="{FF2B5EF4-FFF2-40B4-BE49-F238E27FC236}">
                  <a16:creationId xmlns:a16="http://schemas.microsoft.com/office/drawing/2014/main" id="{D1149E5C-C3BE-4AC5-A936-D81BAE6F7D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9730" y="2371883"/>
              <a:ext cx="1717108" cy="1214280"/>
            </a:xfrm>
            <a:prstGeom prst="rect">
              <a:avLst/>
            </a:prstGeom>
          </p:spPr>
        </p:pic>
        <p:pic>
          <p:nvPicPr>
            <p:cNvPr id="9" name="Picture 8" descr="A close up of a logo&#10;&#10;Description automatically generated">
              <a:extLst>
                <a:ext uri="{FF2B5EF4-FFF2-40B4-BE49-F238E27FC236}">
                  <a16:creationId xmlns:a16="http://schemas.microsoft.com/office/drawing/2014/main" id="{31638FBB-947A-41F5-91CA-C24C31F9A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2584" y="2371883"/>
              <a:ext cx="1214280" cy="1214280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B4A9442-964F-453B-A990-036D3EFFB1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973" y="4346257"/>
              <a:ext cx="1401503" cy="1224978"/>
            </a:xfrm>
            <a:prstGeom prst="rect">
              <a:avLst/>
            </a:prstGeom>
          </p:spPr>
        </p:pic>
        <p:pic>
          <p:nvPicPr>
            <p:cNvPr id="13" name="Picture 12" descr="A close up of a logo&#10;&#10;Description automatically generated">
              <a:extLst>
                <a:ext uri="{FF2B5EF4-FFF2-40B4-BE49-F238E27FC236}">
                  <a16:creationId xmlns:a16="http://schemas.microsoft.com/office/drawing/2014/main" id="{EDF5E024-77D2-4083-A0B0-5045700E20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53700" y="4346257"/>
              <a:ext cx="1289169" cy="1289169"/>
            </a:xfrm>
            <a:prstGeom prst="rect">
              <a:avLst/>
            </a:prstGeom>
          </p:spPr>
        </p:pic>
        <p:pic>
          <p:nvPicPr>
            <p:cNvPr id="15" name="Picture 14" descr="A close up of a logo&#10;&#10;Description automatically generated">
              <a:extLst>
                <a:ext uri="{FF2B5EF4-FFF2-40B4-BE49-F238E27FC236}">
                  <a16:creationId xmlns:a16="http://schemas.microsoft.com/office/drawing/2014/main" id="{4B48323F-9A29-4344-97C8-6D50BC573D8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9703" y="2371883"/>
              <a:ext cx="1214280" cy="1214280"/>
            </a:xfrm>
            <a:prstGeom prst="rect">
              <a:avLst/>
            </a:prstGeom>
          </p:spPr>
        </p:pic>
        <p:pic>
          <p:nvPicPr>
            <p:cNvPr id="17" name="Picture 16" descr="A close up of a logo&#10;&#10;Description automatically generated">
              <a:extLst>
                <a:ext uri="{FF2B5EF4-FFF2-40B4-BE49-F238E27FC236}">
                  <a16:creationId xmlns:a16="http://schemas.microsoft.com/office/drawing/2014/main" id="{565B474F-31D0-4D73-9CE6-CF6D49203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6849" y="2371883"/>
              <a:ext cx="1717108" cy="1214280"/>
            </a:xfrm>
            <a:prstGeom prst="rect">
              <a:avLst/>
            </a:prstGeom>
          </p:spPr>
        </p:pic>
        <p:pic>
          <p:nvPicPr>
            <p:cNvPr id="19" name="Picture 18" descr="A close up of a logo&#10;&#10;Description automatically generated">
              <a:extLst>
                <a:ext uri="{FF2B5EF4-FFF2-40B4-BE49-F238E27FC236}">
                  <a16:creationId xmlns:a16="http://schemas.microsoft.com/office/drawing/2014/main" id="{111C32BD-9BD6-43AD-9CC5-6DFBB369E03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6093" y="4346257"/>
              <a:ext cx="1401503" cy="1214280"/>
            </a:xfrm>
            <a:prstGeom prst="rect">
              <a:avLst/>
            </a:prstGeom>
          </p:spPr>
        </p:pic>
        <p:pic>
          <p:nvPicPr>
            <p:cNvPr id="21" name="Picture 20" descr="A close up of a logo&#10;&#10;Description automatically generated">
              <a:extLst>
                <a:ext uri="{FF2B5EF4-FFF2-40B4-BE49-F238E27FC236}">
                  <a16:creationId xmlns:a16="http://schemas.microsoft.com/office/drawing/2014/main" id="{92058BDF-0F4A-4465-B0C9-F75A5F845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90819" y="4346257"/>
              <a:ext cx="1289169" cy="1289169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DD7EB40-6985-4808-988F-859EBF03A6C2}"/>
              </a:ext>
            </a:extLst>
          </p:cNvPr>
          <p:cNvSpPr txBox="1"/>
          <p:nvPr/>
        </p:nvSpPr>
        <p:spPr bwMode="auto">
          <a:xfrm>
            <a:off x="2703893" y="1182008"/>
            <a:ext cx="16979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Equal parts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CB17246-D7FA-4FC7-AB8C-341A142E92F9}"/>
              </a:ext>
            </a:extLst>
          </p:cNvPr>
          <p:cNvSpPr txBox="1"/>
          <p:nvPr/>
        </p:nvSpPr>
        <p:spPr bwMode="auto">
          <a:xfrm>
            <a:off x="7403106" y="1182008"/>
            <a:ext cx="20890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Unequal parts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26" name="Picture 25" descr="A close up of a logo&#10;&#10;Description automatically generated">
            <a:extLst>
              <a:ext uri="{FF2B5EF4-FFF2-40B4-BE49-F238E27FC236}">
                <a16:creationId xmlns:a16="http://schemas.microsoft.com/office/drawing/2014/main" id="{8DA4E2C6-DD00-4518-A40D-E2AFE493EC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100" y="4507634"/>
            <a:ext cx="1717108" cy="1214280"/>
          </a:xfrm>
          <a:prstGeom prst="rect">
            <a:avLst/>
          </a:prstGeom>
        </p:spPr>
      </p:pic>
      <p:pic>
        <p:nvPicPr>
          <p:cNvPr id="27" name="Picture 26" descr="A close up of a logo&#10;&#10;Description automatically generated">
            <a:extLst>
              <a:ext uri="{FF2B5EF4-FFF2-40B4-BE49-F238E27FC236}">
                <a16:creationId xmlns:a16="http://schemas.microsoft.com/office/drawing/2014/main" id="{CF1DF081-F2FE-4C24-9B59-4EDFB8E988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878" y="2671545"/>
            <a:ext cx="1214280" cy="121428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29FE036-6E41-48A1-8188-55492110A2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869" y="2497066"/>
            <a:ext cx="1401503" cy="1224978"/>
          </a:xfrm>
          <a:prstGeom prst="rect">
            <a:avLst/>
          </a:prstGeom>
        </p:spPr>
      </p:pic>
      <p:pic>
        <p:nvPicPr>
          <p:cNvPr id="29" name="Picture 28" descr="A close up of a logo&#10;&#10;Description automatically generated">
            <a:extLst>
              <a:ext uri="{FF2B5EF4-FFF2-40B4-BE49-F238E27FC236}">
                <a16:creationId xmlns:a16="http://schemas.microsoft.com/office/drawing/2014/main" id="{229054AA-D8AF-4BEC-A67B-597688BB8A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788" y="4638104"/>
            <a:ext cx="1289169" cy="1289169"/>
          </a:xfrm>
          <a:prstGeom prst="rect">
            <a:avLst/>
          </a:prstGeom>
        </p:spPr>
      </p:pic>
      <p:pic>
        <p:nvPicPr>
          <p:cNvPr id="30" name="Picture 29" descr="A close up of a logo&#10;&#10;Description automatically generated">
            <a:extLst>
              <a:ext uri="{FF2B5EF4-FFF2-40B4-BE49-F238E27FC236}">
                <a16:creationId xmlns:a16="http://schemas.microsoft.com/office/drawing/2014/main" id="{32417D65-D710-42A8-A6FF-B16DB4F4AC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953" y="2091379"/>
            <a:ext cx="1214280" cy="1214280"/>
          </a:xfrm>
          <a:prstGeom prst="rect">
            <a:avLst/>
          </a:prstGeom>
        </p:spPr>
      </p:pic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C35B8D20-FEE7-45C5-ADF4-D18D4C42F92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9673" y="4782129"/>
            <a:ext cx="1717108" cy="1214280"/>
          </a:xfrm>
          <a:prstGeom prst="rect">
            <a:avLst/>
          </a:prstGeom>
        </p:spPr>
      </p:pic>
      <p:pic>
        <p:nvPicPr>
          <p:cNvPr id="32" name="Picture 31" descr="A close up of a logo&#10;&#10;Description automatically generated">
            <a:extLst>
              <a:ext uri="{FF2B5EF4-FFF2-40B4-BE49-F238E27FC236}">
                <a16:creationId xmlns:a16="http://schemas.microsoft.com/office/drawing/2014/main" id="{25D3C504-6F85-46F9-8FB4-23F3A68219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878" y="4030963"/>
            <a:ext cx="1401503" cy="1214280"/>
          </a:xfrm>
          <a:prstGeom prst="rect">
            <a:avLst/>
          </a:prstGeom>
        </p:spPr>
      </p:pic>
      <p:pic>
        <p:nvPicPr>
          <p:cNvPr id="33" name="Picture 32" descr="A close up of a logo&#10;&#10;Description automatically generated">
            <a:extLst>
              <a:ext uri="{FF2B5EF4-FFF2-40B4-BE49-F238E27FC236}">
                <a16:creationId xmlns:a16="http://schemas.microsoft.com/office/drawing/2014/main" id="{397BB62E-0DE7-439B-9B53-0558305AB0E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669" y="2228086"/>
            <a:ext cx="1289169" cy="1289169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56AB71-AEDE-4B5F-B51A-CE46BFCB2258}"/>
              </a:ext>
            </a:extLst>
          </p:cNvPr>
          <p:cNvCxnSpPr/>
          <p:nvPr/>
        </p:nvCxnSpPr>
        <p:spPr bwMode="auto">
          <a:xfrm>
            <a:off x="6096000" y="1055702"/>
            <a:ext cx="0" cy="5244615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462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48148E-6 L 0.75886 0.2956 " pathEditMode="relative" rAng="0" ptsTypes="AA">
                                      <p:cBhvr>
                                        <p:cTn id="6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34" y="147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1908 -0.05556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49" y="-277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96296E-6 L 0.0776 0.0287 " pathEditMode="relative" rAng="0" ptsTypes="AA">
                                      <p:cBhvr>
                                        <p:cTn id="1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2" y="143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-0.67708 0.2588 " pathEditMode="relative" rAng="0" ptsTypes="AA">
                                      <p:cBhvr>
                                        <p:cTn id="12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854" y="1294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0.17709 -0.32338 " pathEditMode="relative" rAng="0" ptsTypes="AA">
                                      <p:cBhvr>
                                        <p:cTn id="14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54" y="-16181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59259E-6 L 0.12726 0.03403 " pathEditMode="relative" rAng="0" ptsTypes="AA">
                                      <p:cBhvr>
                                        <p:cTn id="16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54" y="169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5185E-6 L 0.17517 -0.3632 " pathEditMode="relative" rAng="0" ptsTypes="AA">
                                      <p:cBhvr>
                                        <p:cTn id="18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1817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7 L -0.50625 -0.05556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13" y="-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2:2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E30EC560-79E1-481E-903C-958FC1B7C2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93" y="3075114"/>
            <a:ext cx="7975614" cy="14103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CE2869C-7E5E-4EFD-9E99-6C7D6C8A04ED}"/>
              </a:ext>
            </a:extLst>
          </p:cNvPr>
          <p:cNvSpPr txBox="1"/>
          <p:nvPr/>
        </p:nvSpPr>
        <p:spPr bwMode="auto">
          <a:xfrm>
            <a:off x="4399864" y="1178069"/>
            <a:ext cx="3392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Equal or unequal parts?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57CB0C2-7685-4685-A165-AA821C57B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93" y="2982711"/>
            <a:ext cx="7975614" cy="15951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B47E48-300C-46D0-99DB-3EC886186119}"/>
              </a:ext>
            </a:extLst>
          </p:cNvPr>
          <p:cNvSpPr txBox="1"/>
          <p:nvPr/>
        </p:nvSpPr>
        <p:spPr bwMode="auto">
          <a:xfrm>
            <a:off x="4399864" y="1178069"/>
            <a:ext cx="3392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Equal or unequal parts?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7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C4F4D6-00D5-4F40-A7B9-CAB514780836}"/>
              </a:ext>
            </a:extLst>
          </p:cNvPr>
          <p:cNvSpPr txBox="1"/>
          <p:nvPr/>
        </p:nvSpPr>
        <p:spPr bwMode="auto">
          <a:xfrm>
            <a:off x="4399863" y="1169000"/>
            <a:ext cx="3392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82CBDD"/>
              </a:buClr>
              <a:buNone/>
            </a:pPr>
            <a:r>
              <a:rPr lang="en-GB" sz="2400" dirty="0">
                <a:latin typeface="Myriad Pro Semibold" charset="0"/>
                <a:ea typeface="Myriad Pro Semibold" charset="0"/>
                <a:cs typeface="Myriad Pro Semibold" charset="0"/>
              </a:rPr>
              <a:t>Equal or unequal parts?</a:t>
            </a:r>
            <a:endParaRPr lang="en-GB" sz="2400" dirty="0">
              <a:solidFill>
                <a:srgbClr val="FF0000"/>
              </a:solidFill>
              <a:latin typeface="Myriad Pro Semibold" charset="0"/>
              <a:ea typeface="Myriad Pro Semibold" charset="0"/>
              <a:cs typeface="Myriad Pro Semibold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0526B8-EDCF-4052-84B1-4F7D847F0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125" y="2631330"/>
            <a:ext cx="6402643" cy="214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3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1663BB4-D0BD-4D02-9029-21BE440A99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93" y="2607252"/>
            <a:ext cx="7975614" cy="1964724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3.1 </a:t>
            </a:r>
            <a:r>
              <a:rPr lang="en-GB" dirty="0"/>
              <a:t>The part–whole relationship 	</a:t>
            </a:r>
            <a:r>
              <a:rPr lang="en-US" dirty="0">
                <a:solidFill>
                  <a:srgbClr val="00628C"/>
                </a:solidFill>
              </a:rPr>
              <a:t>Step 2:3</a:t>
            </a:r>
          </a:p>
        </p:txBody>
      </p:sp>
    </p:spTree>
    <p:extLst>
      <p:ext uri="{BB962C8B-B14F-4D97-AF65-F5344CB8AC3E}">
        <p14:creationId xmlns:p14="http://schemas.microsoft.com/office/powerpoint/2010/main" val="1335703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Widescreen</PresentationFormat>
  <Paragraphs>16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Myriad Pro</vt:lpstr>
      <vt:lpstr>Myriad Pro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2020-03-14T14:12:53Z</dcterms:created>
  <dcterms:modified xsi:type="dcterms:W3CDTF">2020-03-14T14:13:45Z</dcterms:modified>
</cp:coreProperties>
</file>