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361" r:id="rId6"/>
    <p:sldId id="392" r:id="rId7"/>
    <p:sldId id="393" r:id="rId8"/>
    <p:sldId id="419" r:id="rId9"/>
    <p:sldId id="394" r:id="rId10"/>
    <p:sldId id="420" r:id="rId11"/>
    <p:sldId id="395" r:id="rId12"/>
    <p:sldId id="421" r:id="rId13"/>
    <p:sldId id="396" r:id="rId14"/>
    <p:sldId id="42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3DB7"/>
    <a:srgbClr val="FFBDFF"/>
    <a:srgbClr val="FF99FF"/>
    <a:srgbClr val="FFFFB7"/>
    <a:srgbClr val="FFFF99"/>
    <a:srgbClr val="FFFF01"/>
    <a:srgbClr val="F2CEED"/>
    <a:srgbClr val="EAB0E2"/>
    <a:srgbClr val="FF99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8975A9-292A-4A91-9FA0-2545F5D97DEE}" v="5" dt="2019-10-04T11:52:48.1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le Tidswell-Brown" userId="3518c4a0-5c99-4880-b127-cb60ccf11a39" providerId="ADAL" clId="{8B8975A9-292A-4A91-9FA0-2545F5D97DEE}"/>
    <pc:docChg chg="undo custSel modSld">
      <pc:chgData name="Kyle Tidswell-Brown" userId="3518c4a0-5c99-4880-b127-cb60ccf11a39" providerId="ADAL" clId="{8B8975A9-292A-4A91-9FA0-2545F5D97DEE}" dt="2019-10-04T11:53:46.367" v="92" actId="404"/>
      <pc:docMkLst>
        <pc:docMk/>
      </pc:docMkLst>
      <pc:sldChg chg="modSp">
        <pc:chgData name="Kyle Tidswell-Brown" userId="3518c4a0-5c99-4880-b127-cb60ccf11a39" providerId="ADAL" clId="{8B8975A9-292A-4A91-9FA0-2545F5D97DEE}" dt="2019-10-04T11:02:48.341" v="4" actId="5793"/>
        <pc:sldMkLst>
          <pc:docMk/>
          <pc:sldMk cId="2637481266" sldId="256"/>
        </pc:sldMkLst>
        <pc:spChg chg="mod">
          <ac:chgData name="Kyle Tidswell-Brown" userId="3518c4a0-5c99-4880-b127-cb60ccf11a39" providerId="ADAL" clId="{8B8975A9-292A-4A91-9FA0-2545F5D97DEE}" dt="2019-10-04T11:02:48.341" v="4" actId="5793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8B8975A9-292A-4A91-9FA0-2545F5D97DEE}" dt="2019-10-04T11:51:25.797" v="31" actId="20577"/>
        <pc:sldMkLst>
          <pc:docMk/>
          <pc:sldMk cId="636014570" sldId="314"/>
        </pc:sldMkLst>
        <pc:spChg chg="mod">
          <ac:chgData name="Kyle Tidswell-Brown" userId="3518c4a0-5c99-4880-b127-cb60ccf11a39" providerId="ADAL" clId="{8B8975A9-292A-4A91-9FA0-2545F5D97DEE}" dt="2019-10-04T11:51:25.797" v="31" actId="20577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8B8975A9-292A-4A91-9FA0-2545F5D97DEE}" dt="2019-10-04T11:52:10.129" v="79"/>
        <pc:sldMkLst>
          <pc:docMk/>
          <pc:sldMk cId="1831733570" sldId="395"/>
        </pc:sldMkLst>
        <pc:spChg chg="mod">
          <ac:chgData name="Kyle Tidswell-Brown" userId="3518c4a0-5c99-4880-b127-cb60ccf11a39" providerId="ADAL" clId="{8B8975A9-292A-4A91-9FA0-2545F5D97DEE}" dt="2019-10-04T11:52:10.129" v="79"/>
          <ac:spMkLst>
            <pc:docMk/>
            <pc:sldMk cId="1831733570" sldId="395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8B8975A9-292A-4A91-9FA0-2545F5D97DEE}" dt="2019-10-04T11:06:24.364" v="19" actId="20577"/>
        <pc:sldMkLst>
          <pc:docMk/>
          <pc:sldMk cId="4128922377" sldId="396"/>
        </pc:sldMkLst>
        <pc:spChg chg="mod">
          <ac:chgData name="Kyle Tidswell-Brown" userId="3518c4a0-5c99-4880-b127-cb60ccf11a39" providerId="ADAL" clId="{8B8975A9-292A-4A91-9FA0-2545F5D97DEE}" dt="2019-10-04T11:06:24.364" v="19" actId="20577"/>
          <ac:spMkLst>
            <pc:docMk/>
            <pc:sldMk cId="4128922377" sldId="396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8B8975A9-292A-4A91-9FA0-2545F5D97DEE}" dt="2019-10-04T11:53:07.812" v="88" actId="20577"/>
        <pc:sldMkLst>
          <pc:docMk/>
          <pc:sldMk cId="1497060630" sldId="402"/>
        </pc:sldMkLst>
        <pc:spChg chg="mod">
          <ac:chgData name="Kyle Tidswell-Brown" userId="3518c4a0-5c99-4880-b127-cb60ccf11a39" providerId="ADAL" clId="{8B8975A9-292A-4A91-9FA0-2545F5D97DEE}" dt="2019-10-04T11:53:07.812" v="88" actId="20577"/>
          <ac:spMkLst>
            <pc:docMk/>
            <pc:sldMk cId="1497060630" sldId="402"/>
            <ac:spMk id="19" creationId="{5252A847-DE45-4FA3-A1F8-EEBEB845FF8E}"/>
          </ac:spMkLst>
        </pc:spChg>
      </pc:sldChg>
      <pc:sldChg chg="addSp modSp">
        <pc:chgData name="Kyle Tidswell-Brown" userId="3518c4a0-5c99-4880-b127-cb60ccf11a39" providerId="ADAL" clId="{8B8975A9-292A-4A91-9FA0-2545F5D97DEE}" dt="2019-10-04T11:52:36.650" v="83" actId="12788"/>
        <pc:sldMkLst>
          <pc:docMk/>
          <pc:sldMk cId="3567688991" sldId="403"/>
        </pc:sldMkLst>
        <pc:spChg chg="mod">
          <ac:chgData name="Kyle Tidswell-Brown" userId="3518c4a0-5c99-4880-b127-cb60ccf11a39" providerId="ADAL" clId="{8B8975A9-292A-4A91-9FA0-2545F5D97DEE}" dt="2019-10-04T11:52:33.968" v="82" actId="164"/>
          <ac:spMkLst>
            <pc:docMk/>
            <pc:sldMk cId="3567688991" sldId="403"/>
            <ac:spMk id="7" creationId="{0706E9D3-043D-4D54-8652-EBEFD93928AE}"/>
          </ac:spMkLst>
        </pc:spChg>
        <pc:grpChg chg="add mod">
          <ac:chgData name="Kyle Tidswell-Brown" userId="3518c4a0-5c99-4880-b127-cb60ccf11a39" providerId="ADAL" clId="{8B8975A9-292A-4A91-9FA0-2545F5D97DEE}" dt="2019-10-04T11:52:36.650" v="83" actId="12788"/>
          <ac:grpSpMkLst>
            <pc:docMk/>
            <pc:sldMk cId="3567688991" sldId="403"/>
            <ac:grpSpMk id="2" creationId="{7F811E06-E21E-45DF-BFC1-FEAECCD289E0}"/>
          </ac:grpSpMkLst>
        </pc:grpChg>
        <pc:picChg chg="mod">
          <ac:chgData name="Kyle Tidswell-Brown" userId="3518c4a0-5c99-4880-b127-cb60ccf11a39" providerId="ADAL" clId="{8B8975A9-292A-4A91-9FA0-2545F5D97DEE}" dt="2019-10-04T11:52:33.968" v="82" actId="164"/>
          <ac:picMkLst>
            <pc:docMk/>
            <pc:sldMk cId="3567688991" sldId="403"/>
            <ac:picMk id="6" creationId="{ACCE9405-B87E-4D60-A42C-900F1C14ED39}"/>
          </ac:picMkLst>
        </pc:picChg>
      </pc:sldChg>
      <pc:sldChg chg="modSp">
        <pc:chgData name="Kyle Tidswell-Brown" userId="3518c4a0-5c99-4880-b127-cb60ccf11a39" providerId="ADAL" clId="{8B8975A9-292A-4A91-9FA0-2545F5D97DEE}" dt="2019-10-04T11:02:36.007" v="1" actId="732"/>
        <pc:sldMkLst>
          <pc:docMk/>
          <pc:sldMk cId="1395369834" sldId="418"/>
        </pc:sldMkLst>
        <pc:picChg chg="mod modCrop">
          <ac:chgData name="Kyle Tidswell-Brown" userId="3518c4a0-5c99-4880-b127-cb60ccf11a39" providerId="ADAL" clId="{8B8975A9-292A-4A91-9FA0-2545F5D97DEE}" dt="2019-10-04T11:02:36.007" v="1" actId="732"/>
          <ac:picMkLst>
            <pc:docMk/>
            <pc:sldMk cId="1395369834" sldId="418"/>
            <ac:picMk id="9" creationId="{BE10E778-FB36-475C-BE47-58C3ADAC705E}"/>
          </ac:picMkLst>
        </pc:picChg>
      </pc:sldChg>
      <pc:sldChg chg="modSp">
        <pc:chgData name="Kyle Tidswell-Brown" userId="3518c4a0-5c99-4880-b127-cb60ccf11a39" providerId="ADAL" clId="{8B8975A9-292A-4A91-9FA0-2545F5D97DEE}" dt="2019-10-04T11:04:35.657" v="5" actId="207"/>
        <pc:sldMkLst>
          <pc:docMk/>
          <pc:sldMk cId="3507342555" sldId="419"/>
        </pc:sldMkLst>
        <pc:graphicFrameChg chg="modGraphic">
          <ac:chgData name="Kyle Tidswell-Brown" userId="3518c4a0-5c99-4880-b127-cb60ccf11a39" providerId="ADAL" clId="{8B8975A9-292A-4A91-9FA0-2545F5D97DEE}" dt="2019-10-04T11:04:35.657" v="5" actId="207"/>
          <ac:graphicFrameMkLst>
            <pc:docMk/>
            <pc:sldMk cId="3507342555" sldId="419"/>
            <ac:graphicFrameMk id="6" creationId="{1E82F31D-D983-4DEF-9A1F-6EA75F020707}"/>
          </ac:graphicFrameMkLst>
        </pc:graphicFrameChg>
      </pc:sldChg>
      <pc:sldChg chg="modSp">
        <pc:chgData name="Kyle Tidswell-Brown" userId="3518c4a0-5c99-4880-b127-cb60ccf11a39" providerId="ADAL" clId="{8B8975A9-292A-4A91-9FA0-2545F5D97DEE}" dt="2019-10-04T11:52:02.629" v="76" actId="20577"/>
        <pc:sldMkLst>
          <pc:docMk/>
          <pc:sldMk cId="2040309632" sldId="421"/>
        </pc:sldMkLst>
        <pc:spChg chg="mod">
          <ac:chgData name="Kyle Tidswell-Brown" userId="3518c4a0-5c99-4880-b127-cb60ccf11a39" providerId="ADAL" clId="{8B8975A9-292A-4A91-9FA0-2545F5D97DEE}" dt="2019-10-04T11:52:02.629" v="76" actId="20577"/>
          <ac:spMkLst>
            <pc:docMk/>
            <pc:sldMk cId="2040309632" sldId="421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8B8975A9-292A-4A91-9FA0-2545F5D97DEE}" dt="2019-10-04T11:05:51.159" v="17" actId="115"/>
          <ac:graphicFrameMkLst>
            <pc:docMk/>
            <pc:sldMk cId="2040309632" sldId="421"/>
            <ac:graphicFrameMk id="7" creationId="{282092F0-53C5-4831-8E35-DB0B499F9FCC}"/>
          </ac:graphicFrameMkLst>
        </pc:graphicFrameChg>
      </pc:sldChg>
      <pc:sldChg chg="modSp">
        <pc:chgData name="Kyle Tidswell-Brown" userId="3518c4a0-5c99-4880-b127-cb60ccf11a39" providerId="ADAL" clId="{8B8975A9-292A-4A91-9FA0-2545F5D97DEE}" dt="2019-10-04T11:06:21.054" v="18" actId="20577"/>
        <pc:sldMkLst>
          <pc:docMk/>
          <pc:sldMk cId="456154193" sldId="422"/>
        </pc:sldMkLst>
        <pc:spChg chg="mod">
          <ac:chgData name="Kyle Tidswell-Brown" userId="3518c4a0-5c99-4880-b127-cb60ccf11a39" providerId="ADAL" clId="{8B8975A9-292A-4A91-9FA0-2545F5D97DEE}" dt="2019-10-04T11:06:21.054" v="18" actId="20577"/>
          <ac:spMkLst>
            <pc:docMk/>
            <pc:sldMk cId="456154193" sldId="422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8B8975A9-292A-4A91-9FA0-2545F5D97DEE}" dt="2019-10-04T11:51:21.189" v="26" actId="20577"/>
        <pc:sldMkLst>
          <pc:docMk/>
          <pc:sldMk cId="2749070440" sldId="423"/>
        </pc:sldMkLst>
        <pc:spChg chg="mod">
          <ac:chgData name="Kyle Tidswell-Brown" userId="3518c4a0-5c99-4880-b127-cb60ccf11a39" providerId="ADAL" clId="{8B8975A9-292A-4A91-9FA0-2545F5D97DEE}" dt="2019-10-04T11:51:21.189" v="26" actId="20577"/>
          <ac:spMkLst>
            <pc:docMk/>
            <pc:sldMk cId="2749070440" sldId="423"/>
            <ac:spMk id="19" creationId="{5252A847-DE45-4FA3-A1F8-EEBEB845FF8E}"/>
          </ac:spMkLst>
        </pc:spChg>
      </pc:sldChg>
      <pc:sldChg chg="addSp delSp">
        <pc:chgData name="Kyle Tidswell-Brown" userId="3518c4a0-5c99-4880-b127-cb60ccf11a39" providerId="ADAL" clId="{8B8975A9-292A-4A91-9FA0-2545F5D97DEE}" dt="2019-10-04T11:52:43.074" v="85"/>
        <pc:sldMkLst>
          <pc:docMk/>
          <pc:sldMk cId="319502427" sldId="424"/>
        </pc:sldMkLst>
        <pc:spChg chg="del">
          <ac:chgData name="Kyle Tidswell-Brown" userId="3518c4a0-5c99-4880-b127-cb60ccf11a39" providerId="ADAL" clId="{8B8975A9-292A-4A91-9FA0-2545F5D97DEE}" dt="2019-10-04T11:52:42.619" v="84" actId="478"/>
          <ac:spMkLst>
            <pc:docMk/>
            <pc:sldMk cId="319502427" sldId="424"/>
            <ac:spMk id="7" creationId="{0706E9D3-043D-4D54-8652-EBEFD93928AE}"/>
          </ac:spMkLst>
        </pc:spChg>
        <pc:grpChg chg="add">
          <ac:chgData name="Kyle Tidswell-Brown" userId="3518c4a0-5c99-4880-b127-cb60ccf11a39" providerId="ADAL" clId="{8B8975A9-292A-4A91-9FA0-2545F5D97DEE}" dt="2019-10-04T11:52:43.074" v="85"/>
          <ac:grpSpMkLst>
            <pc:docMk/>
            <pc:sldMk cId="319502427" sldId="424"/>
            <ac:grpSpMk id="9" creationId="{DDCBE511-4201-4349-A7B7-157B528F8A90}"/>
          </ac:grpSpMkLst>
        </pc:grpChg>
        <pc:picChg chg="del">
          <ac:chgData name="Kyle Tidswell-Brown" userId="3518c4a0-5c99-4880-b127-cb60ccf11a39" providerId="ADAL" clId="{8B8975A9-292A-4A91-9FA0-2545F5D97DEE}" dt="2019-10-04T11:52:42.619" v="84" actId="478"/>
          <ac:picMkLst>
            <pc:docMk/>
            <pc:sldMk cId="319502427" sldId="424"/>
            <ac:picMk id="6" creationId="{ACCE9405-B87E-4D60-A42C-900F1C14ED39}"/>
          </ac:picMkLst>
        </pc:picChg>
      </pc:sldChg>
      <pc:sldChg chg="addSp delSp">
        <pc:chgData name="Kyle Tidswell-Brown" userId="3518c4a0-5c99-4880-b127-cb60ccf11a39" providerId="ADAL" clId="{8B8975A9-292A-4A91-9FA0-2545F5D97DEE}" dt="2019-10-04T11:52:48.120" v="87"/>
        <pc:sldMkLst>
          <pc:docMk/>
          <pc:sldMk cId="1764734963" sldId="425"/>
        </pc:sldMkLst>
        <pc:spChg chg="del">
          <ac:chgData name="Kyle Tidswell-Brown" userId="3518c4a0-5c99-4880-b127-cb60ccf11a39" providerId="ADAL" clId="{8B8975A9-292A-4A91-9FA0-2545F5D97DEE}" dt="2019-10-04T11:52:47.497" v="86" actId="478"/>
          <ac:spMkLst>
            <pc:docMk/>
            <pc:sldMk cId="1764734963" sldId="425"/>
            <ac:spMk id="7" creationId="{0706E9D3-043D-4D54-8652-EBEFD93928AE}"/>
          </ac:spMkLst>
        </pc:spChg>
        <pc:grpChg chg="add">
          <ac:chgData name="Kyle Tidswell-Brown" userId="3518c4a0-5c99-4880-b127-cb60ccf11a39" providerId="ADAL" clId="{8B8975A9-292A-4A91-9FA0-2545F5D97DEE}" dt="2019-10-04T11:52:48.120" v="87"/>
          <ac:grpSpMkLst>
            <pc:docMk/>
            <pc:sldMk cId="1764734963" sldId="425"/>
            <ac:grpSpMk id="9" creationId="{E2A55CB9-C680-4455-BB9D-9F9F7C6A7347}"/>
          </ac:grpSpMkLst>
        </pc:grpChg>
        <pc:picChg chg="del">
          <ac:chgData name="Kyle Tidswell-Brown" userId="3518c4a0-5c99-4880-b127-cb60ccf11a39" providerId="ADAL" clId="{8B8975A9-292A-4A91-9FA0-2545F5D97DEE}" dt="2019-10-04T11:52:47.497" v="86" actId="478"/>
          <ac:picMkLst>
            <pc:docMk/>
            <pc:sldMk cId="1764734963" sldId="425"/>
            <ac:picMk id="6" creationId="{ACCE9405-B87E-4D60-A42C-900F1C14ED39}"/>
          </ac:picMkLst>
        </pc:picChg>
      </pc:sldChg>
      <pc:sldChg chg="modSp">
        <pc:chgData name="Kyle Tidswell-Brown" userId="3518c4a0-5c99-4880-b127-cb60ccf11a39" providerId="ADAL" clId="{8B8975A9-292A-4A91-9FA0-2545F5D97DEE}" dt="2019-10-04T11:53:46.367" v="92" actId="404"/>
        <pc:sldMkLst>
          <pc:docMk/>
          <pc:sldMk cId="960697857" sldId="426"/>
        </pc:sldMkLst>
        <pc:spChg chg="mod">
          <ac:chgData name="Kyle Tidswell-Brown" userId="3518c4a0-5c99-4880-b127-cb60ccf11a39" providerId="ADAL" clId="{8B8975A9-292A-4A91-9FA0-2545F5D97DEE}" dt="2019-10-04T11:53:46.367" v="92" actId="404"/>
          <ac:spMkLst>
            <pc:docMk/>
            <pc:sldMk cId="960697857" sldId="426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8B8975A9-292A-4A91-9FA0-2545F5D97DEE}" dt="2019-10-04T11:53:41.828" v="91" actId="404"/>
        <pc:sldMkLst>
          <pc:docMk/>
          <pc:sldMk cId="260082955" sldId="427"/>
        </pc:sldMkLst>
        <pc:spChg chg="mod">
          <ac:chgData name="Kyle Tidswell-Brown" userId="3518c4a0-5c99-4880-b127-cb60ccf11a39" providerId="ADAL" clId="{8B8975A9-292A-4A91-9FA0-2545F5D97DEE}" dt="2019-10-04T11:53:41.828" v="91" actId="404"/>
          <ac:spMkLst>
            <pc:docMk/>
            <pc:sldMk cId="260082955" sldId="427"/>
            <ac:spMk id="19" creationId="{5252A847-DE45-4FA3-A1F8-EEBEB845F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4 – Autumn Block 2 – Pronouns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US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US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2: Recognising Pronouns</a:t>
            </a:r>
            <a:endParaRPr lang="en-GB" sz="14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9DD5FF6D-A626-4BCE-96FE-10839E0FF2A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03B8E3AD-0048-41E0-84CA-0F6574B52587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The underlined pronoun refers to the cinema.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Jim and </a:t>
            </a:r>
            <a:r>
              <a:rPr lang="en-GB" sz="24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Kaz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went to the cinema as they wanted to watch the new action film. They had been waiting to watch </a:t>
            </a:r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it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for ages.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189913A3-8705-43ED-829D-E7BB7EE0F04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F6C210A9-B526-445D-99F9-B22860F8A099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4128922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The underlined pronoun refers to the cinema.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Jim and </a:t>
            </a:r>
            <a:r>
              <a:rPr lang="en-GB" sz="24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Kaz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went to the cinema as they wanted to watch the new action film. They had been waiting to watch </a:t>
            </a:r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it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for ages.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 – the new action film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5EB6B177-1437-4E3A-85C4-65FB2ACBB07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4" name="TextBox 8">
            <a:extLst>
              <a:ext uri="{FF2B5EF4-FFF2-40B4-BE49-F238E27FC236}">
                <a16:creationId xmlns:a16="http://schemas.microsoft.com/office/drawing/2014/main" id="{F9BECE2C-D528-48EB-B9C2-69FFB4ABB3CF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456154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each noun to an appropriate pronoun.</a:t>
            </a: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marL="88900" algn="ctr"/>
            <a:endParaRPr lang="en-GB" sz="2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12A40E2-5002-4E08-9744-81B1B4B2D2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432228"/>
              </p:ext>
            </p:extLst>
          </p:nvPr>
        </p:nvGraphicFramePr>
        <p:xfrm>
          <a:off x="1368000" y="1637084"/>
          <a:ext cx="6408000" cy="40878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8000">
                  <a:extLst>
                    <a:ext uri="{9D8B030D-6E8A-4147-A177-3AD203B41FA5}">
                      <a16:colId xmlns:a16="http://schemas.microsoft.com/office/drawing/2014/main" val="817024663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3979986031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3733528473"/>
                    </a:ext>
                  </a:extLst>
                </a:gridCol>
              </a:tblGrid>
              <a:tr h="49583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Patrick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she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2840781"/>
                  </a:ext>
                </a:extLst>
              </a:tr>
              <a:tr h="402174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625625"/>
                  </a:ext>
                </a:extLst>
              </a:tr>
              <a:tr h="49583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Stella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us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1409358"/>
                  </a:ext>
                </a:extLst>
              </a:tr>
              <a:tr h="402174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7838211"/>
                  </a:ext>
                </a:extLst>
              </a:tr>
              <a:tr h="49583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Mum and Dad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he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211740"/>
                  </a:ext>
                </a:extLst>
              </a:tr>
              <a:tr h="402174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9639856"/>
                  </a:ext>
                </a:extLst>
              </a:tr>
              <a:tr h="49583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Sunil and I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it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5029948"/>
                  </a:ext>
                </a:extLst>
              </a:tr>
              <a:tr h="402174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041685"/>
                  </a:ext>
                </a:extLst>
              </a:tr>
              <a:tr h="49583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lamp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they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072738"/>
                  </a:ext>
                </a:extLst>
              </a:tr>
            </a:tbl>
          </a:graphicData>
        </a:graphic>
      </p:graphicFrame>
      <p:pic>
        <p:nvPicPr>
          <p:cNvPr id="7" name="Picture 6" descr="A close up of a sign&#10;&#10;Description generated with high confidence">
            <a:extLst>
              <a:ext uri="{FF2B5EF4-FFF2-40B4-BE49-F238E27FC236}">
                <a16:creationId xmlns:a16="http://schemas.microsoft.com/office/drawing/2014/main" id="{4BDD8047-E723-411A-95B2-9B0EA3D69D6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B8AD3D88-D721-411D-94DA-8F11709B024B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103505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each noun to an appropriate pronoun.</a:t>
            </a: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12A40E2-5002-4E08-9744-81B1B4B2D2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833560"/>
              </p:ext>
            </p:extLst>
          </p:nvPr>
        </p:nvGraphicFramePr>
        <p:xfrm>
          <a:off x="1368000" y="1637084"/>
          <a:ext cx="6408000" cy="40878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8000">
                  <a:extLst>
                    <a:ext uri="{9D8B030D-6E8A-4147-A177-3AD203B41FA5}">
                      <a16:colId xmlns:a16="http://schemas.microsoft.com/office/drawing/2014/main" val="817024663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3979986031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3733528473"/>
                    </a:ext>
                  </a:extLst>
                </a:gridCol>
              </a:tblGrid>
              <a:tr h="49583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Patrick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she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2840781"/>
                  </a:ext>
                </a:extLst>
              </a:tr>
              <a:tr h="402174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625625"/>
                  </a:ext>
                </a:extLst>
              </a:tr>
              <a:tr h="49583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Stella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us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1409358"/>
                  </a:ext>
                </a:extLst>
              </a:tr>
              <a:tr h="402174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7838211"/>
                  </a:ext>
                </a:extLst>
              </a:tr>
              <a:tr h="49583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Mum and Dad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he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211740"/>
                  </a:ext>
                </a:extLst>
              </a:tr>
              <a:tr h="402174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9639856"/>
                  </a:ext>
                </a:extLst>
              </a:tr>
              <a:tr h="49583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Sunil and I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it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5029948"/>
                  </a:ext>
                </a:extLst>
              </a:tr>
              <a:tr h="402174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041685"/>
                  </a:ext>
                </a:extLst>
              </a:tr>
              <a:tr h="49583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lamp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they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072738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CF76896-8141-4D9B-AB43-E0E2CC548147}"/>
              </a:ext>
            </a:extLst>
          </p:cNvPr>
          <p:cNvCxnSpPr>
            <a:cxnSpLocks/>
          </p:cNvCxnSpPr>
          <p:nvPr/>
        </p:nvCxnSpPr>
        <p:spPr>
          <a:xfrm>
            <a:off x="2975112" y="1931116"/>
            <a:ext cx="3465445" cy="174989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9F89FD2-9215-4FCE-B7B2-9661CA7A441C}"/>
              </a:ext>
            </a:extLst>
          </p:cNvPr>
          <p:cNvCxnSpPr>
            <a:cxnSpLocks/>
          </p:cNvCxnSpPr>
          <p:nvPr/>
        </p:nvCxnSpPr>
        <p:spPr>
          <a:xfrm flipV="1">
            <a:off x="2915478" y="1931116"/>
            <a:ext cx="3432313" cy="8900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701DAA-56C7-4ED0-82C3-52C12A6A2158}"/>
              </a:ext>
            </a:extLst>
          </p:cNvPr>
          <p:cNvCxnSpPr>
            <a:cxnSpLocks/>
          </p:cNvCxnSpPr>
          <p:nvPr/>
        </p:nvCxnSpPr>
        <p:spPr>
          <a:xfrm>
            <a:off x="3453107" y="3697051"/>
            <a:ext cx="2894684" cy="1826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E1EA60-6320-446D-A8F0-65B45A38CFC9}"/>
              </a:ext>
            </a:extLst>
          </p:cNvPr>
          <p:cNvCxnSpPr>
            <a:cxnSpLocks/>
          </p:cNvCxnSpPr>
          <p:nvPr/>
        </p:nvCxnSpPr>
        <p:spPr>
          <a:xfrm flipV="1">
            <a:off x="3193773" y="2837207"/>
            <a:ext cx="3246784" cy="17810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1E2859F-9579-43B3-9E23-1C0B725A3E66}"/>
              </a:ext>
            </a:extLst>
          </p:cNvPr>
          <p:cNvCxnSpPr>
            <a:cxnSpLocks/>
          </p:cNvCxnSpPr>
          <p:nvPr/>
        </p:nvCxnSpPr>
        <p:spPr>
          <a:xfrm flipV="1">
            <a:off x="2869094" y="4602238"/>
            <a:ext cx="3571463" cy="9211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A close up of a sign&#10;&#10;Description generated with high confidence">
            <a:extLst>
              <a:ext uri="{FF2B5EF4-FFF2-40B4-BE49-F238E27FC236}">
                <a16:creationId xmlns:a16="http://schemas.microsoft.com/office/drawing/2014/main" id="{0EAC017E-70B4-45E4-A941-5B5126811DA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21" name="TextBox 8">
            <a:extLst>
              <a:ext uri="{FF2B5EF4-FFF2-40B4-BE49-F238E27FC236}">
                <a16:creationId xmlns:a16="http://schemas.microsoft.com/office/drawing/2014/main" id="{C0CEBDB7-674F-400B-A3C9-D9CB2FB86B46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8324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of the words below are pronouns?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E82F31D-D983-4DEF-9A1F-6EA75F020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072385"/>
              </p:ext>
            </p:extLst>
          </p:nvPr>
        </p:nvGraphicFramePr>
        <p:xfrm>
          <a:off x="1572924" y="2233784"/>
          <a:ext cx="5998152" cy="26705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99076">
                  <a:extLst>
                    <a:ext uri="{9D8B030D-6E8A-4147-A177-3AD203B41FA5}">
                      <a16:colId xmlns:a16="http://schemas.microsoft.com/office/drawing/2014/main" val="1360131607"/>
                    </a:ext>
                  </a:extLst>
                </a:gridCol>
                <a:gridCol w="2999076">
                  <a:extLst>
                    <a:ext uri="{9D8B030D-6E8A-4147-A177-3AD203B41FA5}">
                      <a16:colId xmlns:a16="http://schemas.microsoft.com/office/drawing/2014/main" val="377855987"/>
                    </a:ext>
                  </a:extLst>
                </a:gridCol>
              </a:tblGrid>
              <a:tr h="1335259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we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Britain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6216939"/>
                  </a:ext>
                </a:extLst>
              </a:tr>
              <a:tr h="1335259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yours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team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4588309"/>
                  </a:ext>
                </a:extLst>
              </a:tr>
            </a:tbl>
          </a:graphicData>
        </a:graphic>
      </p:graphicFrame>
      <p:pic>
        <p:nvPicPr>
          <p:cNvPr id="7" name="Picture 6" descr="A close up of a sign&#10;&#10;Description generated with high confidence">
            <a:extLst>
              <a:ext uri="{FF2B5EF4-FFF2-40B4-BE49-F238E27FC236}">
                <a16:creationId xmlns:a16="http://schemas.microsoft.com/office/drawing/2014/main" id="{DA18B670-CF29-419F-892C-D5C457A890B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D0ADA43E-1B8A-40A5-868A-DC313545CB50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1073329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of the words below are pronouns?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E82F31D-D983-4DEF-9A1F-6EA75F020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334305"/>
              </p:ext>
            </p:extLst>
          </p:nvPr>
        </p:nvGraphicFramePr>
        <p:xfrm>
          <a:off x="1572924" y="2233784"/>
          <a:ext cx="5998152" cy="26705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99076">
                  <a:extLst>
                    <a:ext uri="{9D8B030D-6E8A-4147-A177-3AD203B41FA5}">
                      <a16:colId xmlns:a16="http://schemas.microsoft.com/office/drawing/2014/main" val="1360131607"/>
                    </a:ext>
                  </a:extLst>
                </a:gridCol>
                <a:gridCol w="2999076">
                  <a:extLst>
                    <a:ext uri="{9D8B030D-6E8A-4147-A177-3AD203B41FA5}">
                      <a16:colId xmlns:a16="http://schemas.microsoft.com/office/drawing/2014/main" val="377855987"/>
                    </a:ext>
                  </a:extLst>
                </a:gridCol>
              </a:tblGrid>
              <a:tr h="1335259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Britain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6216939"/>
                  </a:ext>
                </a:extLst>
              </a:tr>
              <a:tr h="1335259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yours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team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4588309"/>
                  </a:ext>
                </a:extLst>
              </a:tr>
            </a:tbl>
          </a:graphicData>
        </a:graphic>
      </p:graphicFrame>
      <p:pic>
        <p:nvPicPr>
          <p:cNvPr id="4" name="Picture 3" descr="A close up of a sign&#10;&#10;Description generated with high confidence">
            <a:extLst>
              <a:ext uri="{FF2B5EF4-FFF2-40B4-BE49-F238E27FC236}">
                <a16:creationId xmlns:a16="http://schemas.microsoft.com/office/drawing/2014/main" id="{E29C4EF9-AA32-4EDD-A271-8B895731C3C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5" name="TextBox 8">
            <a:extLst>
              <a:ext uri="{FF2B5EF4-FFF2-40B4-BE49-F238E27FC236}">
                <a16:creationId xmlns:a16="http://schemas.microsoft.com/office/drawing/2014/main" id="{A16D45F6-8101-4FBA-931C-DF3658CCFA09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3507342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pronoun below could replace the noun ‘king’?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35BF6EA-51F7-4781-AC29-5280AF3AA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646399"/>
              </p:ext>
            </p:extLst>
          </p:nvPr>
        </p:nvGraphicFramePr>
        <p:xfrm>
          <a:off x="1961037" y="2396070"/>
          <a:ext cx="5221926" cy="8535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642">
                  <a:extLst>
                    <a:ext uri="{9D8B030D-6E8A-4147-A177-3AD203B41FA5}">
                      <a16:colId xmlns:a16="http://schemas.microsoft.com/office/drawing/2014/main" val="2892544922"/>
                    </a:ext>
                  </a:extLst>
                </a:gridCol>
                <a:gridCol w="1740642">
                  <a:extLst>
                    <a:ext uri="{9D8B030D-6E8A-4147-A177-3AD203B41FA5}">
                      <a16:colId xmlns:a16="http://schemas.microsoft.com/office/drawing/2014/main" val="3101088135"/>
                    </a:ext>
                  </a:extLst>
                </a:gridCol>
                <a:gridCol w="1740642">
                  <a:extLst>
                    <a:ext uri="{9D8B030D-6E8A-4147-A177-3AD203B41FA5}">
                      <a16:colId xmlns:a16="http://schemas.microsoft.com/office/drawing/2014/main" val="3750975502"/>
                    </a:ext>
                  </a:extLst>
                </a:gridCol>
              </a:tblGrid>
              <a:tr h="853567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they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him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latin typeface="Century Gothic" panose="020B0502020202020204" pitchFamily="34" charset="0"/>
                        </a:rPr>
                        <a:t>her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122301"/>
                  </a:ext>
                </a:extLst>
              </a:tr>
            </a:tbl>
          </a:graphicData>
        </a:graphic>
      </p:graphicFrame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D7E540BB-9192-419D-9597-BFE663286D8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D5C447A-FE6E-42F4-9E4F-503C27AA0B45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3053123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pronoun below could replace the noun ‘king’?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35BF6EA-51F7-4781-AC29-5280AF3AA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214059"/>
              </p:ext>
            </p:extLst>
          </p:nvPr>
        </p:nvGraphicFramePr>
        <p:xfrm>
          <a:off x="1961037" y="2396070"/>
          <a:ext cx="5221926" cy="8535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642">
                  <a:extLst>
                    <a:ext uri="{9D8B030D-6E8A-4147-A177-3AD203B41FA5}">
                      <a16:colId xmlns:a16="http://schemas.microsoft.com/office/drawing/2014/main" val="2892544922"/>
                    </a:ext>
                  </a:extLst>
                </a:gridCol>
                <a:gridCol w="1740642">
                  <a:extLst>
                    <a:ext uri="{9D8B030D-6E8A-4147-A177-3AD203B41FA5}">
                      <a16:colId xmlns:a16="http://schemas.microsoft.com/office/drawing/2014/main" val="3101088135"/>
                    </a:ext>
                  </a:extLst>
                </a:gridCol>
                <a:gridCol w="1740642">
                  <a:extLst>
                    <a:ext uri="{9D8B030D-6E8A-4147-A177-3AD203B41FA5}">
                      <a16:colId xmlns:a16="http://schemas.microsoft.com/office/drawing/2014/main" val="3750975502"/>
                    </a:ext>
                  </a:extLst>
                </a:gridCol>
              </a:tblGrid>
              <a:tr h="853567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they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him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her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122301"/>
                  </a:ext>
                </a:extLst>
              </a:tr>
            </a:tbl>
          </a:graphicData>
        </a:graphic>
      </p:graphicFrame>
      <p:pic>
        <p:nvPicPr>
          <p:cNvPr id="4" name="Picture 3" descr="A close up of a sign&#10;&#10;Description generated with high confidence">
            <a:extLst>
              <a:ext uri="{FF2B5EF4-FFF2-40B4-BE49-F238E27FC236}">
                <a16:creationId xmlns:a16="http://schemas.microsoft.com/office/drawing/2014/main" id="{097CAD4B-86CA-4962-8F93-A62415199B5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5" name="TextBox 8">
            <a:extLst>
              <a:ext uri="{FF2B5EF4-FFF2-40B4-BE49-F238E27FC236}">
                <a16:creationId xmlns:a16="http://schemas.microsoft.com/office/drawing/2014/main" id="{B51909DA-974E-4106-B253-926694AF8C8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402505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Tick the sentence that includes one possessive pronoun and two personal pronouns.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685800">
              <a:defRPr/>
            </a:pPr>
            <a:endParaRPr lang="en-GB" sz="20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82092F0-53C5-4831-8E35-DB0B499F9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091796"/>
              </p:ext>
            </p:extLst>
          </p:nvPr>
        </p:nvGraphicFramePr>
        <p:xfrm>
          <a:off x="702000" y="1778079"/>
          <a:ext cx="7740000" cy="22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76000">
                  <a:extLst>
                    <a:ext uri="{9D8B030D-6E8A-4147-A177-3AD203B41FA5}">
                      <a16:colId xmlns:a16="http://schemas.microsoft.com/office/drawing/2014/main" val="2892544922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101088135"/>
                    </a:ext>
                  </a:extLst>
                </a:gridCol>
              </a:tblGrid>
              <a:tr h="864000"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A. Sam put his shoes away and hung his bag on the peg.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1223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39886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B. We chose our sweets and went to the till to pay for them.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58108"/>
                  </a:ext>
                </a:extLst>
              </a:tr>
            </a:tbl>
          </a:graphicData>
        </a:graphic>
      </p:graphicFrame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7B30D012-937F-4D40-B29B-492F729F7A9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F873EFC-7113-461F-B7B0-4153BBE222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1831733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Tick the sentence that includes one possessive pronoun and two personal pronouns.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685800">
              <a:defRPr/>
            </a:pPr>
            <a:endParaRPr lang="en-GB" sz="20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82092F0-53C5-4831-8E35-DB0B499F9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057979"/>
              </p:ext>
            </p:extLst>
          </p:nvPr>
        </p:nvGraphicFramePr>
        <p:xfrm>
          <a:off x="702000" y="1778079"/>
          <a:ext cx="7740000" cy="22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76000">
                  <a:extLst>
                    <a:ext uri="{9D8B030D-6E8A-4147-A177-3AD203B41FA5}">
                      <a16:colId xmlns:a16="http://schemas.microsoft.com/office/drawing/2014/main" val="2892544922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101088135"/>
                    </a:ext>
                  </a:extLst>
                </a:gridCol>
              </a:tblGrid>
              <a:tr h="864000"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A. Sam put his shoes away and hung his bag on the peg.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1223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39886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B. </a:t>
                      </a:r>
                      <a:r>
                        <a:rPr lang="en-GB" sz="2400" b="1" u="sng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chose </a:t>
                      </a:r>
                      <a:r>
                        <a:rPr lang="en-GB" sz="2400" b="1" u="sng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our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sweets and went to the till to pay for </a:t>
                      </a:r>
                      <a:r>
                        <a:rPr lang="en-GB" sz="2400" b="1" u="sng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them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58108"/>
                  </a:ext>
                </a:extLst>
              </a:tr>
            </a:tbl>
          </a:graphicData>
        </a:graphic>
      </p:graphicFrame>
      <p:pic>
        <p:nvPicPr>
          <p:cNvPr id="4" name="Picture 3" descr="A close up of a sign&#10;&#10;Description generated with high confidence">
            <a:extLst>
              <a:ext uri="{FF2B5EF4-FFF2-40B4-BE49-F238E27FC236}">
                <a16:creationId xmlns:a16="http://schemas.microsoft.com/office/drawing/2014/main" id="{CFAAA68A-1092-483F-9311-B9A028570D2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5" name="TextBox 8">
            <a:extLst>
              <a:ext uri="{FF2B5EF4-FFF2-40B4-BE49-F238E27FC236}">
                <a16:creationId xmlns:a16="http://schemas.microsoft.com/office/drawing/2014/main" id="{E0054899-73FD-44CE-A912-3BABA59DD739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2040309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86144f90-c7b6-48d0-aae5-f5e9e48cc3df"/>
    <ds:schemaRef ds:uri="0f0ae0ff-29c4-4766-b250-c1a9bee8d430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E72EB81-22F5-44C2-950E-71BA7E96A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1781</TotalTime>
  <Words>358</Words>
  <Application>Microsoft Office PowerPoint</Application>
  <PresentationFormat>On-screen Show (4:3)</PresentationFormat>
  <Paragraphs>136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Supply Teacher</cp:lastModifiedBy>
  <cp:revision>81</cp:revision>
  <dcterms:created xsi:type="dcterms:W3CDTF">2018-03-17T10:08:43Z</dcterms:created>
  <dcterms:modified xsi:type="dcterms:W3CDTF">2020-03-30T11:30:27Z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