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14" r:id="rId6"/>
    <p:sldId id="419" r:id="rId7"/>
    <p:sldId id="386" r:id="rId8"/>
    <p:sldId id="408" r:id="rId9"/>
    <p:sldId id="409" r:id="rId10"/>
    <p:sldId id="400" r:id="rId11"/>
    <p:sldId id="421" r:id="rId12"/>
    <p:sldId id="42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DB7"/>
    <a:srgbClr val="FFBDFF"/>
    <a:srgbClr val="FF99FF"/>
    <a:srgbClr val="FFFFB7"/>
    <a:srgbClr val="FFFF99"/>
    <a:srgbClr val="FFFF01"/>
    <a:srgbClr val="F2CEED"/>
    <a:srgbClr val="EAB0E2"/>
    <a:srgbClr val="FF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5DC67-8B32-40BE-A01A-3727EA33E955}" v="12" dt="2019-10-04T09:42:27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1995DC67-8B32-40BE-A01A-3727EA33E955}"/>
    <pc:docChg chg="custSel addSld delSld modSld">
      <pc:chgData name="Kyle Tidswell-Brown" userId="3518c4a0-5c99-4880-b127-cb60ccf11a39" providerId="ADAL" clId="{1995DC67-8B32-40BE-A01A-3727EA33E955}" dt="2019-10-04T09:42:27.296" v="263"/>
      <pc:docMkLst>
        <pc:docMk/>
      </pc:docMkLst>
      <pc:sldChg chg="modSp">
        <pc:chgData name="Kyle Tidswell-Brown" userId="3518c4a0-5c99-4880-b127-cb60ccf11a39" providerId="ADAL" clId="{1995DC67-8B32-40BE-A01A-3727EA33E955}" dt="2019-10-04T09:38:02.003" v="44" actId="20577"/>
        <pc:sldMkLst>
          <pc:docMk/>
          <pc:sldMk cId="636014570" sldId="314"/>
        </pc:sldMkLst>
        <pc:spChg chg="mod">
          <ac:chgData name="Kyle Tidswell-Brown" userId="3518c4a0-5c99-4880-b127-cb60ccf11a39" providerId="ADAL" clId="{1995DC67-8B32-40BE-A01A-3727EA33E955}" dt="2019-10-04T09:38:02.003" v="44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1:21.442" v="8" actId="20577"/>
        <pc:sldMkLst>
          <pc:docMk/>
          <pc:sldMk cId="36917022" sldId="360"/>
        </pc:sldMkLst>
        <pc:spChg chg="mod">
          <ac:chgData name="Kyle Tidswell-Brown" userId="3518c4a0-5c99-4880-b127-cb60ccf11a39" providerId="ADAL" clId="{1995DC67-8B32-40BE-A01A-3727EA33E955}" dt="2019-10-04T08:41:21.442" v="8" actId="20577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1:02.483" v="2" actId="13926"/>
        <pc:sldMkLst>
          <pc:docMk/>
          <pc:sldMk cId="1035052751" sldId="361"/>
        </pc:sldMkLst>
        <pc:spChg chg="mod">
          <ac:chgData name="Kyle Tidswell-Brown" userId="3518c4a0-5c99-4880-b127-cb60ccf11a39" providerId="ADAL" clId="{1995DC67-8B32-40BE-A01A-3727EA33E955}" dt="2019-10-04T08:41:02.483" v="2" actId="13926"/>
          <ac:spMkLst>
            <pc:docMk/>
            <pc:sldMk cId="1035052751" sldId="36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1:44.398" v="22" actId="20577"/>
        <pc:sldMkLst>
          <pc:docMk/>
          <pc:sldMk cId="2302495038" sldId="393"/>
        </pc:sldMkLst>
        <pc:spChg chg="mod">
          <ac:chgData name="Kyle Tidswell-Brown" userId="3518c4a0-5c99-4880-b127-cb60ccf11a39" providerId="ADAL" clId="{1995DC67-8B32-40BE-A01A-3727EA33E955}" dt="2019-10-04T08:41:44.398" v="22" actId="20577"/>
          <ac:spMkLst>
            <pc:docMk/>
            <pc:sldMk cId="2302495038" sldId="393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4:52.374" v="33" actId="20577"/>
        <pc:sldMkLst>
          <pc:docMk/>
          <pc:sldMk cId="2909321993" sldId="394"/>
        </pc:sldMkLst>
        <pc:spChg chg="mod">
          <ac:chgData name="Kyle Tidswell-Brown" userId="3518c4a0-5c99-4880-b127-cb60ccf11a39" providerId="ADAL" clId="{1995DC67-8B32-40BE-A01A-3727EA33E955}" dt="2019-10-04T08:44:52.374" v="33" actId="20577"/>
          <ac:spMkLst>
            <pc:docMk/>
            <pc:sldMk cId="2909321993" sldId="394"/>
            <ac:spMk id="6" creationId="{94504C3C-35CE-4FE8-9DD7-71D6E2270B98}"/>
          </ac:spMkLst>
        </pc:spChg>
      </pc:sldChg>
      <pc:sldChg chg="modSp">
        <pc:chgData name="Kyle Tidswell-Brown" userId="3518c4a0-5c99-4880-b127-cb60ccf11a39" providerId="ADAL" clId="{1995DC67-8B32-40BE-A01A-3727EA33E955}" dt="2019-10-04T08:41:35.073" v="16" actId="207"/>
        <pc:sldMkLst>
          <pc:docMk/>
          <pc:sldMk cId="424291827" sldId="396"/>
        </pc:sldMkLst>
        <pc:spChg chg="mod">
          <ac:chgData name="Kyle Tidswell-Brown" userId="3518c4a0-5c99-4880-b127-cb60ccf11a39" providerId="ADAL" clId="{1995DC67-8B32-40BE-A01A-3727EA33E955}" dt="2019-10-04T08:41:25.783" v="14" actId="20577"/>
          <ac:spMkLst>
            <pc:docMk/>
            <pc:sldMk cId="424291827" sldId="396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1995DC67-8B32-40BE-A01A-3727EA33E955}" dt="2019-10-04T08:41:35.073" v="16" actId="207"/>
          <ac:graphicFrameMkLst>
            <pc:docMk/>
            <pc:sldMk cId="424291827" sldId="396"/>
            <ac:graphicFrameMk id="6" creationId="{447EEED3-5A91-4C2A-869B-0AEECC657987}"/>
          </ac:graphicFrameMkLst>
        </pc:graphicFrameChg>
      </pc:sldChg>
      <pc:sldChg chg="modSp">
        <pc:chgData name="Kyle Tidswell-Brown" userId="3518c4a0-5c99-4880-b127-cb60ccf11a39" providerId="ADAL" clId="{1995DC67-8B32-40BE-A01A-3727EA33E955}" dt="2019-10-04T08:41:48.458" v="28" actId="20577"/>
        <pc:sldMkLst>
          <pc:docMk/>
          <pc:sldMk cId="3927470382" sldId="397"/>
        </pc:sldMkLst>
        <pc:spChg chg="mod">
          <ac:chgData name="Kyle Tidswell-Brown" userId="3518c4a0-5c99-4880-b127-cb60ccf11a39" providerId="ADAL" clId="{1995DC67-8B32-40BE-A01A-3727EA33E955}" dt="2019-10-04T08:41:48.458" v="28" actId="20577"/>
          <ac:spMkLst>
            <pc:docMk/>
            <pc:sldMk cId="3927470382" sldId="397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5:06.822" v="38" actId="20577"/>
        <pc:sldMkLst>
          <pc:docMk/>
          <pc:sldMk cId="2504297453" sldId="398"/>
        </pc:sldMkLst>
        <pc:spChg chg="mod">
          <ac:chgData name="Kyle Tidswell-Brown" userId="3518c4a0-5c99-4880-b127-cb60ccf11a39" providerId="ADAL" clId="{1995DC67-8B32-40BE-A01A-3727EA33E955}" dt="2019-10-04T08:45:06.822" v="38" actId="20577"/>
          <ac:spMkLst>
            <pc:docMk/>
            <pc:sldMk cId="2504297453" sldId="398"/>
            <ac:spMk id="7" creationId="{C5939286-9EAB-4976-B8CC-90A375774619}"/>
          </ac:spMkLst>
        </pc:spChg>
      </pc:sldChg>
      <pc:sldChg chg="addSp delSp modSp">
        <pc:chgData name="Kyle Tidswell-Brown" userId="3518c4a0-5c99-4880-b127-cb60ccf11a39" providerId="ADAL" clId="{1995DC67-8B32-40BE-A01A-3727EA33E955}" dt="2019-10-04T09:42:17.504" v="257" actId="1036"/>
        <pc:sldMkLst>
          <pc:docMk/>
          <pc:sldMk cId="421981375" sldId="400"/>
        </pc:sldMkLst>
        <pc:spChg chg="mod topLvl">
          <ac:chgData name="Kyle Tidswell-Brown" userId="3518c4a0-5c99-4880-b127-cb60ccf11a39" providerId="ADAL" clId="{1995DC67-8B32-40BE-A01A-3727EA33E955}" dt="2019-10-04T09:42:12.362" v="245" actId="164"/>
          <ac:spMkLst>
            <pc:docMk/>
            <pc:sldMk cId="421981375" sldId="400"/>
            <ac:spMk id="6" creationId="{E94A7045-D2FC-4EFE-8EDB-CDBACF0EC19C}"/>
          </ac:spMkLst>
        </pc:spChg>
        <pc:spChg chg="mod topLvl">
          <ac:chgData name="Kyle Tidswell-Brown" userId="3518c4a0-5c99-4880-b127-cb60ccf11a39" providerId="ADAL" clId="{1995DC67-8B32-40BE-A01A-3727EA33E955}" dt="2019-10-04T09:42:08.939" v="244" actId="165"/>
          <ac:spMkLst>
            <pc:docMk/>
            <pc:sldMk cId="421981375" sldId="400"/>
            <ac:spMk id="7" creationId="{89A262FB-277C-4452-83A8-290FB7C9ACDC}"/>
          </ac:spMkLst>
        </pc:spChg>
        <pc:grpChg chg="del">
          <ac:chgData name="Kyle Tidswell-Brown" userId="3518c4a0-5c99-4880-b127-cb60ccf11a39" providerId="ADAL" clId="{1995DC67-8B32-40BE-A01A-3727EA33E955}" dt="2019-10-04T09:42:08.939" v="244" actId="165"/>
          <ac:grpSpMkLst>
            <pc:docMk/>
            <pc:sldMk cId="421981375" sldId="400"/>
            <ac:grpSpMk id="2" creationId="{C2542A59-4EE0-4DD6-B4A0-7B6C73D20391}"/>
          </ac:grpSpMkLst>
        </pc:grpChg>
        <pc:grpChg chg="add mod">
          <ac:chgData name="Kyle Tidswell-Brown" userId="3518c4a0-5c99-4880-b127-cb60ccf11a39" providerId="ADAL" clId="{1995DC67-8B32-40BE-A01A-3727EA33E955}" dt="2019-10-04T09:42:17.504" v="257" actId="1036"/>
          <ac:grpSpMkLst>
            <pc:docMk/>
            <pc:sldMk cId="421981375" sldId="400"/>
            <ac:grpSpMk id="3" creationId="{7EC591F4-E462-4B53-9F74-C022A960620F}"/>
          </ac:grpSpMkLst>
        </pc:grpChg>
        <pc:picChg chg="mod">
          <ac:chgData name="Kyle Tidswell-Brown" userId="3518c4a0-5c99-4880-b127-cb60ccf11a39" providerId="ADAL" clId="{1995DC67-8B32-40BE-A01A-3727EA33E955}" dt="2019-10-04T09:42:12.362" v="245" actId="164"/>
          <ac:picMkLst>
            <pc:docMk/>
            <pc:sldMk cId="421981375" sldId="400"/>
            <ac:picMk id="10" creationId="{AA804353-1231-4B92-BC21-909DD170281D}"/>
          </ac:picMkLst>
        </pc:picChg>
      </pc:sldChg>
      <pc:sldChg chg="modSp del">
        <pc:chgData name="Kyle Tidswell-Brown" userId="3518c4a0-5c99-4880-b127-cb60ccf11a39" providerId="ADAL" clId="{1995DC67-8B32-40BE-A01A-3727EA33E955}" dt="2019-10-04T09:40:52.912" v="239" actId="47"/>
        <pc:sldMkLst>
          <pc:docMk/>
          <pc:sldMk cId="3240633597" sldId="406"/>
        </pc:sldMkLst>
        <pc:spChg chg="mod">
          <ac:chgData name="Kyle Tidswell-Brown" userId="3518c4a0-5c99-4880-b127-cb60ccf11a39" providerId="ADAL" clId="{1995DC67-8B32-40BE-A01A-3727EA33E955}" dt="2019-10-04T09:38:05.767" v="50" actId="20577"/>
          <ac:spMkLst>
            <pc:docMk/>
            <pc:sldMk cId="3240633597" sldId="40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9:41:16.271" v="241" actId="207"/>
        <pc:sldMkLst>
          <pc:docMk/>
          <pc:sldMk cId="2378914918" sldId="408"/>
        </pc:sldMkLst>
        <pc:graphicFrameChg chg="modGraphic">
          <ac:chgData name="Kyle Tidswell-Brown" userId="3518c4a0-5c99-4880-b127-cb60ccf11a39" providerId="ADAL" clId="{1995DC67-8B32-40BE-A01A-3727EA33E955}" dt="2019-10-04T09:41:16.271" v="241" actId="207"/>
          <ac:graphicFrameMkLst>
            <pc:docMk/>
            <pc:sldMk cId="2378914918" sldId="408"/>
            <ac:graphicFrameMk id="7" creationId="{16023558-BFD0-4CA2-A2BB-25666DC1C71E}"/>
          </ac:graphicFrameMkLst>
        </pc:graphicFrameChg>
      </pc:sldChg>
      <pc:sldChg chg="modSp">
        <pc:chgData name="Kyle Tidswell-Brown" userId="3518c4a0-5c99-4880-b127-cb60ccf11a39" providerId="ADAL" clId="{1995DC67-8B32-40BE-A01A-3727EA33E955}" dt="2019-10-04T09:41:24.979" v="243" actId="207"/>
        <pc:sldMkLst>
          <pc:docMk/>
          <pc:sldMk cId="4187323715" sldId="409"/>
        </pc:sldMkLst>
        <pc:graphicFrameChg chg="modGraphic">
          <ac:chgData name="Kyle Tidswell-Brown" userId="3518c4a0-5c99-4880-b127-cb60ccf11a39" providerId="ADAL" clId="{1995DC67-8B32-40BE-A01A-3727EA33E955}" dt="2019-10-04T09:41:24.979" v="243" actId="207"/>
          <ac:graphicFrameMkLst>
            <pc:docMk/>
            <pc:sldMk cId="4187323715" sldId="409"/>
            <ac:graphicFrameMk id="7" creationId="{16023558-BFD0-4CA2-A2BB-25666DC1C71E}"/>
          </ac:graphicFrameMkLst>
        </pc:graphicFrameChg>
      </pc:sldChg>
      <pc:sldChg chg="addSp delSp">
        <pc:chgData name="Kyle Tidswell-Brown" userId="3518c4a0-5c99-4880-b127-cb60ccf11a39" providerId="ADAL" clId="{1995DC67-8B32-40BE-A01A-3727EA33E955}" dt="2019-10-04T09:42:26.372" v="262"/>
        <pc:sldMkLst>
          <pc:docMk/>
          <pc:sldMk cId="1643729418" sldId="410"/>
        </pc:sldMkLst>
        <pc:spChg chg="del topLvl">
          <ac:chgData name="Kyle Tidswell-Brown" userId="3518c4a0-5c99-4880-b127-cb60ccf11a39" providerId="ADAL" clId="{1995DC67-8B32-40BE-A01A-3727EA33E955}" dt="2019-10-04T09:42:22.058" v="259" actId="478"/>
          <ac:spMkLst>
            <pc:docMk/>
            <pc:sldMk cId="1643729418" sldId="410"/>
            <ac:spMk id="6" creationId="{E94A7045-D2FC-4EFE-8EDB-CDBACF0EC19C}"/>
          </ac:spMkLst>
        </pc:spChg>
        <pc:spChg chg="topLvl">
          <ac:chgData name="Kyle Tidswell-Brown" userId="3518c4a0-5c99-4880-b127-cb60ccf11a39" providerId="ADAL" clId="{1995DC67-8B32-40BE-A01A-3727EA33E955}" dt="2019-10-04T09:42:22.058" v="259" actId="478"/>
          <ac:spMkLst>
            <pc:docMk/>
            <pc:sldMk cId="1643729418" sldId="410"/>
            <ac:spMk id="7" creationId="{89A262FB-277C-4452-83A8-290FB7C9ACDC}"/>
          </ac:spMkLst>
        </pc:spChg>
        <pc:grpChg chg="del">
          <ac:chgData name="Kyle Tidswell-Brown" userId="3518c4a0-5c99-4880-b127-cb60ccf11a39" providerId="ADAL" clId="{1995DC67-8B32-40BE-A01A-3727EA33E955}" dt="2019-10-04T09:42:22.058" v="259" actId="478"/>
          <ac:grpSpMkLst>
            <pc:docMk/>
            <pc:sldMk cId="1643729418" sldId="410"/>
            <ac:grpSpMk id="2" creationId="{C2542A59-4EE0-4DD6-B4A0-7B6C73D20391}"/>
          </ac:grpSpMkLst>
        </pc:grpChg>
        <pc:grpChg chg="add">
          <ac:chgData name="Kyle Tidswell-Brown" userId="3518c4a0-5c99-4880-b127-cb60ccf11a39" providerId="ADAL" clId="{1995DC67-8B32-40BE-A01A-3727EA33E955}" dt="2019-10-04T09:42:26.372" v="262"/>
          <ac:grpSpMkLst>
            <pc:docMk/>
            <pc:sldMk cId="1643729418" sldId="410"/>
            <ac:grpSpMk id="9" creationId="{2C964588-40AE-4B54-8441-EC3FDF6F08C4}"/>
          </ac:grpSpMkLst>
        </pc:grpChg>
        <pc:picChg chg="del">
          <ac:chgData name="Kyle Tidswell-Brown" userId="3518c4a0-5c99-4880-b127-cb60ccf11a39" providerId="ADAL" clId="{1995DC67-8B32-40BE-A01A-3727EA33E955}" dt="2019-10-04T09:42:20.820" v="258" actId="478"/>
          <ac:picMkLst>
            <pc:docMk/>
            <pc:sldMk cId="1643729418" sldId="410"/>
            <ac:picMk id="10" creationId="{AA804353-1231-4B92-BC21-909DD170281D}"/>
          </ac:picMkLst>
        </pc:picChg>
      </pc:sldChg>
      <pc:sldChg chg="addSp delSp">
        <pc:chgData name="Kyle Tidswell-Brown" userId="3518c4a0-5c99-4880-b127-cb60ccf11a39" providerId="ADAL" clId="{1995DC67-8B32-40BE-A01A-3727EA33E955}" dt="2019-10-04T09:42:27.296" v="263"/>
        <pc:sldMkLst>
          <pc:docMk/>
          <pc:sldMk cId="776135700" sldId="411"/>
        </pc:sldMkLst>
        <pc:spChg chg="del topLvl">
          <ac:chgData name="Kyle Tidswell-Brown" userId="3518c4a0-5c99-4880-b127-cb60ccf11a39" providerId="ADAL" clId="{1995DC67-8B32-40BE-A01A-3727EA33E955}" dt="2019-10-04T09:42:25.184" v="261" actId="478"/>
          <ac:spMkLst>
            <pc:docMk/>
            <pc:sldMk cId="776135700" sldId="411"/>
            <ac:spMk id="6" creationId="{E94A7045-D2FC-4EFE-8EDB-CDBACF0EC19C}"/>
          </ac:spMkLst>
        </pc:spChg>
        <pc:spChg chg="topLvl">
          <ac:chgData name="Kyle Tidswell-Brown" userId="3518c4a0-5c99-4880-b127-cb60ccf11a39" providerId="ADAL" clId="{1995DC67-8B32-40BE-A01A-3727EA33E955}" dt="2019-10-04T09:42:25.184" v="261" actId="478"/>
          <ac:spMkLst>
            <pc:docMk/>
            <pc:sldMk cId="776135700" sldId="411"/>
            <ac:spMk id="7" creationId="{89A262FB-277C-4452-83A8-290FB7C9ACDC}"/>
          </ac:spMkLst>
        </pc:spChg>
        <pc:grpChg chg="del">
          <ac:chgData name="Kyle Tidswell-Brown" userId="3518c4a0-5c99-4880-b127-cb60ccf11a39" providerId="ADAL" clId="{1995DC67-8B32-40BE-A01A-3727EA33E955}" dt="2019-10-04T09:42:25.184" v="261" actId="478"/>
          <ac:grpSpMkLst>
            <pc:docMk/>
            <pc:sldMk cId="776135700" sldId="411"/>
            <ac:grpSpMk id="2" creationId="{C2542A59-4EE0-4DD6-B4A0-7B6C73D20391}"/>
          </ac:grpSpMkLst>
        </pc:grpChg>
        <pc:grpChg chg="add">
          <ac:chgData name="Kyle Tidswell-Brown" userId="3518c4a0-5c99-4880-b127-cb60ccf11a39" providerId="ADAL" clId="{1995DC67-8B32-40BE-A01A-3727EA33E955}" dt="2019-10-04T09:42:27.296" v="263"/>
          <ac:grpSpMkLst>
            <pc:docMk/>
            <pc:sldMk cId="776135700" sldId="411"/>
            <ac:grpSpMk id="11" creationId="{2C09CD09-728C-40DB-B993-5FC8BB0D80A3}"/>
          </ac:grpSpMkLst>
        </pc:grpChg>
        <pc:picChg chg="del">
          <ac:chgData name="Kyle Tidswell-Brown" userId="3518c4a0-5c99-4880-b127-cb60ccf11a39" providerId="ADAL" clId="{1995DC67-8B32-40BE-A01A-3727EA33E955}" dt="2019-10-04T09:42:24.279" v="260" actId="478"/>
          <ac:picMkLst>
            <pc:docMk/>
            <pc:sldMk cId="776135700" sldId="411"/>
            <ac:picMk id="10" creationId="{AA804353-1231-4B92-BC21-909DD170281D}"/>
          </ac:picMkLst>
        </pc:picChg>
      </pc:sldChg>
      <pc:sldChg chg="modSp">
        <pc:chgData name="Kyle Tidswell-Brown" userId="3518c4a0-5c99-4880-b127-cb60ccf11a39" providerId="ADAL" clId="{1995DC67-8B32-40BE-A01A-3727EA33E955}" dt="2019-10-04T08:30:32.340" v="1" actId="732"/>
        <pc:sldMkLst>
          <pc:docMk/>
          <pc:sldMk cId="1395369834" sldId="418"/>
        </pc:sldMkLst>
        <pc:picChg chg="mod modCrop">
          <ac:chgData name="Kyle Tidswell-Brown" userId="3518c4a0-5c99-4880-b127-cb60ccf11a39" providerId="ADAL" clId="{1995DC67-8B32-40BE-A01A-3727EA33E955}" dt="2019-10-04T08:30:32.340" v="1" actId="732"/>
          <ac:picMkLst>
            <pc:docMk/>
            <pc:sldMk cId="1395369834" sldId="418"/>
            <ac:picMk id="9" creationId="{BE10E778-FB36-475C-BE47-58C3ADAC705E}"/>
          </ac:picMkLst>
        </pc:picChg>
      </pc:sldChg>
      <pc:sldChg chg="addSp modSp add">
        <pc:chgData name="Kyle Tidswell-Brown" userId="3518c4a0-5c99-4880-b127-cb60ccf11a39" providerId="ADAL" clId="{1995DC67-8B32-40BE-A01A-3727EA33E955}" dt="2019-10-04T09:40:31.696" v="238" actId="1038"/>
        <pc:sldMkLst>
          <pc:docMk/>
          <pc:sldMk cId="2092983706" sldId="419"/>
        </pc:sldMkLst>
        <pc:spChg chg="add mod">
          <ac:chgData name="Kyle Tidswell-Brown" userId="3518c4a0-5c99-4880-b127-cb60ccf11a39" providerId="ADAL" clId="{1995DC67-8B32-40BE-A01A-3727EA33E955}" dt="2019-10-04T09:39:24.767" v="130" actId="1037"/>
          <ac:spMkLst>
            <pc:docMk/>
            <pc:sldMk cId="2092983706" sldId="419"/>
            <ac:spMk id="2" creationId="{467F4CBE-4FEB-4FB1-B0BC-0FEE42A1E01D}"/>
          </ac:spMkLst>
        </pc:spChg>
        <pc:spChg chg="add mod">
          <ac:chgData name="Kyle Tidswell-Brown" userId="3518c4a0-5c99-4880-b127-cb60ccf11a39" providerId="ADAL" clId="{1995DC67-8B32-40BE-A01A-3727EA33E955}" dt="2019-10-04T09:39:49.485" v="173" actId="1038"/>
          <ac:spMkLst>
            <pc:docMk/>
            <pc:sldMk cId="2092983706" sldId="419"/>
            <ac:spMk id="10" creationId="{C8FF4C21-A149-4421-BC45-21007A1BB2C1}"/>
          </ac:spMkLst>
        </pc:spChg>
        <pc:spChg chg="add mod">
          <ac:chgData name="Kyle Tidswell-Brown" userId="3518c4a0-5c99-4880-b127-cb60ccf11a39" providerId="ADAL" clId="{1995DC67-8B32-40BE-A01A-3727EA33E955}" dt="2019-10-04T09:40:14.314" v="200" actId="1038"/>
          <ac:spMkLst>
            <pc:docMk/>
            <pc:sldMk cId="2092983706" sldId="419"/>
            <ac:spMk id="11" creationId="{33510A33-3078-444D-8630-190C4F5280D3}"/>
          </ac:spMkLst>
        </pc:spChg>
        <pc:spChg chg="add mod">
          <ac:chgData name="Kyle Tidswell-Brown" userId="3518c4a0-5c99-4880-b127-cb60ccf11a39" providerId="ADAL" clId="{1995DC67-8B32-40BE-A01A-3727EA33E955}" dt="2019-10-04T09:40:31.696" v="238" actId="1038"/>
          <ac:spMkLst>
            <pc:docMk/>
            <pc:sldMk cId="2092983706" sldId="419"/>
            <ac:spMk id="12" creationId="{8D3E9D9C-F303-4954-A881-BBCFD264770D}"/>
          </ac:spMkLst>
        </pc:spChg>
        <pc:spChg chg="mod">
          <ac:chgData name="Kyle Tidswell-Brown" userId="3518c4a0-5c99-4880-b127-cb60ccf11a39" providerId="ADAL" clId="{1995DC67-8B32-40BE-A01A-3727EA33E955}" dt="2019-10-04T09:38:45.086" v="52"/>
          <ac:spMkLst>
            <pc:docMk/>
            <pc:sldMk cId="2092983706" sldId="419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2 – Pronouns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Recognising Nouns</a:t>
            </a:r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211F989F-A8C8-430F-AC7B-3A91D66D47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6AC0C282-86D8-4E72-95FC-6F645C3C644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nouns in the word bank to complete the sentences below.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Last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, my parents took me and my brothers to </a:t>
            </a: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 The best part was when we had a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ride and we were pulled along by a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of huskies.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360286-90CA-468A-AEAB-5AAF47ED4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21988"/>
              </p:ext>
            </p:extLst>
          </p:nvPr>
        </p:nvGraphicFramePr>
        <p:xfrm>
          <a:off x="1595123" y="1627163"/>
          <a:ext cx="5953753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462">
                  <a:extLst>
                    <a:ext uri="{9D8B030D-6E8A-4147-A177-3AD203B41FA5}">
                      <a16:colId xmlns:a16="http://schemas.microsoft.com/office/drawing/2014/main" val="3723172159"/>
                    </a:ext>
                  </a:extLst>
                </a:gridCol>
                <a:gridCol w="1909746">
                  <a:extLst>
                    <a:ext uri="{9D8B030D-6E8A-4147-A177-3AD203B41FA5}">
                      <a16:colId xmlns:a16="http://schemas.microsoft.com/office/drawing/2014/main" val="630877127"/>
                    </a:ext>
                  </a:extLst>
                </a:gridCol>
                <a:gridCol w="1227694">
                  <a:extLst>
                    <a:ext uri="{9D8B030D-6E8A-4147-A177-3AD203B41FA5}">
                      <a16:colId xmlns:a16="http://schemas.microsoft.com/office/drawing/2014/main" val="4244204570"/>
                    </a:ext>
                  </a:extLst>
                </a:gridCol>
                <a:gridCol w="1625851">
                  <a:extLst>
                    <a:ext uri="{9D8B030D-6E8A-4147-A177-3AD203B41FA5}">
                      <a16:colId xmlns:a16="http://schemas.microsoft.com/office/drawing/2014/main" val="32560212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Christmas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sled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Lapland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562962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002BCABD-A751-4D65-BACC-07B1270F985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630BE-B680-4081-9A6D-6A496B2A2DB5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nouns in the word bank to complete the sentences below.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Last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, my parents took me and my brothers to </a:t>
            </a: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 The best part was when we had a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ride and we were pulled along by a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of huskies.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360286-90CA-468A-AEAB-5AAF47ED4F1A}"/>
              </a:ext>
            </a:extLst>
          </p:cNvPr>
          <p:cNvGraphicFramePr>
            <a:graphicFrameLocks noGrp="1"/>
          </p:cNvGraphicFramePr>
          <p:nvPr/>
        </p:nvGraphicFramePr>
        <p:xfrm>
          <a:off x="1595123" y="1627163"/>
          <a:ext cx="5953753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462">
                  <a:extLst>
                    <a:ext uri="{9D8B030D-6E8A-4147-A177-3AD203B41FA5}">
                      <a16:colId xmlns:a16="http://schemas.microsoft.com/office/drawing/2014/main" val="3723172159"/>
                    </a:ext>
                  </a:extLst>
                </a:gridCol>
                <a:gridCol w="1909746">
                  <a:extLst>
                    <a:ext uri="{9D8B030D-6E8A-4147-A177-3AD203B41FA5}">
                      <a16:colId xmlns:a16="http://schemas.microsoft.com/office/drawing/2014/main" val="630877127"/>
                    </a:ext>
                  </a:extLst>
                </a:gridCol>
                <a:gridCol w="1227694">
                  <a:extLst>
                    <a:ext uri="{9D8B030D-6E8A-4147-A177-3AD203B41FA5}">
                      <a16:colId xmlns:a16="http://schemas.microsoft.com/office/drawing/2014/main" val="4244204570"/>
                    </a:ext>
                  </a:extLst>
                </a:gridCol>
                <a:gridCol w="1625851">
                  <a:extLst>
                    <a:ext uri="{9D8B030D-6E8A-4147-A177-3AD203B41FA5}">
                      <a16:colId xmlns:a16="http://schemas.microsoft.com/office/drawing/2014/main" val="32560212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Christmas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sled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Lapland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562962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002BCABD-A751-4D65-BACC-07B1270F985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630BE-B680-4081-9A6D-6A496B2A2DB5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7F4CBE-4FEB-4FB1-B0BC-0FEE42A1E01D}"/>
              </a:ext>
            </a:extLst>
          </p:cNvPr>
          <p:cNvSpPr/>
          <p:nvPr/>
        </p:nvSpPr>
        <p:spPr>
          <a:xfrm>
            <a:off x="893548" y="2747184"/>
            <a:ext cx="1393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Christmas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FF4C21-A149-4421-BC45-21007A1BB2C1}"/>
              </a:ext>
            </a:extLst>
          </p:cNvPr>
          <p:cNvSpPr/>
          <p:nvPr/>
        </p:nvSpPr>
        <p:spPr>
          <a:xfrm>
            <a:off x="460023" y="3214401"/>
            <a:ext cx="1191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Lapland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510A33-3078-444D-8630-190C4F5280D3}"/>
              </a:ext>
            </a:extLst>
          </p:cNvPr>
          <p:cNvSpPr/>
          <p:nvPr/>
        </p:nvSpPr>
        <p:spPr>
          <a:xfrm>
            <a:off x="6427298" y="3214401"/>
            <a:ext cx="691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sled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3E9D9C-F303-4954-A881-BBCFD264770D}"/>
              </a:ext>
            </a:extLst>
          </p:cNvPr>
          <p:cNvSpPr/>
          <p:nvPr/>
        </p:nvSpPr>
        <p:spPr>
          <a:xfrm>
            <a:off x="4022931" y="3661377"/>
            <a:ext cx="837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pack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8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the reason for your choice.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023558-BFD0-4CA2-A2BB-25666DC1C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772656"/>
              </p:ext>
            </p:extLst>
          </p:nvPr>
        </p:nvGraphicFramePr>
        <p:xfrm>
          <a:off x="1478280" y="1631964"/>
          <a:ext cx="6187440" cy="2298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480">
                  <a:extLst>
                    <a:ext uri="{9D8B030D-6E8A-4147-A177-3AD203B41FA5}">
                      <a16:colId xmlns:a16="http://schemas.microsoft.com/office/drawing/2014/main" val="2381471123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1764341536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1464490505"/>
                    </a:ext>
                  </a:extLst>
                </a:gridCol>
              </a:tblGrid>
              <a:tr h="5746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egg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mouse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484966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endParaRPr lang="en-GB" sz="3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4736732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window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Easter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1898803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488170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18B9076B-75AB-44A7-B5CA-4EA5CCE7621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01595F-4F0E-4695-A5D6-82E028A173C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1098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the reason for your choice.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Easter is the odd one out because...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023558-BFD0-4CA2-A2BB-25666DC1C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4844"/>
              </p:ext>
            </p:extLst>
          </p:nvPr>
        </p:nvGraphicFramePr>
        <p:xfrm>
          <a:off x="1478280" y="1631964"/>
          <a:ext cx="6187440" cy="2298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480">
                  <a:extLst>
                    <a:ext uri="{9D8B030D-6E8A-4147-A177-3AD203B41FA5}">
                      <a16:colId xmlns:a16="http://schemas.microsoft.com/office/drawing/2014/main" val="2381471123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1764341536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1464490505"/>
                    </a:ext>
                  </a:extLst>
                </a:gridCol>
              </a:tblGrid>
              <a:tr h="5746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egg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mouse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484966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4736732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window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Easter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1898803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488170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BDDBFDBB-6C75-482B-B8FE-F3F4D6086EEE}"/>
              </a:ext>
            </a:extLst>
          </p:cNvPr>
          <p:cNvSpPr/>
          <p:nvPr/>
        </p:nvSpPr>
        <p:spPr>
          <a:xfrm>
            <a:off x="5852160" y="2743200"/>
            <a:ext cx="1661160" cy="64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1FED460D-103E-4585-8056-853D43F2A46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56965D1A-E3C8-40FA-B3F7-5544451C94EE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37891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the reason for your choice.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Easter is the odd one out because it is a proper noun. The rest are common nouns.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023558-BFD0-4CA2-A2BB-25666DC1C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74002"/>
              </p:ext>
            </p:extLst>
          </p:nvPr>
        </p:nvGraphicFramePr>
        <p:xfrm>
          <a:off x="1478280" y="1631964"/>
          <a:ext cx="6187440" cy="2298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480">
                  <a:extLst>
                    <a:ext uri="{9D8B030D-6E8A-4147-A177-3AD203B41FA5}">
                      <a16:colId xmlns:a16="http://schemas.microsoft.com/office/drawing/2014/main" val="2381471123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1764341536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1464490505"/>
                    </a:ext>
                  </a:extLst>
                </a:gridCol>
              </a:tblGrid>
              <a:tr h="5746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egg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mouse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484966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4736732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window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Easter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1898803"/>
                  </a:ext>
                </a:extLst>
              </a:tr>
              <a:tr h="574696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488170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BDDBFDBB-6C75-482B-B8FE-F3F4D6086EEE}"/>
              </a:ext>
            </a:extLst>
          </p:cNvPr>
          <p:cNvSpPr/>
          <p:nvPr/>
        </p:nvSpPr>
        <p:spPr>
          <a:xfrm>
            <a:off x="5852160" y="2743200"/>
            <a:ext cx="1661160" cy="64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C3E5FDE2-3100-4CDA-A351-478EA9BEA4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AEF0F332-8478-4090-8C77-4E527A709F8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418732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3D93ECEA-BE6A-4A89-BBA6-4418059271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38524AFB-C3D5-4B04-A21F-49101166C70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4FAF26-64F9-4E35-948D-ADC61C602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9ACBC85-59E4-46D2-B888-706AE97829F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 Hall shares the following sentence with Class 4: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Joe correct? Explain your reasoning.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E209792-489A-47FA-9545-DF66EE9F6F05}"/>
              </a:ext>
            </a:extLst>
          </p:cNvPr>
          <p:cNvSpPr/>
          <p:nvPr/>
        </p:nvSpPr>
        <p:spPr>
          <a:xfrm>
            <a:off x="1788123" y="1354929"/>
            <a:ext cx="5567753" cy="8988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litter of puppies were soft and cuddly.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F3A7F4A4-EF0E-47FB-AF19-6BD8EFD29709}"/>
              </a:ext>
            </a:extLst>
          </p:cNvPr>
          <p:cNvSpPr/>
          <p:nvPr/>
        </p:nvSpPr>
        <p:spPr>
          <a:xfrm>
            <a:off x="3784011" y="2915592"/>
            <a:ext cx="3137943" cy="1381924"/>
          </a:xfrm>
          <a:prstGeom prst="wedgeRoundRectCallout">
            <a:avLst>
              <a:gd name="adj1" fmla="val -60843"/>
              <a:gd name="adj2" fmla="val 347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word ‘litter’ is a common noun.</a:t>
            </a:r>
          </a:p>
        </p:txBody>
      </p:sp>
    </p:spTree>
    <p:extLst>
      <p:ext uri="{BB962C8B-B14F-4D97-AF65-F5344CB8AC3E}">
        <p14:creationId xmlns:p14="http://schemas.microsoft.com/office/powerpoint/2010/main" val="42198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3D93ECEA-BE6A-4A89-BBA6-4418059271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38524AFB-C3D5-4B04-A21F-49101166C70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4FAF26-64F9-4E35-948D-ADC61C602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9ACBC85-59E4-46D2-B888-706AE97829F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 Hall shares the following sentence with Class 4: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Joe correct? Explain your reasoning.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is incorrect because...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E209792-489A-47FA-9545-DF66EE9F6F05}"/>
              </a:ext>
            </a:extLst>
          </p:cNvPr>
          <p:cNvSpPr/>
          <p:nvPr/>
        </p:nvSpPr>
        <p:spPr>
          <a:xfrm>
            <a:off x="1788123" y="1354929"/>
            <a:ext cx="5567753" cy="8988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litter of puppies were soft and cuddly.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F3A7F4A4-EF0E-47FB-AF19-6BD8EFD29709}"/>
              </a:ext>
            </a:extLst>
          </p:cNvPr>
          <p:cNvSpPr/>
          <p:nvPr/>
        </p:nvSpPr>
        <p:spPr>
          <a:xfrm>
            <a:off x="3784011" y="2915592"/>
            <a:ext cx="3137943" cy="1381924"/>
          </a:xfrm>
          <a:prstGeom prst="wedgeRoundRectCallout">
            <a:avLst>
              <a:gd name="adj1" fmla="val -60843"/>
              <a:gd name="adj2" fmla="val 347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word ‘litter’ is a common noun.</a:t>
            </a:r>
          </a:p>
        </p:txBody>
      </p:sp>
    </p:spTree>
    <p:extLst>
      <p:ext uri="{BB962C8B-B14F-4D97-AF65-F5344CB8AC3E}">
        <p14:creationId xmlns:p14="http://schemas.microsoft.com/office/powerpoint/2010/main" val="319651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3D93ECEA-BE6A-4A89-BBA6-4418059271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38524AFB-C3D5-4B04-A21F-49101166C70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4FAF26-64F9-4E35-948D-ADC61C602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9ACBC85-59E4-46D2-B888-706AE97829F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 Hall shares the following sentence with Class 4: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Joe correct? Explain your reasoning.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Joe is incorrect because ‘litter’ is a collective noun.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E209792-489A-47FA-9545-DF66EE9F6F05}"/>
              </a:ext>
            </a:extLst>
          </p:cNvPr>
          <p:cNvSpPr/>
          <p:nvPr/>
        </p:nvSpPr>
        <p:spPr>
          <a:xfrm>
            <a:off x="1788123" y="1354929"/>
            <a:ext cx="5567753" cy="8988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litter of puppies were soft and cuddly.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F3A7F4A4-EF0E-47FB-AF19-6BD8EFD29709}"/>
              </a:ext>
            </a:extLst>
          </p:cNvPr>
          <p:cNvSpPr/>
          <p:nvPr/>
        </p:nvSpPr>
        <p:spPr>
          <a:xfrm>
            <a:off x="3784011" y="2915592"/>
            <a:ext cx="3137943" cy="1381924"/>
          </a:xfrm>
          <a:prstGeom prst="wedgeRoundRectCallout">
            <a:avLst>
              <a:gd name="adj1" fmla="val -60843"/>
              <a:gd name="adj2" fmla="val 347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word ‘litter’ is a common noun.</a:t>
            </a:r>
          </a:p>
        </p:txBody>
      </p:sp>
    </p:spTree>
    <p:extLst>
      <p:ext uri="{BB962C8B-B14F-4D97-AF65-F5344CB8AC3E}">
        <p14:creationId xmlns:p14="http://schemas.microsoft.com/office/powerpoint/2010/main" val="2912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1FB22C-DE2A-441F-A6C0-0288D5AAC6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355</Words>
  <Application>Microsoft Office PowerPoint</Application>
  <PresentationFormat>On-screen Show (4:3)</PresentationFormat>
  <Paragraphs>179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Supply Teacher</cp:lastModifiedBy>
  <cp:revision>82</cp:revision>
  <dcterms:created xsi:type="dcterms:W3CDTF">2018-03-17T10:08:43Z</dcterms:created>
  <dcterms:modified xsi:type="dcterms:W3CDTF">2020-03-30T11:27:50Z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