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422" r:id="rId7"/>
    <p:sldId id="416" r:id="rId8"/>
    <p:sldId id="360" r:id="rId9"/>
    <p:sldId id="368" r:id="rId10"/>
    <p:sldId id="417" r:id="rId11"/>
    <p:sldId id="369" r:id="rId12"/>
    <p:sldId id="418" r:id="rId13"/>
    <p:sldId id="428" r:id="rId14"/>
    <p:sldId id="355" r:id="rId15"/>
    <p:sldId id="419" r:id="rId16"/>
    <p:sldId id="314" r:id="rId17"/>
    <p:sldId id="424" r:id="rId18"/>
    <p:sldId id="425" r:id="rId19"/>
    <p:sldId id="415" r:id="rId20"/>
    <p:sldId id="426" r:id="rId21"/>
    <p:sldId id="43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61A0D7-1C87-4598-BD96-678E8E77935E}" v="378" dt="2020-01-30T15:37:10.212"/>
    <p1510:client id="{BE51349D-FF22-4803-81DC-1DEEB153309E}" v="46" dt="2020-01-31T12:54:00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Green" userId="89c6f63e-7657-4ad0-8dd4-6f0c32cf62df" providerId="ADAL" clId="{5061A0D7-1C87-4598-BD96-678E8E77935E}"/>
    <pc:docChg chg="undo custSel addSld modSld">
      <pc:chgData name="Rachael Green" userId="89c6f63e-7657-4ad0-8dd4-6f0c32cf62df" providerId="ADAL" clId="{5061A0D7-1C87-4598-BD96-678E8E77935E}" dt="2020-01-30T15:39:02.424" v="1765" actId="20577"/>
      <pc:docMkLst>
        <pc:docMk/>
      </pc:docMkLst>
      <pc:sldChg chg="modSp">
        <pc:chgData name="Rachael Green" userId="89c6f63e-7657-4ad0-8dd4-6f0c32cf62df" providerId="ADAL" clId="{5061A0D7-1C87-4598-BD96-678E8E77935E}" dt="2020-01-30T15:33:10.690" v="1548" actId="113"/>
        <pc:sldMkLst>
          <pc:docMk/>
          <pc:sldMk cId="2637481266" sldId="256"/>
        </pc:sldMkLst>
        <pc:spChg chg="mod">
          <ac:chgData name="Rachael Green" userId="89c6f63e-7657-4ad0-8dd4-6f0c32cf62df" providerId="ADAL" clId="{5061A0D7-1C87-4598-BD96-678E8E77935E}" dt="2020-01-30T15:33:10.690" v="1548" actId="113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Rachael Green" userId="89c6f63e-7657-4ad0-8dd4-6f0c32cf62df" providerId="ADAL" clId="{5061A0D7-1C87-4598-BD96-678E8E77935E}" dt="2020-01-30T13:35:20.416" v="403" actId="1582"/>
        <pc:sldMkLst>
          <pc:docMk/>
          <pc:sldMk cId="636014570" sldId="314"/>
        </pc:sldMkLst>
        <pc:spChg chg="add mod ord">
          <ac:chgData name="Rachael Green" userId="89c6f63e-7657-4ad0-8dd4-6f0c32cf62df" providerId="ADAL" clId="{5061A0D7-1C87-4598-BD96-678E8E77935E}" dt="2020-01-30T13:35:12.718" v="401" actId="171"/>
          <ac:spMkLst>
            <pc:docMk/>
            <pc:sldMk cId="636014570" sldId="314"/>
            <ac:spMk id="7" creationId="{33BE087A-4591-4956-9C01-9BB7CC0D8360}"/>
          </ac:spMkLst>
        </pc:spChg>
        <pc:spChg chg="mod topLvl">
          <ac:chgData name="Rachael Green" userId="89c6f63e-7657-4ad0-8dd4-6f0c32cf62df" providerId="ADAL" clId="{5061A0D7-1C87-4598-BD96-678E8E77935E}" dt="2020-01-30T13:35:20.416" v="403" actId="1582"/>
          <ac:spMkLst>
            <pc:docMk/>
            <pc:sldMk cId="636014570" sldId="314"/>
            <ac:spMk id="17" creationId="{646573A3-D9BE-4E18-B8E3-433702071882}"/>
          </ac:spMkLst>
        </pc:spChg>
        <pc:spChg chg="mod">
          <ac:chgData name="Rachael Green" userId="89c6f63e-7657-4ad0-8dd4-6f0c32cf62df" providerId="ADAL" clId="{5061A0D7-1C87-4598-BD96-678E8E77935E}" dt="2020-01-30T13:33:26.087" v="368" actId="20577"/>
          <ac:spMkLst>
            <pc:docMk/>
            <pc:sldMk cId="636014570" sldId="314"/>
            <ac:spMk id="19" creationId="{5252A847-DE45-4FA3-A1F8-EEBEB845FF8E}"/>
          </ac:spMkLst>
        </pc:spChg>
        <pc:grpChg chg="add del mod">
          <ac:chgData name="Rachael Green" userId="89c6f63e-7657-4ad0-8dd4-6f0c32cf62df" providerId="ADAL" clId="{5061A0D7-1C87-4598-BD96-678E8E77935E}" dt="2020-01-30T13:31:35.786" v="339" actId="165"/>
          <ac:grpSpMkLst>
            <pc:docMk/>
            <pc:sldMk cId="636014570" sldId="314"/>
            <ac:grpSpMk id="2" creationId="{9692C992-9DBE-418A-95FC-9F569C2A0597}"/>
          </ac:grpSpMkLst>
        </pc:grpChg>
        <pc:grpChg chg="add mod">
          <ac:chgData name="Rachael Green" userId="89c6f63e-7657-4ad0-8dd4-6f0c32cf62df" providerId="ADAL" clId="{5061A0D7-1C87-4598-BD96-678E8E77935E}" dt="2020-01-30T13:30:32.937" v="316" actId="164"/>
          <ac:grpSpMkLst>
            <pc:docMk/>
            <pc:sldMk cId="636014570" sldId="314"/>
            <ac:grpSpMk id="5" creationId="{D49A478A-D783-460D-88C8-429EE6540361}"/>
          </ac:grpSpMkLst>
        </pc:grpChg>
        <pc:grpChg chg="add mod">
          <ac:chgData name="Rachael Green" userId="89c6f63e-7657-4ad0-8dd4-6f0c32cf62df" providerId="ADAL" clId="{5061A0D7-1C87-4598-BD96-678E8E77935E}" dt="2020-01-30T13:33:43.419" v="387" actId="1036"/>
          <ac:grpSpMkLst>
            <pc:docMk/>
            <pc:sldMk cId="636014570" sldId="314"/>
            <ac:grpSpMk id="6" creationId="{FC2EE45C-9CF5-49FF-A9FA-B1562AA7D0DC}"/>
          </ac:grpSpMkLst>
        </pc:grpChg>
        <pc:graphicFrameChg chg="add mod modGraphic">
          <ac:chgData name="Rachael Green" userId="89c6f63e-7657-4ad0-8dd4-6f0c32cf62df" providerId="ADAL" clId="{5061A0D7-1C87-4598-BD96-678E8E77935E}" dt="2020-01-30T13:30:42.375" v="321"/>
          <ac:graphicFrameMkLst>
            <pc:docMk/>
            <pc:sldMk cId="636014570" sldId="314"/>
            <ac:graphicFrameMk id="9" creationId="{FE3EF844-D245-4C53-84DD-F7BDB551BB66}"/>
          </ac:graphicFrameMkLst>
        </pc:graphicFrameChg>
        <pc:picChg chg="del mod topLvl">
          <ac:chgData name="Rachael Green" userId="89c6f63e-7657-4ad0-8dd4-6f0c32cf62df" providerId="ADAL" clId="{5061A0D7-1C87-4598-BD96-678E8E77935E}" dt="2020-01-30T13:31:38.421" v="340" actId="478"/>
          <ac:picMkLst>
            <pc:docMk/>
            <pc:sldMk cId="636014570" sldId="314"/>
            <ac:picMk id="16" creationId="{23897EDB-77AC-4771-AE52-BDBE7988D9A7}"/>
          </ac:picMkLst>
        </pc:picChg>
        <pc:picChg chg="del mod">
          <ac:chgData name="Rachael Green" userId="89c6f63e-7657-4ad0-8dd4-6f0c32cf62df" providerId="ADAL" clId="{5061A0D7-1C87-4598-BD96-678E8E77935E}" dt="2020-01-30T13:26:49.280" v="145" actId="478"/>
          <ac:picMkLst>
            <pc:docMk/>
            <pc:sldMk cId="636014570" sldId="314"/>
            <ac:picMk id="20" creationId="{CBDC7281-AC63-49DE-BC1E-67D0D2839F57}"/>
          </ac:picMkLst>
        </pc:picChg>
        <pc:picChg chg="add mod">
          <ac:chgData name="Rachael Green" userId="89c6f63e-7657-4ad0-8dd4-6f0c32cf62df" providerId="ADAL" clId="{5061A0D7-1C87-4598-BD96-678E8E77935E}" dt="2020-01-30T13:33:35.032" v="370" actId="164"/>
          <ac:picMkLst>
            <pc:docMk/>
            <pc:sldMk cId="636014570" sldId="314"/>
            <ac:picMk id="21" creationId="{1A1E9038-1640-41F4-B457-483703C945B3}"/>
          </ac:picMkLst>
        </pc:picChg>
        <pc:cxnChg chg="add mod">
          <ac:chgData name="Rachael Green" userId="89c6f63e-7657-4ad0-8dd4-6f0c32cf62df" providerId="ADAL" clId="{5061A0D7-1C87-4598-BD96-678E8E77935E}" dt="2020-01-30T13:30:32.937" v="316" actId="164"/>
          <ac:cxnSpMkLst>
            <pc:docMk/>
            <pc:sldMk cId="636014570" sldId="314"/>
            <ac:cxnSpMk id="11" creationId="{65B2BD49-C7AF-48C8-BABD-A514B86AEC66}"/>
          </ac:cxnSpMkLst>
        </pc:cxnChg>
        <pc:cxnChg chg="add mod">
          <ac:chgData name="Rachael Green" userId="89c6f63e-7657-4ad0-8dd4-6f0c32cf62df" providerId="ADAL" clId="{5061A0D7-1C87-4598-BD96-678E8E77935E}" dt="2020-01-30T13:30:32.937" v="316" actId="164"/>
          <ac:cxnSpMkLst>
            <pc:docMk/>
            <pc:sldMk cId="636014570" sldId="314"/>
            <ac:cxnSpMk id="18" creationId="{C468F265-5F52-4210-BE87-148CD440E712}"/>
          </ac:cxnSpMkLst>
        </pc:cxnChg>
      </pc:sldChg>
      <pc:sldChg chg="addSp delSp modSp">
        <pc:chgData name="Rachael Green" userId="89c6f63e-7657-4ad0-8dd4-6f0c32cf62df" providerId="ADAL" clId="{5061A0D7-1C87-4598-BD96-678E8E77935E}" dt="2020-01-30T15:19:02.019" v="1380" actId="465"/>
        <pc:sldMkLst>
          <pc:docMk/>
          <pc:sldMk cId="1071900124" sldId="355"/>
        </pc:sldMkLst>
        <pc:spChg chg="del">
          <ac:chgData name="Rachael Green" userId="89c6f63e-7657-4ad0-8dd4-6f0c32cf62df" providerId="ADAL" clId="{5061A0D7-1C87-4598-BD96-678E8E77935E}" dt="2020-01-30T13:11:15.562" v="0" actId="478"/>
          <ac:spMkLst>
            <pc:docMk/>
            <pc:sldMk cId="1071900124" sldId="355"/>
            <ac:spMk id="2" creationId="{530009F0-DDAE-478D-94C7-2171B7EF592E}"/>
          </ac:spMkLst>
        </pc:spChg>
        <pc:spChg chg="mod">
          <ac:chgData name="Rachael Green" userId="89c6f63e-7657-4ad0-8dd4-6f0c32cf62df" providerId="ADAL" clId="{5061A0D7-1C87-4598-BD96-678E8E77935E}" dt="2020-01-30T13:35:43.617" v="412" actId="6549"/>
          <ac:spMkLst>
            <pc:docMk/>
            <pc:sldMk cId="1071900124" sldId="355"/>
            <ac:spMk id="19" creationId="{5252A847-DE45-4FA3-A1F8-EEBEB845FF8E}"/>
          </ac:spMkLst>
        </pc:spChg>
        <pc:grpChg chg="add mod">
          <ac:chgData name="Rachael Green" userId="89c6f63e-7657-4ad0-8dd4-6f0c32cf62df" providerId="ADAL" clId="{5061A0D7-1C87-4598-BD96-678E8E77935E}" dt="2020-01-30T15:19:02.019" v="1380" actId="465"/>
          <ac:grpSpMkLst>
            <pc:docMk/>
            <pc:sldMk cId="1071900124" sldId="355"/>
            <ac:grpSpMk id="2" creationId="{EE0E56D4-5049-435B-9A5A-A9ACAF7F177B}"/>
          </ac:grpSpMkLst>
        </pc:grpChg>
        <pc:grpChg chg="add mod">
          <ac:chgData name="Rachael Green" userId="89c6f63e-7657-4ad0-8dd4-6f0c32cf62df" providerId="ADAL" clId="{5061A0D7-1C87-4598-BD96-678E8E77935E}" dt="2020-01-30T15:19:02.019" v="1380" actId="465"/>
          <ac:grpSpMkLst>
            <pc:docMk/>
            <pc:sldMk cId="1071900124" sldId="355"/>
            <ac:grpSpMk id="20" creationId="{E9C67D8E-8B14-485F-B6CF-CB898F698D8B}"/>
          </ac:grpSpMkLst>
        </pc:grpChg>
        <pc:grpChg chg="add del">
          <ac:chgData name="Rachael Green" userId="89c6f63e-7657-4ad0-8dd4-6f0c32cf62df" providerId="ADAL" clId="{5061A0D7-1C87-4598-BD96-678E8E77935E}" dt="2020-01-30T15:17:52.651" v="1343" actId="165"/>
          <ac:grpSpMkLst>
            <pc:docMk/>
            <pc:sldMk cId="1071900124" sldId="355"/>
            <ac:grpSpMk id="29" creationId="{E8A75647-2558-4436-B64D-F46844A75A98}"/>
          </ac:grpSpMkLst>
        </pc:grpChg>
        <pc:grpChg chg="add mod">
          <ac:chgData name="Rachael Green" userId="89c6f63e-7657-4ad0-8dd4-6f0c32cf62df" providerId="ADAL" clId="{5061A0D7-1C87-4598-BD96-678E8E77935E}" dt="2020-01-30T15:18:47.358" v="1377" actId="571"/>
          <ac:grpSpMkLst>
            <pc:docMk/>
            <pc:sldMk cId="1071900124" sldId="355"/>
            <ac:grpSpMk id="35" creationId="{B0C3316D-F6BB-4FF2-B311-A575BEA76EDC}"/>
          </ac:grpSpMkLst>
        </pc:grpChg>
        <pc:grpChg chg="add mod">
          <ac:chgData name="Rachael Green" userId="89c6f63e-7657-4ad0-8dd4-6f0c32cf62df" providerId="ADAL" clId="{5061A0D7-1C87-4598-BD96-678E8E77935E}" dt="2020-01-30T15:19:02.019" v="1380" actId="465"/>
          <ac:grpSpMkLst>
            <pc:docMk/>
            <pc:sldMk cId="1071900124" sldId="355"/>
            <ac:grpSpMk id="39" creationId="{3E2484E5-CB30-4B00-8BA5-FFB99F254361}"/>
          </ac:grpSpMkLst>
        </pc:grpChg>
        <pc:graphicFrameChg chg="del mod modGraphic">
          <ac:chgData name="Rachael Green" userId="89c6f63e-7657-4ad0-8dd4-6f0c32cf62df" providerId="ADAL" clId="{5061A0D7-1C87-4598-BD96-678E8E77935E}" dt="2020-01-30T13:35:36.776" v="404" actId="478"/>
          <ac:graphicFrameMkLst>
            <pc:docMk/>
            <pc:sldMk cId="1071900124" sldId="355"/>
            <ac:graphicFrameMk id="11" creationId="{77F3EE8D-E284-4C92-B0AC-4073C6960783}"/>
          </ac:graphicFrameMkLst>
        </pc:graphicFrameChg>
        <pc:graphicFrameChg chg="add mod modGraphic">
          <ac:chgData name="Rachael Green" userId="89c6f63e-7657-4ad0-8dd4-6f0c32cf62df" providerId="ADAL" clId="{5061A0D7-1C87-4598-BD96-678E8E77935E}" dt="2020-01-30T15:17:45.489" v="1342" actId="14100"/>
          <ac:graphicFrameMkLst>
            <pc:docMk/>
            <pc:sldMk cId="1071900124" sldId="355"/>
            <ac:graphicFrameMk id="18" creationId="{EA15E283-232B-4C12-B51F-6D181D3F6634}"/>
          </ac:graphicFrameMkLst>
        </pc:graphicFrameChg>
        <pc:graphicFrameChg chg="add mod">
          <ac:chgData name="Rachael Green" userId="89c6f63e-7657-4ad0-8dd4-6f0c32cf62df" providerId="ADAL" clId="{5061A0D7-1C87-4598-BD96-678E8E77935E}" dt="2020-01-30T15:18:47.358" v="1377" actId="571"/>
          <ac:graphicFrameMkLst>
            <pc:docMk/>
            <pc:sldMk cId="1071900124" sldId="355"/>
            <ac:graphicFrameMk id="34" creationId="{14F0A66A-64D7-4E58-B354-1D2ED51EC5A8}"/>
          </ac:graphicFrameMkLst>
        </pc:graphicFrameChg>
        <pc:cxnChg chg="del">
          <ac:chgData name="Rachael Green" userId="89c6f63e-7657-4ad0-8dd4-6f0c32cf62df" providerId="ADAL" clId="{5061A0D7-1C87-4598-BD96-678E8E77935E}" dt="2020-01-30T13:35:36.776" v="404" actId="478"/>
          <ac:cxnSpMkLst>
            <pc:docMk/>
            <pc:sldMk cId="1071900124" sldId="355"/>
            <ac:cxnSpMk id="12" creationId="{37E93B2B-9BD7-4746-9553-09DEA10F29B2}"/>
          </ac:cxnSpMkLst>
        </pc:cxnChg>
        <pc:cxnChg chg="del">
          <ac:chgData name="Rachael Green" userId="89c6f63e-7657-4ad0-8dd4-6f0c32cf62df" providerId="ADAL" clId="{5061A0D7-1C87-4598-BD96-678E8E77935E}" dt="2020-01-30T13:35:36.776" v="404" actId="478"/>
          <ac:cxnSpMkLst>
            <pc:docMk/>
            <pc:sldMk cId="1071900124" sldId="355"/>
            <ac:cxnSpMk id="13" creationId="{C240CEE2-DEB5-4C43-BF38-A4E393CD670A}"/>
          </ac:cxnSpMkLst>
        </pc:cxnChg>
        <pc:cxnChg chg="del">
          <ac:chgData name="Rachael Green" userId="89c6f63e-7657-4ad0-8dd4-6f0c32cf62df" providerId="ADAL" clId="{5061A0D7-1C87-4598-BD96-678E8E77935E}" dt="2020-01-30T13:35:36.776" v="404" actId="478"/>
          <ac:cxnSpMkLst>
            <pc:docMk/>
            <pc:sldMk cId="1071900124" sldId="355"/>
            <ac:cxnSpMk id="14" creationId="{AC757B5C-5F62-4AAE-A377-6845538A43C3}"/>
          </ac:cxnSpMkLst>
        </pc:cxnChg>
        <pc:cxnChg chg="del">
          <ac:chgData name="Rachael Green" userId="89c6f63e-7657-4ad0-8dd4-6f0c32cf62df" providerId="ADAL" clId="{5061A0D7-1C87-4598-BD96-678E8E77935E}" dt="2020-01-30T13:35:36.776" v="404" actId="478"/>
          <ac:cxnSpMkLst>
            <pc:docMk/>
            <pc:sldMk cId="1071900124" sldId="355"/>
            <ac:cxnSpMk id="15" creationId="{0096EDAF-3DC5-47F9-B5B8-F7B39D9FF0AF}"/>
          </ac:cxnSpMkLst>
        </pc:cxnChg>
        <pc:cxnChg chg="del">
          <ac:chgData name="Rachael Green" userId="89c6f63e-7657-4ad0-8dd4-6f0c32cf62df" providerId="ADAL" clId="{5061A0D7-1C87-4598-BD96-678E8E77935E}" dt="2020-01-30T13:35:36.776" v="404" actId="478"/>
          <ac:cxnSpMkLst>
            <pc:docMk/>
            <pc:sldMk cId="1071900124" sldId="355"/>
            <ac:cxnSpMk id="16" creationId="{742C7C8F-FBE3-4BEA-B46B-CAEC87E8F98A}"/>
          </ac:cxnSpMkLst>
        </pc:cxnChg>
        <pc:cxnChg chg="del">
          <ac:chgData name="Rachael Green" userId="89c6f63e-7657-4ad0-8dd4-6f0c32cf62df" providerId="ADAL" clId="{5061A0D7-1C87-4598-BD96-678E8E77935E}" dt="2020-01-30T13:35:36.776" v="404" actId="478"/>
          <ac:cxnSpMkLst>
            <pc:docMk/>
            <pc:sldMk cId="1071900124" sldId="355"/>
            <ac:cxnSpMk id="17" creationId="{8E1ACB40-9AEE-4841-A08E-84EC14492DB6}"/>
          </ac:cxnSpMkLst>
        </pc:cxnChg>
        <pc:cxnChg chg="del">
          <ac:chgData name="Rachael Green" userId="89c6f63e-7657-4ad0-8dd4-6f0c32cf62df" providerId="ADAL" clId="{5061A0D7-1C87-4598-BD96-678E8E77935E}" dt="2020-01-30T13:35:36.776" v="404" actId="478"/>
          <ac:cxnSpMkLst>
            <pc:docMk/>
            <pc:sldMk cId="1071900124" sldId="355"/>
            <ac:cxnSpMk id="20" creationId="{BB360156-9E8E-4374-86EA-8BE84737D22B}"/>
          </ac:cxnSpMkLst>
        </pc:cxnChg>
        <pc:cxnChg chg="del">
          <ac:chgData name="Rachael Green" userId="89c6f63e-7657-4ad0-8dd4-6f0c32cf62df" providerId="ADAL" clId="{5061A0D7-1C87-4598-BD96-678E8E77935E}" dt="2020-01-30T13:35:36.776" v="404" actId="478"/>
          <ac:cxnSpMkLst>
            <pc:docMk/>
            <pc:sldMk cId="1071900124" sldId="355"/>
            <ac:cxnSpMk id="21" creationId="{FED974C9-009B-434C-82EE-9063AF09BC27}"/>
          </ac:cxnSpMkLst>
        </pc:cxnChg>
        <pc:cxnChg chg="del">
          <ac:chgData name="Rachael Green" userId="89c6f63e-7657-4ad0-8dd4-6f0c32cf62df" providerId="ADAL" clId="{5061A0D7-1C87-4598-BD96-678E8E77935E}" dt="2020-01-30T13:35:36.776" v="404" actId="478"/>
          <ac:cxnSpMkLst>
            <pc:docMk/>
            <pc:sldMk cId="1071900124" sldId="355"/>
            <ac:cxnSpMk id="22" creationId="{4138B902-93B9-477B-990C-26B725AA3869}"/>
          </ac:cxnSpMkLst>
        </pc:cxnChg>
        <pc:cxnChg chg="add mod">
          <ac:chgData name="Rachael Green" userId="89c6f63e-7657-4ad0-8dd4-6f0c32cf62df" providerId="ADAL" clId="{5061A0D7-1C87-4598-BD96-678E8E77935E}" dt="2020-01-30T15:18:42.110" v="1374" actId="164"/>
          <ac:cxnSpMkLst>
            <pc:docMk/>
            <pc:sldMk cId="1071900124" sldId="355"/>
            <ac:cxnSpMk id="23" creationId="{79CECF29-79F8-44E8-87FF-930D76844D14}"/>
          </ac:cxnSpMkLst>
        </pc:cxnChg>
        <pc:cxnChg chg="add mod">
          <ac:chgData name="Rachael Green" userId="89c6f63e-7657-4ad0-8dd4-6f0c32cf62df" providerId="ADAL" clId="{5061A0D7-1C87-4598-BD96-678E8E77935E}" dt="2020-01-30T15:18:42.110" v="1374" actId="164"/>
          <ac:cxnSpMkLst>
            <pc:docMk/>
            <pc:sldMk cId="1071900124" sldId="355"/>
            <ac:cxnSpMk id="24" creationId="{76A6F357-A1F0-4B75-A2FF-8F62F3BA9501}"/>
          </ac:cxnSpMkLst>
        </pc:cxnChg>
        <pc:cxnChg chg="add mod">
          <ac:chgData name="Rachael Green" userId="89c6f63e-7657-4ad0-8dd4-6f0c32cf62df" providerId="ADAL" clId="{5061A0D7-1C87-4598-BD96-678E8E77935E}" dt="2020-01-30T15:18:42.110" v="1374" actId="164"/>
          <ac:cxnSpMkLst>
            <pc:docMk/>
            <pc:sldMk cId="1071900124" sldId="355"/>
            <ac:cxnSpMk id="25" creationId="{018FF00B-062F-4F70-A1E4-21B4D9F19FCB}"/>
          </ac:cxnSpMkLst>
        </pc:cxnChg>
        <pc:cxnChg chg="add del mod">
          <ac:chgData name="Rachael Green" userId="89c6f63e-7657-4ad0-8dd4-6f0c32cf62df" providerId="ADAL" clId="{5061A0D7-1C87-4598-BD96-678E8E77935E}" dt="2020-01-30T15:18:07.407" v="1347" actId="478"/>
          <ac:cxnSpMkLst>
            <pc:docMk/>
            <pc:sldMk cId="1071900124" sldId="355"/>
            <ac:cxnSpMk id="26" creationId="{4C8C682A-9DCE-44BD-A8FC-C08826F04F0C}"/>
          </ac:cxnSpMkLst>
        </pc:cxnChg>
        <pc:cxnChg chg="add del mod">
          <ac:chgData name="Rachael Green" userId="89c6f63e-7657-4ad0-8dd4-6f0c32cf62df" providerId="ADAL" clId="{5061A0D7-1C87-4598-BD96-678E8E77935E}" dt="2020-01-30T15:18:07.407" v="1347" actId="478"/>
          <ac:cxnSpMkLst>
            <pc:docMk/>
            <pc:sldMk cId="1071900124" sldId="355"/>
            <ac:cxnSpMk id="27" creationId="{5B2289FE-57AE-42D0-BF96-C1B4D4D6E560}"/>
          </ac:cxnSpMkLst>
        </pc:cxnChg>
        <pc:cxnChg chg="add del mod">
          <ac:chgData name="Rachael Green" userId="89c6f63e-7657-4ad0-8dd4-6f0c32cf62df" providerId="ADAL" clId="{5061A0D7-1C87-4598-BD96-678E8E77935E}" dt="2020-01-30T15:18:07.407" v="1347" actId="478"/>
          <ac:cxnSpMkLst>
            <pc:docMk/>
            <pc:sldMk cId="1071900124" sldId="355"/>
            <ac:cxnSpMk id="28" creationId="{2BF258E8-0881-4CCD-B57A-B9295E937411}"/>
          </ac:cxnSpMkLst>
        </pc:cxnChg>
        <pc:cxnChg chg="del mod topLvl">
          <ac:chgData name="Rachael Green" userId="89c6f63e-7657-4ad0-8dd4-6f0c32cf62df" providerId="ADAL" clId="{5061A0D7-1C87-4598-BD96-678E8E77935E}" dt="2020-01-30T15:18:07.407" v="1347" actId="478"/>
          <ac:cxnSpMkLst>
            <pc:docMk/>
            <pc:sldMk cId="1071900124" sldId="355"/>
            <ac:cxnSpMk id="30" creationId="{65F254FF-F728-4AE4-94D9-20942074E303}"/>
          </ac:cxnSpMkLst>
        </pc:cxnChg>
        <pc:cxnChg chg="del mod topLvl">
          <ac:chgData name="Rachael Green" userId="89c6f63e-7657-4ad0-8dd4-6f0c32cf62df" providerId="ADAL" clId="{5061A0D7-1C87-4598-BD96-678E8E77935E}" dt="2020-01-30T15:18:07.407" v="1347" actId="478"/>
          <ac:cxnSpMkLst>
            <pc:docMk/>
            <pc:sldMk cId="1071900124" sldId="355"/>
            <ac:cxnSpMk id="31" creationId="{43206E72-D607-44C9-B959-8BDF6C4C4945}"/>
          </ac:cxnSpMkLst>
        </pc:cxnChg>
        <pc:cxnChg chg="del mod topLvl">
          <ac:chgData name="Rachael Green" userId="89c6f63e-7657-4ad0-8dd4-6f0c32cf62df" providerId="ADAL" clId="{5061A0D7-1C87-4598-BD96-678E8E77935E}" dt="2020-01-30T15:18:07.407" v="1347" actId="478"/>
          <ac:cxnSpMkLst>
            <pc:docMk/>
            <pc:sldMk cId="1071900124" sldId="355"/>
            <ac:cxnSpMk id="32" creationId="{FE6DE250-AED4-4C2D-A99B-77C57F9D0C7F}"/>
          </ac:cxnSpMkLst>
        </pc:cxnChg>
      </pc:sldChg>
      <pc:sldChg chg="modSp">
        <pc:chgData name="Rachael Green" userId="89c6f63e-7657-4ad0-8dd4-6f0c32cf62df" providerId="ADAL" clId="{5061A0D7-1C87-4598-BD96-678E8E77935E}" dt="2020-01-30T15:24:31.721" v="1441" actId="207"/>
        <pc:sldMkLst>
          <pc:docMk/>
          <pc:sldMk cId="36917022" sldId="360"/>
        </pc:sldMkLst>
        <pc:graphicFrameChg chg="modGraphic">
          <ac:chgData name="Rachael Green" userId="89c6f63e-7657-4ad0-8dd4-6f0c32cf62df" providerId="ADAL" clId="{5061A0D7-1C87-4598-BD96-678E8E77935E}" dt="2020-01-30T15:24:27.632" v="1439" actId="207"/>
          <ac:graphicFrameMkLst>
            <pc:docMk/>
            <pc:sldMk cId="36917022" sldId="360"/>
            <ac:graphicFrameMk id="20" creationId="{59CB4060-E6B8-4662-8A4F-ACE510670004}"/>
          </ac:graphicFrameMkLst>
        </pc:graphicFrameChg>
        <pc:graphicFrameChg chg="modGraphic">
          <ac:chgData name="Rachael Green" userId="89c6f63e-7657-4ad0-8dd4-6f0c32cf62df" providerId="ADAL" clId="{5061A0D7-1C87-4598-BD96-678E8E77935E}" dt="2020-01-30T15:24:31.721" v="1441" actId="207"/>
          <ac:graphicFrameMkLst>
            <pc:docMk/>
            <pc:sldMk cId="36917022" sldId="360"/>
            <ac:graphicFrameMk id="30" creationId="{750E3922-0E16-4824-B8DC-9A1AACB7C374}"/>
          </ac:graphicFrameMkLst>
        </pc:graphicFrameChg>
      </pc:sldChg>
      <pc:sldChg chg="addSp delSp modSp">
        <pc:chgData name="Rachael Green" userId="89c6f63e-7657-4ad0-8dd4-6f0c32cf62df" providerId="ADAL" clId="{5061A0D7-1C87-4598-BD96-678E8E77935E}" dt="2020-01-30T15:25:01.905" v="1452" actId="207"/>
        <pc:sldMkLst>
          <pc:docMk/>
          <pc:sldMk cId="1669721746" sldId="365"/>
        </pc:sldMkLst>
        <pc:spChg chg="mod">
          <ac:chgData name="Rachael Green" userId="89c6f63e-7657-4ad0-8dd4-6f0c32cf62df" providerId="ADAL" clId="{5061A0D7-1C87-4598-BD96-678E8E77935E}" dt="2020-01-30T15:16:03.135" v="1337" actId="20577"/>
          <ac:spMkLst>
            <pc:docMk/>
            <pc:sldMk cId="1669721746" sldId="365"/>
            <ac:spMk id="19" creationId="{5252A847-DE45-4FA3-A1F8-EEBEB845FF8E}"/>
          </ac:spMkLst>
        </pc:spChg>
        <pc:grpChg chg="add mod">
          <ac:chgData name="Rachael Green" userId="89c6f63e-7657-4ad0-8dd4-6f0c32cf62df" providerId="ADAL" clId="{5061A0D7-1C87-4598-BD96-678E8E77935E}" dt="2020-01-30T13:56:51.151" v="1265" actId="12789"/>
          <ac:grpSpMkLst>
            <pc:docMk/>
            <pc:sldMk cId="1669721746" sldId="365"/>
            <ac:grpSpMk id="4" creationId="{71085F45-BAAC-412D-BC3E-4F2EFB624F16}"/>
          </ac:grpSpMkLst>
        </pc:grpChg>
        <pc:grpChg chg="add mod">
          <ac:chgData name="Rachael Green" userId="89c6f63e-7657-4ad0-8dd4-6f0c32cf62df" providerId="ADAL" clId="{5061A0D7-1C87-4598-BD96-678E8E77935E}" dt="2020-01-30T13:57:04.478" v="1304" actId="1035"/>
          <ac:grpSpMkLst>
            <pc:docMk/>
            <pc:sldMk cId="1669721746" sldId="365"/>
            <ac:grpSpMk id="5" creationId="{EE2468D7-D0A9-4485-B7DD-4AD05EE5B625}"/>
          </ac:grpSpMkLst>
        </pc:grpChg>
        <pc:grpChg chg="add del mod">
          <ac:chgData name="Rachael Green" userId="89c6f63e-7657-4ad0-8dd4-6f0c32cf62df" providerId="ADAL" clId="{5061A0D7-1C87-4598-BD96-678E8E77935E}" dt="2020-01-30T13:51:38.535" v="1113" actId="165"/>
          <ac:grpSpMkLst>
            <pc:docMk/>
            <pc:sldMk cId="1669721746" sldId="365"/>
            <ac:grpSpMk id="7" creationId="{A11F22C4-E744-4C5E-A937-3D293993FF89}"/>
          </ac:grpSpMkLst>
        </pc:grpChg>
        <pc:grpChg chg="add mod">
          <ac:chgData name="Rachael Green" userId="89c6f63e-7657-4ad0-8dd4-6f0c32cf62df" providerId="ADAL" clId="{5061A0D7-1C87-4598-BD96-678E8E77935E}" dt="2020-01-30T13:52:43.795" v="1146" actId="571"/>
          <ac:grpSpMkLst>
            <pc:docMk/>
            <pc:sldMk cId="1669721746" sldId="365"/>
            <ac:grpSpMk id="14" creationId="{F0EA1414-C3F8-484D-834F-3B7487F9BCA5}"/>
          </ac:grpSpMkLst>
        </pc:grpChg>
        <pc:grpChg chg="add mod">
          <ac:chgData name="Rachael Green" userId="89c6f63e-7657-4ad0-8dd4-6f0c32cf62df" providerId="ADAL" clId="{5061A0D7-1C87-4598-BD96-678E8E77935E}" dt="2020-01-30T13:56:51.151" v="1265" actId="12789"/>
          <ac:grpSpMkLst>
            <pc:docMk/>
            <pc:sldMk cId="1669721746" sldId="365"/>
            <ac:grpSpMk id="21" creationId="{D56CBE65-A021-4599-B29C-610FBD9FD860}"/>
          </ac:grpSpMkLst>
        </pc:grpChg>
        <pc:grpChg chg="add mod">
          <ac:chgData name="Rachael Green" userId="89c6f63e-7657-4ad0-8dd4-6f0c32cf62df" providerId="ADAL" clId="{5061A0D7-1C87-4598-BD96-678E8E77935E}" dt="2020-01-30T13:56:51.151" v="1265" actId="12789"/>
          <ac:grpSpMkLst>
            <pc:docMk/>
            <pc:sldMk cId="1669721746" sldId="365"/>
            <ac:grpSpMk id="25" creationId="{8489ED4A-E422-4774-AC18-1DA8689124F8}"/>
          </ac:grpSpMkLst>
        </pc:grpChg>
        <pc:grpChg chg="add mod">
          <ac:chgData name="Rachael Green" userId="89c6f63e-7657-4ad0-8dd4-6f0c32cf62df" providerId="ADAL" clId="{5061A0D7-1C87-4598-BD96-678E8E77935E}" dt="2020-01-30T13:56:51.151" v="1265" actId="12789"/>
          <ac:grpSpMkLst>
            <pc:docMk/>
            <pc:sldMk cId="1669721746" sldId="365"/>
            <ac:grpSpMk id="29" creationId="{99B2AFA6-0E7E-4709-AEDE-5E2C449F4096}"/>
          </ac:grpSpMkLst>
        </pc:grpChg>
        <pc:graphicFrameChg chg="add mod modGraphic">
          <ac:chgData name="Rachael Green" userId="89c6f63e-7657-4ad0-8dd4-6f0c32cf62df" providerId="ADAL" clId="{5061A0D7-1C87-4598-BD96-678E8E77935E}" dt="2020-01-30T15:25:01.905" v="1452" actId="207"/>
          <ac:graphicFrameMkLst>
            <pc:docMk/>
            <pc:sldMk cId="1669721746" sldId="365"/>
            <ac:graphicFrameMk id="2" creationId="{4BCC551A-7434-4944-BB3E-8D2EF73B6F8A}"/>
          </ac:graphicFrameMkLst>
        </pc:graphicFrameChg>
        <pc:graphicFrameChg chg="add mod">
          <ac:chgData name="Rachael Green" userId="89c6f63e-7657-4ad0-8dd4-6f0c32cf62df" providerId="ADAL" clId="{5061A0D7-1C87-4598-BD96-678E8E77935E}" dt="2020-01-30T13:52:43.795" v="1146" actId="571"/>
          <ac:graphicFrameMkLst>
            <pc:docMk/>
            <pc:sldMk cId="1669721746" sldId="365"/>
            <ac:graphicFrameMk id="13" creationId="{8FED1E63-1D7C-4159-8ADF-38A8964C57D2}"/>
          </ac:graphicFrameMkLst>
        </pc:graphicFrameChg>
        <pc:cxnChg chg="mod topLvl">
          <ac:chgData name="Rachael Green" userId="89c6f63e-7657-4ad0-8dd4-6f0c32cf62df" providerId="ADAL" clId="{5061A0D7-1C87-4598-BD96-678E8E77935E}" dt="2020-01-30T13:52:41.144" v="1144" actId="164"/>
          <ac:cxnSpMkLst>
            <pc:docMk/>
            <pc:sldMk cId="1669721746" sldId="365"/>
            <ac:cxnSpMk id="9" creationId="{9D753B53-43BC-4D99-B276-E01D6207298B}"/>
          </ac:cxnSpMkLst>
        </pc:cxnChg>
        <pc:cxnChg chg="mod topLvl">
          <ac:chgData name="Rachael Green" userId="89c6f63e-7657-4ad0-8dd4-6f0c32cf62df" providerId="ADAL" clId="{5061A0D7-1C87-4598-BD96-678E8E77935E}" dt="2020-01-30T13:52:41.144" v="1144" actId="164"/>
          <ac:cxnSpMkLst>
            <pc:docMk/>
            <pc:sldMk cId="1669721746" sldId="365"/>
            <ac:cxnSpMk id="10" creationId="{31F582FC-7117-4CC3-A8DB-D20262139FCF}"/>
          </ac:cxnSpMkLst>
        </pc:cxnChg>
        <pc:cxnChg chg="mod topLvl">
          <ac:chgData name="Rachael Green" userId="89c6f63e-7657-4ad0-8dd4-6f0c32cf62df" providerId="ADAL" clId="{5061A0D7-1C87-4598-BD96-678E8E77935E}" dt="2020-01-30T13:52:41.144" v="1144" actId="164"/>
          <ac:cxnSpMkLst>
            <pc:docMk/>
            <pc:sldMk cId="1669721746" sldId="365"/>
            <ac:cxnSpMk id="11" creationId="{C191C79C-F1C6-4B73-8549-CD1523F2DC72}"/>
          </ac:cxnSpMkLst>
        </pc:cxnChg>
      </pc:sldChg>
      <pc:sldChg chg="modSp">
        <pc:chgData name="Rachael Green" userId="89c6f63e-7657-4ad0-8dd4-6f0c32cf62df" providerId="ADAL" clId="{5061A0D7-1C87-4598-BD96-678E8E77935E}" dt="2020-01-30T13:58:43.626" v="1333" actId="6549"/>
        <pc:sldMkLst>
          <pc:docMk/>
          <pc:sldMk cId="332354265" sldId="366"/>
        </pc:sldMkLst>
        <pc:spChg chg="mod">
          <ac:chgData name="Rachael Green" userId="89c6f63e-7657-4ad0-8dd4-6f0c32cf62df" providerId="ADAL" clId="{5061A0D7-1C87-4598-BD96-678E8E77935E}" dt="2020-01-30T13:58:43.626" v="1333" actId="6549"/>
          <ac:spMkLst>
            <pc:docMk/>
            <pc:sldMk cId="332354265" sldId="366"/>
            <ac:spMk id="19" creationId="{5252A847-DE45-4FA3-A1F8-EEBEB845FF8E}"/>
          </ac:spMkLst>
        </pc:spChg>
      </pc:sldChg>
      <pc:sldChg chg="addSp modSp">
        <pc:chgData name="Rachael Green" userId="89c6f63e-7657-4ad0-8dd4-6f0c32cf62df" providerId="ADAL" clId="{5061A0D7-1C87-4598-BD96-678E8E77935E}" dt="2020-01-30T13:46:32.888" v="957" actId="164"/>
        <pc:sldMkLst>
          <pc:docMk/>
          <pc:sldMk cId="1591510053" sldId="368"/>
        </pc:sldMkLst>
        <pc:grpChg chg="add mod">
          <ac:chgData name="Rachael Green" userId="89c6f63e-7657-4ad0-8dd4-6f0c32cf62df" providerId="ADAL" clId="{5061A0D7-1C87-4598-BD96-678E8E77935E}" dt="2020-01-30T13:46:32.888" v="957" actId="164"/>
          <ac:grpSpMkLst>
            <pc:docMk/>
            <pc:sldMk cId="1591510053" sldId="368"/>
            <ac:grpSpMk id="2" creationId="{185B0092-E4C6-40DC-AF10-773ED8A2003C}"/>
          </ac:grpSpMkLst>
        </pc:grpChg>
        <pc:cxnChg chg="mod">
          <ac:chgData name="Rachael Green" userId="89c6f63e-7657-4ad0-8dd4-6f0c32cf62df" providerId="ADAL" clId="{5061A0D7-1C87-4598-BD96-678E8E77935E}" dt="2020-01-30T13:46:32.888" v="957" actId="164"/>
          <ac:cxnSpMkLst>
            <pc:docMk/>
            <pc:sldMk cId="1591510053" sldId="368"/>
            <ac:cxnSpMk id="22" creationId="{A3D8C136-7C4A-4119-A363-84C7D79F223C}"/>
          </ac:cxnSpMkLst>
        </pc:cxnChg>
        <pc:cxnChg chg="mod">
          <ac:chgData name="Rachael Green" userId="89c6f63e-7657-4ad0-8dd4-6f0c32cf62df" providerId="ADAL" clId="{5061A0D7-1C87-4598-BD96-678E8E77935E}" dt="2020-01-30T13:46:32.888" v="957" actId="164"/>
          <ac:cxnSpMkLst>
            <pc:docMk/>
            <pc:sldMk cId="1591510053" sldId="368"/>
            <ac:cxnSpMk id="33" creationId="{308B5017-7FF2-472A-BD27-A3A0E143EF30}"/>
          </ac:cxnSpMkLst>
        </pc:cxnChg>
        <pc:cxnChg chg="mod">
          <ac:chgData name="Rachael Green" userId="89c6f63e-7657-4ad0-8dd4-6f0c32cf62df" providerId="ADAL" clId="{5061A0D7-1C87-4598-BD96-678E8E77935E}" dt="2020-01-30T13:46:32.888" v="957" actId="164"/>
          <ac:cxnSpMkLst>
            <pc:docMk/>
            <pc:sldMk cId="1591510053" sldId="368"/>
            <ac:cxnSpMk id="36" creationId="{C30A8FEA-5866-4D55-97E9-F22AF3FBAAC1}"/>
          </ac:cxnSpMkLst>
        </pc:cxnChg>
      </pc:sldChg>
      <pc:sldChg chg="modSp">
        <pc:chgData name="Rachael Green" userId="89c6f63e-7657-4ad0-8dd4-6f0c32cf62df" providerId="ADAL" clId="{5061A0D7-1C87-4598-BD96-678E8E77935E}" dt="2020-01-30T15:24:14.935" v="1438" actId="207"/>
        <pc:sldMkLst>
          <pc:docMk/>
          <pc:sldMk cId="768215760" sldId="369"/>
        </pc:sldMkLst>
        <pc:graphicFrameChg chg="mod modGraphic">
          <ac:chgData name="Rachael Green" userId="89c6f63e-7657-4ad0-8dd4-6f0c32cf62df" providerId="ADAL" clId="{5061A0D7-1C87-4598-BD96-678E8E77935E}" dt="2020-01-30T15:24:14.935" v="1438" actId="207"/>
          <ac:graphicFrameMkLst>
            <pc:docMk/>
            <pc:sldMk cId="768215760" sldId="369"/>
            <ac:graphicFrameMk id="23" creationId="{B637D756-CE85-4326-81CE-282614401428}"/>
          </ac:graphicFrameMkLst>
        </pc:graphicFrameChg>
      </pc:sldChg>
      <pc:sldChg chg="addSp modSp">
        <pc:chgData name="Rachael Green" userId="89c6f63e-7657-4ad0-8dd4-6f0c32cf62df" providerId="ADAL" clId="{5061A0D7-1C87-4598-BD96-678E8E77935E}" dt="2020-01-30T15:25:38.750" v="1454" actId="207"/>
        <pc:sldMkLst>
          <pc:docMk/>
          <pc:sldMk cId="1350651065" sldId="415"/>
        </pc:sldMkLst>
        <pc:spChg chg="mod">
          <ac:chgData name="Rachael Green" userId="89c6f63e-7657-4ad0-8dd4-6f0c32cf62df" providerId="ADAL" clId="{5061A0D7-1C87-4598-BD96-678E8E77935E}" dt="2020-01-30T13:40:58.336" v="662" actId="403"/>
          <ac:spMkLst>
            <pc:docMk/>
            <pc:sldMk cId="1350651065" sldId="415"/>
            <ac:spMk id="10" creationId="{5A9F18C4-A216-4B82-8AFE-84E9623CE9CF}"/>
          </ac:spMkLst>
        </pc:spChg>
        <pc:spChg chg="mod">
          <ac:chgData name="Rachael Green" userId="89c6f63e-7657-4ad0-8dd4-6f0c32cf62df" providerId="ADAL" clId="{5061A0D7-1C87-4598-BD96-678E8E77935E}" dt="2020-01-30T13:38:19.738" v="561" actId="20577"/>
          <ac:spMkLst>
            <pc:docMk/>
            <pc:sldMk cId="1350651065" sldId="415"/>
            <ac:spMk id="19" creationId="{5252A847-DE45-4FA3-A1F8-EEBEB845FF8E}"/>
          </ac:spMkLst>
        </pc:spChg>
        <pc:grpChg chg="add mod">
          <ac:chgData name="Rachael Green" userId="89c6f63e-7657-4ad0-8dd4-6f0c32cf62df" providerId="ADAL" clId="{5061A0D7-1C87-4598-BD96-678E8E77935E}" dt="2020-01-30T13:41:43.752" v="689" actId="408"/>
          <ac:grpSpMkLst>
            <pc:docMk/>
            <pc:sldMk cId="1350651065" sldId="415"/>
            <ac:grpSpMk id="2" creationId="{5FCEBF4E-8805-4F29-BD9C-54ACBDEA2B5B}"/>
          </ac:grpSpMkLst>
        </pc:grpChg>
        <pc:graphicFrameChg chg="mod modGraphic">
          <ac:chgData name="Rachael Green" userId="89c6f63e-7657-4ad0-8dd4-6f0c32cf62df" providerId="ADAL" clId="{5061A0D7-1C87-4598-BD96-678E8E77935E}" dt="2020-01-30T15:25:36.260" v="1453" actId="207"/>
          <ac:graphicFrameMkLst>
            <pc:docMk/>
            <pc:sldMk cId="1350651065" sldId="415"/>
            <ac:graphicFrameMk id="11" creationId="{CCDE298D-2DEE-4875-8E43-C677803E9EA6}"/>
          </ac:graphicFrameMkLst>
        </pc:graphicFrameChg>
        <pc:graphicFrameChg chg="mod modGraphic">
          <ac:chgData name="Rachael Green" userId="89c6f63e-7657-4ad0-8dd4-6f0c32cf62df" providerId="ADAL" clId="{5061A0D7-1C87-4598-BD96-678E8E77935E}" dt="2020-01-30T15:25:38.750" v="1454" actId="207"/>
          <ac:graphicFrameMkLst>
            <pc:docMk/>
            <pc:sldMk cId="1350651065" sldId="415"/>
            <ac:graphicFrameMk id="12" creationId="{4CC7E92F-51AB-47FA-8330-1C455B3C395C}"/>
          </ac:graphicFrameMkLst>
        </pc:graphicFrameChg>
        <pc:picChg chg="mod">
          <ac:chgData name="Rachael Green" userId="89c6f63e-7657-4ad0-8dd4-6f0c32cf62df" providerId="ADAL" clId="{5061A0D7-1C87-4598-BD96-678E8E77935E}" dt="2020-01-30T13:40:29.427" v="632" actId="164"/>
          <ac:picMkLst>
            <pc:docMk/>
            <pc:sldMk cId="1350651065" sldId="415"/>
            <ac:picMk id="9" creationId="{93A7C35A-8DCB-4A6C-ABC7-3FFFAA592987}"/>
          </ac:picMkLst>
        </pc:picChg>
      </pc:sldChg>
      <pc:sldChg chg="modSp">
        <pc:chgData name="Rachael Green" userId="89c6f63e-7657-4ad0-8dd4-6f0c32cf62df" providerId="ADAL" clId="{5061A0D7-1C87-4598-BD96-678E8E77935E}" dt="2020-01-30T15:24:39.306" v="1444" actId="207"/>
        <pc:sldMkLst>
          <pc:docMk/>
          <pc:sldMk cId="2381647561" sldId="416"/>
        </pc:sldMkLst>
        <pc:graphicFrameChg chg="modGraphic">
          <ac:chgData name="Rachael Green" userId="89c6f63e-7657-4ad0-8dd4-6f0c32cf62df" providerId="ADAL" clId="{5061A0D7-1C87-4598-BD96-678E8E77935E}" dt="2020-01-30T15:24:34.948" v="1442" actId="207"/>
          <ac:graphicFrameMkLst>
            <pc:docMk/>
            <pc:sldMk cId="2381647561" sldId="416"/>
            <ac:graphicFrameMk id="20" creationId="{59CB4060-E6B8-4662-8A4F-ACE510670004}"/>
          </ac:graphicFrameMkLst>
        </pc:graphicFrameChg>
        <pc:graphicFrameChg chg="modGraphic">
          <ac:chgData name="Rachael Green" userId="89c6f63e-7657-4ad0-8dd4-6f0c32cf62df" providerId="ADAL" clId="{5061A0D7-1C87-4598-BD96-678E8E77935E}" dt="2020-01-30T15:24:39.306" v="1444" actId="207"/>
          <ac:graphicFrameMkLst>
            <pc:docMk/>
            <pc:sldMk cId="2381647561" sldId="416"/>
            <ac:graphicFrameMk id="30" creationId="{750E3922-0E16-4824-B8DC-9A1AACB7C374}"/>
          </ac:graphicFrameMkLst>
        </pc:graphicFrameChg>
      </pc:sldChg>
      <pc:sldChg chg="modSp">
        <pc:chgData name="Rachael Green" userId="89c6f63e-7657-4ad0-8dd4-6f0c32cf62df" providerId="ADAL" clId="{5061A0D7-1C87-4598-BD96-678E8E77935E}" dt="2020-01-30T15:23:53.477" v="1430" actId="207"/>
        <pc:sldMkLst>
          <pc:docMk/>
          <pc:sldMk cId="3415768516" sldId="418"/>
        </pc:sldMkLst>
        <pc:graphicFrameChg chg="mod modGraphic">
          <ac:chgData name="Rachael Green" userId="89c6f63e-7657-4ad0-8dd4-6f0c32cf62df" providerId="ADAL" clId="{5061A0D7-1C87-4598-BD96-678E8E77935E}" dt="2020-01-30T15:23:53.477" v="1430" actId="207"/>
          <ac:graphicFrameMkLst>
            <pc:docMk/>
            <pc:sldMk cId="3415768516" sldId="418"/>
            <ac:graphicFrameMk id="23" creationId="{B637D756-CE85-4326-81CE-282614401428}"/>
          </ac:graphicFrameMkLst>
        </pc:graphicFrameChg>
      </pc:sldChg>
      <pc:sldChg chg="addSp delSp modSp add">
        <pc:chgData name="Rachael Green" userId="89c6f63e-7657-4ad0-8dd4-6f0c32cf62df" providerId="ADAL" clId="{5061A0D7-1C87-4598-BD96-678E8E77935E}" dt="2020-01-30T15:39:02.424" v="1765" actId="20577"/>
        <pc:sldMkLst>
          <pc:docMk/>
          <pc:sldMk cId="560192430" sldId="419"/>
        </pc:sldMkLst>
        <pc:spChg chg="mod">
          <ac:chgData name="Rachael Green" userId="89c6f63e-7657-4ad0-8dd4-6f0c32cf62df" providerId="ADAL" clId="{5061A0D7-1C87-4598-BD96-678E8E77935E}" dt="2020-01-30T15:39:02.424" v="1765" actId="20577"/>
          <ac:spMkLst>
            <pc:docMk/>
            <pc:sldMk cId="560192430" sldId="419"/>
            <ac:spMk id="19" creationId="{5252A847-DE45-4FA3-A1F8-EEBEB845FF8E}"/>
          </ac:spMkLst>
        </pc:spChg>
        <pc:grpChg chg="add del mod">
          <ac:chgData name="Rachael Green" userId="89c6f63e-7657-4ad0-8dd4-6f0c32cf62df" providerId="ADAL" clId="{5061A0D7-1C87-4598-BD96-678E8E77935E}" dt="2020-01-30T15:19:11.805" v="1381" actId="478"/>
          <ac:grpSpMkLst>
            <pc:docMk/>
            <pc:sldMk cId="560192430" sldId="419"/>
            <ac:grpSpMk id="3" creationId="{8B6C8C75-E607-40B3-A198-344EBD63C872}"/>
          </ac:grpSpMkLst>
        </pc:grpChg>
        <pc:grpChg chg="add del mod">
          <ac:chgData name="Rachael Green" userId="89c6f63e-7657-4ad0-8dd4-6f0c32cf62df" providerId="ADAL" clId="{5061A0D7-1C87-4598-BD96-678E8E77935E}" dt="2020-01-30T15:19:26.725" v="1387" actId="478"/>
          <ac:grpSpMkLst>
            <pc:docMk/>
            <pc:sldMk cId="560192430" sldId="419"/>
            <ac:grpSpMk id="18" creationId="{67E44B90-4724-4B19-86AD-F803E96A78B4}"/>
          </ac:grpSpMkLst>
        </pc:grpChg>
        <pc:grpChg chg="add">
          <ac:chgData name="Rachael Green" userId="89c6f63e-7657-4ad0-8dd4-6f0c32cf62df" providerId="ADAL" clId="{5061A0D7-1C87-4598-BD96-678E8E77935E}" dt="2020-01-30T15:19:12.238" v="1382"/>
          <ac:grpSpMkLst>
            <pc:docMk/>
            <pc:sldMk cId="560192430" sldId="419"/>
            <ac:grpSpMk id="27" creationId="{A17FC191-8216-48BB-8802-4622E6E73673}"/>
          </ac:grpSpMkLst>
        </pc:grpChg>
        <pc:grpChg chg="add">
          <ac:chgData name="Rachael Green" userId="89c6f63e-7657-4ad0-8dd4-6f0c32cf62df" providerId="ADAL" clId="{5061A0D7-1C87-4598-BD96-678E8E77935E}" dt="2020-01-30T15:19:12.238" v="1382"/>
          <ac:grpSpMkLst>
            <pc:docMk/>
            <pc:sldMk cId="560192430" sldId="419"/>
            <ac:grpSpMk id="31" creationId="{D35536A6-AC72-4071-9E7E-83977D415847}"/>
          </ac:grpSpMkLst>
        </pc:grpChg>
        <pc:grpChg chg="add">
          <ac:chgData name="Rachael Green" userId="89c6f63e-7657-4ad0-8dd4-6f0c32cf62df" providerId="ADAL" clId="{5061A0D7-1C87-4598-BD96-678E8E77935E}" dt="2020-01-30T15:19:12.238" v="1382"/>
          <ac:grpSpMkLst>
            <pc:docMk/>
            <pc:sldMk cId="560192430" sldId="419"/>
            <ac:grpSpMk id="35" creationId="{83C3E99C-5D24-4437-BD3D-93FE9253938B}"/>
          </ac:grpSpMkLst>
        </pc:grpChg>
        <pc:graphicFrameChg chg="add mod modGraphic">
          <ac:chgData name="Rachael Green" userId="89c6f63e-7657-4ad0-8dd4-6f0c32cf62df" providerId="ADAL" clId="{5061A0D7-1C87-4598-BD96-678E8E77935E}" dt="2020-01-30T15:38:42.370" v="1759" actId="1035"/>
          <ac:graphicFrameMkLst>
            <pc:docMk/>
            <pc:sldMk cId="560192430" sldId="419"/>
            <ac:graphicFrameMk id="2" creationId="{6A01904A-1D90-496D-B93F-88887890D149}"/>
          </ac:graphicFrameMkLst>
        </pc:graphicFrameChg>
        <pc:graphicFrameChg chg="add del mod">
          <ac:chgData name="Rachael Green" userId="89c6f63e-7657-4ad0-8dd4-6f0c32cf62df" providerId="ADAL" clId="{5061A0D7-1C87-4598-BD96-678E8E77935E}" dt="2020-01-30T15:19:11.805" v="1381" actId="478"/>
          <ac:graphicFrameMkLst>
            <pc:docMk/>
            <pc:sldMk cId="560192430" sldId="419"/>
            <ac:graphicFrameMk id="11" creationId="{77F3EE8D-E284-4C92-B0AC-4073C6960783}"/>
          </ac:graphicFrameMkLst>
        </pc:graphicFrameChg>
        <pc:graphicFrameChg chg="add mod">
          <ac:chgData name="Rachael Green" userId="89c6f63e-7657-4ad0-8dd4-6f0c32cf62df" providerId="ADAL" clId="{5061A0D7-1C87-4598-BD96-678E8E77935E}" dt="2020-01-30T15:20:37.136" v="1399" actId="552"/>
          <ac:graphicFrameMkLst>
            <pc:docMk/>
            <pc:sldMk cId="560192430" sldId="419"/>
            <ac:graphicFrameMk id="26" creationId="{D59FA78B-5A51-45AB-858A-25034C4C039E}"/>
          </ac:graphicFrameMkLst>
        </pc:graphicFrameChg>
        <pc:cxnChg chg="del mod">
          <ac:chgData name="Rachael Green" userId="89c6f63e-7657-4ad0-8dd4-6f0c32cf62df" providerId="ADAL" clId="{5061A0D7-1C87-4598-BD96-678E8E77935E}" dt="2020-01-30T15:19:11.805" v="1381" actId="478"/>
          <ac:cxnSpMkLst>
            <pc:docMk/>
            <pc:sldMk cId="560192430" sldId="419"/>
            <ac:cxnSpMk id="12" creationId="{37E93B2B-9BD7-4746-9553-09DEA10F29B2}"/>
          </ac:cxnSpMkLst>
        </pc:cxnChg>
        <pc:cxnChg chg="del mod">
          <ac:chgData name="Rachael Green" userId="89c6f63e-7657-4ad0-8dd4-6f0c32cf62df" providerId="ADAL" clId="{5061A0D7-1C87-4598-BD96-678E8E77935E}" dt="2020-01-30T15:19:11.805" v="1381" actId="478"/>
          <ac:cxnSpMkLst>
            <pc:docMk/>
            <pc:sldMk cId="560192430" sldId="419"/>
            <ac:cxnSpMk id="13" creationId="{C240CEE2-DEB5-4C43-BF38-A4E393CD670A}"/>
          </ac:cxnSpMkLst>
        </pc:cxnChg>
        <pc:cxnChg chg="del mod">
          <ac:chgData name="Rachael Green" userId="89c6f63e-7657-4ad0-8dd4-6f0c32cf62df" providerId="ADAL" clId="{5061A0D7-1C87-4598-BD96-678E8E77935E}" dt="2020-01-30T15:19:11.805" v="1381" actId="478"/>
          <ac:cxnSpMkLst>
            <pc:docMk/>
            <pc:sldMk cId="560192430" sldId="419"/>
            <ac:cxnSpMk id="14" creationId="{AC757B5C-5F62-4AAE-A377-6845538A43C3}"/>
          </ac:cxnSpMkLst>
        </pc:cxnChg>
        <pc:cxnChg chg="del mod">
          <ac:chgData name="Rachael Green" userId="89c6f63e-7657-4ad0-8dd4-6f0c32cf62df" providerId="ADAL" clId="{5061A0D7-1C87-4598-BD96-678E8E77935E}" dt="2020-01-30T15:19:11.805" v="1381" actId="478"/>
          <ac:cxnSpMkLst>
            <pc:docMk/>
            <pc:sldMk cId="560192430" sldId="419"/>
            <ac:cxnSpMk id="15" creationId="{0096EDAF-3DC5-47F9-B5B8-F7B39D9FF0AF}"/>
          </ac:cxnSpMkLst>
        </pc:cxnChg>
        <pc:cxnChg chg="del mod">
          <ac:chgData name="Rachael Green" userId="89c6f63e-7657-4ad0-8dd4-6f0c32cf62df" providerId="ADAL" clId="{5061A0D7-1C87-4598-BD96-678E8E77935E}" dt="2020-01-30T15:19:11.805" v="1381" actId="478"/>
          <ac:cxnSpMkLst>
            <pc:docMk/>
            <pc:sldMk cId="560192430" sldId="419"/>
            <ac:cxnSpMk id="16" creationId="{742C7C8F-FBE3-4BEA-B46B-CAEC87E8F98A}"/>
          </ac:cxnSpMkLst>
        </pc:cxnChg>
        <pc:cxnChg chg="del mod">
          <ac:chgData name="Rachael Green" userId="89c6f63e-7657-4ad0-8dd4-6f0c32cf62df" providerId="ADAL" clId="{5061A0D7-1C87-4598-BD96-678E8E77935E}" dt="2020-01-30T15:19:11.805" v="1381" actId="478"/>
          <ac:cxnSpMkLst>
            <pc:docMk/>
            <pc:sldMk cId="560192430" sldId="419"/>
            <ac:cxnSpMk id="17" creationId="{8E1ACB40-9AEE-4841-A08E-84EC14492DB6}"/>
          </ac:cxnSpMkLst>
        </pc:cxnChg>
        <pc:cxnChg chg="mod">
          <ac:chgData name="Rachael Green" userId="89c6f63e-7657-4ad0-8dd4-6f0c32cf62df" providerId="ADAL" clId="{5061A0D7-1C87-4598-BD96-678E8E77935E}" dt="2020-01-30T13:24:51.998" v="93" actId="164"/>
          <ac:cxnSpMkLst>
            <pc:docMk/>
            <pc:sldMk cId="560192430" sldId="419"/>
            <ac:cxnSpMk id="20" creationId="{BB360156-9E8E-4374-86EA-8BE84737D22B}"/>
          </ac:cxnSpMkLst>
        </pc:cxnChg>
        <pc:cxnChg chg="mod">
          <ac:chgData name="Rachael Green" userId="89c6f63e-7657-4ad0-8dd4-6f0c32cf62df" providerId="ADAL" clId="{5061A0D7-1C87-4598-BD96-678E8E77935E}" dt="2020-01-30T13:24:51.998" v="93" actId="164"/>
          <ac:cxnSpMkLst>
            <pc:docMk/>
            <pc:sldMk cId="560192430" sldId="419"/>
            <ac:cxnSpMk id="21" creationId="{FED974C9-009B-434C-82EE-9063AF09BC27}"/>
          </ac:cxnSpMkLst>
        </pc:cxnChg>
        <pc:cxnChg chg="mod">
          <ac:chgData name="Rachael Green" userId="89c6f63e-7657-4ad0-8dd4-6f0c32cf62df" providerId="ADAL" clId="{5061A0D7-1C87-4598-BD96-678E8E77935E}" dt="2020-01-30T13:24:51.998" v="93" actId="164"/>
          <ac:cxnSpMkLst>
            <pc:docMk/>
            <pc:sldMk cId="560192430" sldId="419"/>
            <ac:cxnSpMk id="22" creationId="{4138B902-93B9-477B-990C-26B725AA3869}"/>
          </ac:cxnSpMkLst>
        </pc:cxnChg>
        <pc:cxnChg chg="mod">
          <ac:chgData name="Rachael Green" userId="89c6f63e-7657-4ad0-8dd4-6f0c32cf62df" providerId="ADAL" clId="{5061A0D7-1C87-4598-BD96-678E8E77935E}" dt="2020-01-30T13:24:57.495" v="95" actId="208"/>
          <ac:cxnSpMkLst>
            <pc:docMk/>
            <pc:sldMk cId="560192430" sldId="419"/>
            <ac:cxnSpMk id="23" creationId="{7CA16124-C58B-4756-BF0F-BBDBF790626F}"/>
          </ac:cxnSpMkLst>
        </pc:cxnChg>
        <pc:cxnChg chg="mod">
          <ac:chgData name="Rachael Green" userId="89c6f63e-7657-4ad0-8dd4-6f0c32cf62df" providerId="ADAL" clId="{5061A0D7-1C87-4598-BD96-678E8E77935E}" dt="2020-01-30T13:24:57.495" v="95" actId="208"/>
          <ac:cxnSpMkLst>
            <pc:docMk/>
            <pc:sldMk cId="560192430" sldId="419"/>
            <ac:cxnSpMk id="24" creationId="{47203860-5704-4549-B25F-4304EC02A1E4}"/>
          </ac:cxnSpMkLst>
        </pc:cxnChg>
        <pc:cxnChg chg="mod">
          <ac:chgData name="Rachael Green" userId="89c6f63e-7657-4ad0-8dd4-6f0c32cf62df" providerId="ADAL" clId="{5061A0D7-1C87-4598-BD96-678E8E77935E}" dt="2020-01-30T13:24:57.495" v="95" actId="208"/>
          <ac:cxnSpMkLst>
            <pc:docMk/>
            <pc:sldMk cId="560192430" sldId="419"/>
            <ac:cxnSpMk id="25" creationId="{AB6E997F-9232-4CD5-8DBF-B170C12FCBBF}"/>
          </ac:cxnSpMkLst>
        </pc:cxnChg>
      </pc:sldChg>
      <pc:sldChg chg="modSp add">
        <pc:chgData name="Rachael Green" userId="89c6f63e-7657-4ad0-8dd4-6f0c32cf62df" providerId="ADAL" clId="{5061A0D7-1C87-4598-BD96-678E8E77935E}" dt="2020-01-30T15:34:30.525" v="1575" actId="20577"/>
        <pc:sldMkLst>
          <pc:docMk/>
          <pc:sldMk cId="3472798584" sldId="420"/>
        </pc:sldMkLst>
        <pc:spChg chg="mod">
          <ac:chgData name="Rachael Green" userId="89c6f63e-7657-4ad0-8dd4-6f0c32cf62df" providerId="ADAL" clId="{5061A0D7-1C87-4598-BD96-678E8E77935E}" dt="2020-01-30T15:34:30.525" v="1575" actId="20577"/>
          <ac:spMkLst>
            <pc:docMk/>
            <pc:sldMk cId="3472798584" sldId="420"/>
            <ac:spMk id="19" creationId="{5252A847-DE45-4FA3-A1F8-EEBEB845FF8E}"/>
          </ac:spMkLst>
        </pc:spChg>
      </pc:sldChg>
      <pc:sldChg chg="modSp add">
        <pc:chgData name="Rachael Green" userId="89c6f63e-7657-4ad0-8dd4-6f0c32cf62df" providerId="ADAL" clId="{5061A0D7-1C87-4598-BD96-678E8E77935E}" dt="2020-01-30T15:25:49.273" v="1458" actId="207"/>
        <pc:sldMkLst>
          <pc:docMk/>
          <pc:sldMk cId="1706663535" sldId="421"/>
        </pc:sldMkLst>
        <pc:spChg chg="mod">
          <ac:chgData name="Rachael Green" userId="89c6f63e-7657-4ad0-8dd4-6f0c32cf62df" providerId="ADAL" clId="{5061A0D7-1C87-4598-BD96-678E8E77935E}" dt="2020-01-30T13:43:09.468" v="775" actId="207"/>
          <ac:spMkLst>
            <pc:docMk/>
            <pc:sldMk cId="1706663535" sldId="421"/>
            <ac:spMk id="19" creationId="{5252A847-DE45-4FA3-A1F8-EEBEB845FF8E}"/>
          </ac:spMkLst>
        </pc:spChg>
        <pc:graphicFrameChg chg="modGraphic">
          <ac:chgData name="Rachael Green" userId="89c6f63e-7657-4ad0-8dd4-6f0c32cf62df" providerId="ADAL" clId="{5061A0D7-1C87-4598-BD96-678E8E77935E}" dt="2020-01-30T15:25:44.747" v="1455" actId="207"/>
          <ac:graphicFrameMkLst>
            <pc:docMk/>
            <pc:sldMk cId="1706663535" sldId="421"/>
            <ac:graphicFrameMk id="11" creationId="{CCDE298D-2DEE-4875-8E43-C677803E9EA6}"/>
          </ac:graphicFrameMkLst>
        </pc:graphicFrameChg>
        <pc:graphicFrameChg chg="modGraphic">
          <ac:chgData name="Rachael Green" userId="89c6f63e-7657-4ad0-8dd4-6f0c32cf62df" providerId="ADAL" clId="{5061A0D7-1C87-4598-BD96-678E8E77935E}" dt="2020-01-30T15:25:49.273" v="1458" actId="207"/>
          <ac:graphicFrameMkLst>
            <pc:docMk/>
            <pc:sldMk cId="1706663535" sldId="421"/>
            <ac:graphicFrameMk id="12" creationId="{4CC7E92F-51AB-47FA-8330-1C455B3C395C}"/>
          </ac:graphicFrameMkLst>
        </pc:graphicFrameChg>
      </pc:sldChg>
      <pc:sldChg chg="modSp add">
        <pc:chgData name="Rachael Green" userId="89c6f63e-7657-4ad0-8dd4-6f0c32cf62df" providerId="ADAL" clId="{5061A0D7-1C87-4598-BD96-678E8E77935E}" dt="2020-01-30T15:24:51.417" v="1448" actId="207"/>
        <pc:sldMkLst>
          <pc:docMk/>
          <pc:sldMk cId="4052542638" sldId="422"/>
        </pc:sldMkLst>
        <pc:graphicFrameChg chg="mod modGraphic">
          <ac:chgData name="Rachael Green" userId="89c6f63e-7657-4ad0-8dd4-6f0c32cf62df" providerId="ADAL" clId="{5061A0D7-1C87-4598-BD96-678E8E77935E}" dt="2020-01-30T15:24:51.417" v="1448" actId="207"/>
          <ac:graphicFrameMkLst>
            <pc:docMk/>
            <pc:sldMk cId="4052542638" sldId="422"/>
            <ac:graphicFrameMk id="2" creationId="{4BCC551A-7434-4944-BB3E-8D2EF73B6F8A}"/>
          </ac:graphicFrameMkLst>
        </pc:graphicFrameChg>
      </pc:sldChg>
      <pc:sldChg chg="modSp add">
        <pc:chgData name="Rachael Green" userId="89c6f63e-7657-4ad0-8dd4-6f0c32cf62df" providerId="ADAL" clId="{5061A0D7-1C87-4598-BD96-678E8E77935E}" dt="2020-01-30T15:26:34.809" v="1527" actId="20577"/>
        <pc:sldMkLst>
          <pc:docMk/>
          <pc:sldMk cId="2610430694" sldId="423"/>
        </pc:sldMkLst>
        <pc:spChg chg="mod">
          <ac:chgData name="Rachael Green" userId="89c6f63e-7657-4ad0-8dd4-6f0c32cf62df" providerId="ADAL" clId="{5061A0D7-1C87-4598-BD96-678E8E77935E}" dt="2020-01-30T15:26:34.809" v="1527" actId="20577"/>
          <ac:spMkLst>
            <pc:docMk/>
            <pc:sldMk cId="2610430694" sldId="423"/>
            <ac:spMk id="19" creationId="{5252A847-DE45-4FA3-A1F8-EEBEB845FF8E}"/>
          </ac:spMkLst>
        </pc:spChg>
      </pc:sldChg>
      <pc:sldChg chg="modSp add">
        <pc:chgData name="Rachael Green" userId="89c6f63e-7657-4ad0-8dd4-6f0c32cf62df" providerId="ADAL" clId="{5061A0D7-1C87-4598-BD96-678E8E77935E}" dt="2020-01-30T15:38:22.813" v="1736" actId="20577"/>
        <pc:sldMkLst>
          <pc:docMk/>
          <pc:sldMk cId="3181578501" sldId="424"/>
        </pc:sldMkLst>
        <pc:spChg chg="mod">
          <ac:chgData name="Rachael Green" userId="89c6f63e-7657-4ad0-8dd4-6f0c32cf62df" providerId="ADAL" clId="{5061A0D7-1C87-4598-BD96-678E8E77935E}" dt="2020-01-30T15:38:22.813" v="1736" actId="20577"/>
          <ac:spMkLst>
            <pc:docMk/>
            <pc:sldMk cId="3181578501" sldId="424"/>
            <ac:spMk id="19" creationId="{5252A847-DE45-4FA3-A1F8-EEBEB845FF8E}"/>
          </ac:spMkLst>
        </pc:spChg>
      </pc:sldChg>
    </pc:docChg>
  </pc:docChgLst>
  <pc:docChgLst>
    <pc:chgData name="Kyle Tidswell-Brown" userId="3518c4a0-5c99-4880-b127-cb60ccf11a39" providerId="ADAL" clId="{BE51349D-FF22-4803-81DC-1DEEB153309E}"/>
    <pc:docChg chg="undo custSel delSld modSld">
      <pc:chgData name="Kyle Tidswell-Brown" userId="3518c4a0-5c99-4880-b127-cb60ccf11a39" providerId="ADAL" clId="{BE51349D-FF22-4803-81DC-1DEEB153309E}" dt="2020-01-31T12:54:22.510" v="268" actId="20577"/>
      <pc:docMkLst>
        <pc:docMk/>
      </pc:docMkLst>
      <pc:sldChg chg="addSp delSp modSp">
        <pc:chgData name="Kyle Tidswell-Brown" userId="3518c4a0-5c99-4880-b127-cb60ccf11a39" providerId="ADAL" clId="{BE51349D-FF22-4803-81DC-1DEEB153309E}" dt="2020-01-31T12:54:00.787" v="266"/>
        <pc:sldMkLst>
          <pc:docMk/>
          <pc:sldMk cId="636014570" sldId="314"/>
        </pc:sldMkLst>
        <pc:spChg chg="mod">
          <ac:chgData name="Kyle Tidswell-Brown" userId="3518c4a0-5c99-4880-b127-cb60ccf11a39" providerId="ADAL" clId="{BE51349D-FF22-4803-81DC-1DEEB153309E}" dt="2020-01-31T12:53:20.344" v="252" actId="20577"/>
          <ac:spMkLst>
            <pc:docMk/>
            <pc:sldMk cId="636014570" sldId="314"/>
            <ac:spMk id="19" creationId="{5252A847-DE45-4FA3-A1F8-EEBEB845FF8E}"/>
          </ac:spMkLst>
        </pc:spChg>
        <pc:grpChg chg="del">
          <ac:chgData name="Kyle Tidswell-Brown" userId="3518c4a0-5c99-4880-b127-cb60ccf11a39" providerId="ADAL" clId="{BE51349D-FF22-4803-81DC-1DEEB153309E}" dt="2020-01-31T12:54:00.447" v="265" actId="478"/>
          <ac:grpSpMkLst>
            <pc:docMk/>
            <pc:sldMk cId="636014570" sldId="314"/>
            <ac:grpSpMk id="6" creationId="{FC2EE45C-9CF5-49FF-A9FA-B1562AA7D0DC}"/>
          </ac:grpSpMkLst>
        </pc:grpChg>
        <pc:grpChg chg="add">
          <ac:chgData name="Kyle Tidswell-Brown" userId="3518c4a0-5c99-4880-b127-cb60ccf11a39" providerId="ADAL" clId="{BE51349D-FF22-4803-81DC-1DEEB153309E}" dt="2020-01-31T12:54:00.787" v="266"/>
          <ac:grpSpMkLst>
            <pc:docMk/>
            <pc:sldMk cId="636014570" sldId="314"/>
            <ac:grpSpMk id="20" creationId="{E73BDC1E-67EB-41BF-BD68-1A52A30149D7}"/>
          </ac:grpSpMkLst>
        </pc:grpChg>
        <pc:graphicFrameChg chg="del">
          <ac:chgData name="Kyle Tidswell-Brown" userId="3518c4a0-5c99-4880-b127-cb60ccf11a39" providerId="ADAL" clId="{BE51349D-FF22-4803-81DC-1DEEB153309E}" dt="2020-01-31T12:54:00.447" v="265" actId="478"/>
          <ac:graphicFrameMkLst>
            <pc:docMk/>
            <pc:sldMk cId="636014570" sldId="314"/>
            <ac:graphicFrameMk id="9" creationId="{FE3EF844-D245-4C53-84DD-F7BDB551BB66}"/>
          </ac:graphicFrameMkLst>
        </pc:graphicFrameChg>
        <pc:graphicFrameChg chg="add">
          <ac:chgData name="Kyle Tidswell-Brown" userId="3518c4a0-5c99-4880-b127-cb60ccf11a39" providerId="ADAL" clId="{BE51349D-FF22-4803-81DC-1DEEB153309E}" dt="2020-01-31T12:54:00.787" v="266"/>
          <ac:graphicFrameMkLst>
            <pc:docMk/>
            <pc:sldMk cId="636014570" sldId="314"/>
            <ac:graphicFrameMk id="16" creationId="{1454D4EB-B244-4B60-8628-B60C5E4E1FD1}"/>
          </ac:graphicFrameMkLst>
        </pc:graphicFrameChg>
      </pc:sldChg>
      <pc:sldChg chg="modSp">
        <pc:chgData name="Kyle Tidswell-Brown" userId="3518c4a0-5c99-4880-b127-cb60ccf11a39" providerId="ADAL" clId="{BE51349D-FF22-4803-81DC-1DEEB153309E}" dt="2020-01-31T12:43:39.248" v="240" actId="122"/>
        <pc:sldMkLst>
          <pc:docMk/>
          <pc:sldMk cId="1071900124" sldId="355"/>
        </pc:sldMkLst>
        <pc:spChg chg="mod">
          <ac:chgData name="Kyle Tidswell-Brown" userId="3518c4a0-5c99-4880-b127-cb60ccf11a39" providerId="ADAL" clId="{BE51349D-FF22-4803-81DC-1DEEB153309E}" dt="2020-01-31T12:43:39.248" v="240" actId="122"/>
          <ac:spMkLst>
            <pc:docMk/>
            <pc:sldMk cId="1071900124" sldId="355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BE51349D-FF22-4803-81DC-1DEEB153309E}" dt="2020-01-31T10:54:36.664" v="123" actId="207"/>
          <ac:graphicFrameMkLst>
            <pc:docMk/>
            <pc:sldMk cId="1071900124" sldId="355"/>
            <ac:graphicFrameMk id="18" creationId="{EA15E283-232B-4C12-B51F-6D181D3F6634}"/>
          </ac:graphicFrameMkLst>
        </pc:graphicFrameChg>
      </pc:sldChg>
      <pc:sldChg chg="modSp">
        <pc:chgData name="Kyle Tidswell-Brown" userId="3518c4a0-5c99-4880-b127-cb60ccf11a39" providerId="ADAL" clId="{BE51349D-FF22-4803-81DC-1DEEB153309E}" dt="2020-01-31T10:32:54.999" v="61" actId="207"/>
        <pc:sldMkLst>
          <pc:docMk/>
          <pc:sldMk cId="36917022" sldId="360"/>
        </pc:sldMkLst>
        <pc:spChg chg="mod">
          <ac:chgData name="Kyle Tidswell-Brown" userId="3518c4a0-5c99-4880-b127-cb60ccf11a39" providerId="ADAL" clId="{BE51349D-FF22-4803-81DC-1DEEB153309E}" dt="2020-01-31T10:26:14.180" v="59" actId="122"/>
          <ac:spMkLst>
            <pc:docMk/>
            <pc:sldMk cId="36917022" sldId="360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BE51349D-FF22-4803-81DC-1DEEB153309E}" dt="2020-01-31T10:32:54.999" v="61" actId="207"/>
          <ac:graphicFrameMkLst>
            <pc:docMk/>
            <pc:sldMk cId="36917022" sldId="360"/>
            <ac:graphicFrameMk id="34" creationId="{26D1CCE9-AC6B-4FBB-BEE7-6EF0AEB7B3EB}"/>
          </ac:graphicFrameMkLst>
        </pc:graphicFrameChg>
      </pc:sldChg>
      <pc:sldChg chg="modSp">
        <pc:chgData name="Kyle Tidswell-Brown" userId="3518c4a0-5c99-4880-b127-cb60ccf11a39" providerId="ADAL" clId="{BE51349D-FF22-4803-81DC-1DEEB153309E}" dt="2020-01-31T10:25:33.993" v="44" actId="207"/>
        <pc:sldMkLst>
          <pc:docMk/>
          <pc:sldMk cId="1669721746" sldId="365"/>
        </pc:sldMkLst>
        <pc:spChg chg="mod">
          <ac:chgData name="Kyle Tidswell-Brown" userId="3518c4a0-5c99-4880-b127-cb60ccf11a39" providerId="ADAL" clId="{BE51349D-FF22-4803-81DC-1DEEB153309E}" dt="2020-01-31T10:21:33.652" v="24" actId="122"/>
          <ac:spMkLst>
            <pc:docMk/>
            <pc:sldMk cId="1669721746" sldId="365"/>
            <ac:spMk id="19" creationId="{5252A847-DE45-4FA3-A1F8-EEBEB845FF8E}"/>
          </ac:spMkLst>
        </pc:spChg>
        <pc:graphicFrameChg chg="mod modGraphic">
          <ac:chgData name="Kyle Tidswell-Brown" userId="3518c4a0-5c99-4880-b127-cb60ccf11a39" providerId="ADAL" clId="{BE51349D-FF22-4803-81DC-1DEEB153309E}" dt="2020-01-31T10:25:33.993" v="44" actId="207"/>
          <ac:graphicFrameMkLst>
            <pc:docMk/>
            <pc:sldMk cId="1669721746" sldId="365"/>
            <ac:graphicFrameMk id="2" creationId="{4BCC551A-7434-4944-BB3E-8D2EF73B6F8A}"/>
          </ac:graphicFrameMkLst>
        </pc:graphicFrameChg>
      </pc:sldChg>
      <pc:sldChg chg="modSp">
        <pc:chgData name="Kyle Tidswell-Brown" userId="3518c4a0-5c99-4880-b127-cb60ccf11a39" providerId="ADAL" clId="{BE51349D-FF22-4803-81DC-1DEEB153309E}" dt="2020-01-31T10:35:21.008" v="103" actId="20577"/>
        <pc:sldMkLst>
          <pc:docMk/>
          <pc:sldMk cId="1591510053" sldId="368"/>
        </pc:sldMkLst>
        <pc:spChg chg="mod">
          <ac:chgData name="Kyle Tidswell-Brown" userId="3518c4a0-5c99-4880-b127-cb60ccf11a39" providerId="ADAL" clId="{BE51349D-FF22-4803-81DC-1DEEB153309E}" dt="2020-01-31T10:33:08.091" v="62" actId="122"/>
          <ac:spMkLst>
            <pc:docMk/>
            <pc:sldMk cId="1591510053" sldId="368"/>
            <ac:spMk id="19" creationId="{5252A847-DE45-4FA3-A1F8-EEBEB845FF8E}"/>
          </ac:spMkLst>
        </pc:spChg>
        <pc:graphicFrameChg chg="mod modGraphic">
          <ac:chgData name="Kyle Tidswell-Brown" userId="3518c4a0-5c99-4880-b127-cb60ccf11a39" providerId="ADAL" clId="{BE51349D-FF22-4803-81DC-1DEEB153309E}" dt="2020-01-31T10:35:21.008" v="103" actId="20577"/>
          <ac:graphicFrameMkLst>
            <pc:docMk/>
            <pc:sldMk cId="1591510053" sldId="368"/>
            <ac:graphicFrameMk id="21" creationId="{44B14839-B911-47E0-A41E-4E0CF06EC220}"/>
          </ac:graphicFrameMkLst>
        </pc:graphicFrameChg>
      </pc:sldChg>
      <pc:sldChg chg="modSp">
        <pc:chgData name="Kyle Tidswell-Brown" userId="3518c4a0-5c99-4880-b127-cb60ccf11a39" providerId="ADAL" clId="{BE51349D-FF22-4803-81DC-1DEEB153309E}" dt="2020-01-31T10:36:27.412" v="120" actId="122"/>
        <pc:sldMkLst>
          <pc:docMk/>
          <pc:sldMk cId="768215760" sldId="369"/>
        </pc:sldMkLst>
        <pc:spChg chg="mod">
          <ac:chgData name="Kyle Tidswell-Brown" userId="3518c4a0-5c99-4880-b127-cb60ccf11a39" providerId="ADAL" clId="{BE51349D-FF22-4803-81DC-1DEEB153309E}" dt="2020-01-31T10:36:27.412" v="120" actId="122"/>
          <ac:spMkLst>
            <pc:docMk/>
            <pc:sldMk cId="768215760" sldId="369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BE51349D-FF22-4803-81DC-1DEEB153309E}" dt="2020-01-31T12:54:22.510" v="268" actId="20577"/>
        <pc:sldMkLst>
          <pc:docMk/>
          <pc:sldMk cId="1350651065" sldId="415"/>
        </pc:sldMkLst>
        <pc:spChg chg="mod">
          <ac:chgData name="Kyle Tidswell-Brown" userId="3518c4a0-5c99-4880-b127-cb60ccf11a39" providerId="ADAL" clId="{BE51349D-FF22-4803-81DC-1DEEB153309E}" dt="2020-01-31T12:54:22.510" v="268" actId="20577"/>
          <ac:spMkLst>
            <pc:docMk/>
            <pc:sldMk cId="1350651065" sldId="415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BE51349D-FF22-4803-81DC-1DEEB153309E}" dt="2020-01-31T10:32:51.677" v="60" actId="207"/>
        <pc:sldMkLst>
          <pc:docMk/>
          <pc:sldMk cId="2381647561" sldId="416"/>
        </pc:sldMkLst>
        <pc:spChg chg="mod">
          <ac:chgData name="Kyle Tidswell-Brown" userId="3518c4a0-5c99-4880-b127-cb60ccf11a39" providerId="ADAL" clId="{BE51349D-FF22-4803-81DC-1DEEB153309E}" dt="2020-01-31T10:26:10.314" v="58" actId="122"/>
          <ac:spMkLst>
            <pc:docMk/>
            <pc:sldMk cId="2381647561" sldId="416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BE51349D-FF22-4803-81DC-1DEEB153309E}" dt="2020-01-31T10:32:51.677" v="60" actId="207"/>
          <ac:graphicFrameMkLst>
            <pc:docMk/>
            <pc:sldMk cId="2381647561" sldId="416"/>
            <ac:graphicFrameMk id="34" creationId="{26D1CCE9-AC6B-4FBB-BEE7-6EF0AEB7B3EB}"/>
          </ac:graphicFrameMkLst>
        </pc:graphicFrameChg>
      </pc:sldChg>
      <pc:sldChg chg="addSp delSp modSp">
        <pc:chgData name="Kyle Tidswell-Brown" userId="3518c4a0-5c99-4880-b127-cb60ccf11a39" providerId="ADAL" clId="{BE51349D-FF22-4803-81DC-1DEEB153309E}" dt="2020-01-31T10:36:14.189" v="119"/>
        <pc:sldMkLst>
          <pc:docMk/>
          <pc:sldMk cId="507666403" sldId="417"/>
        </pc:sldMkLst>
        <pc:spChg chg="mod">
          <ac:chgData name="Kyle Tidswell-Brown" userId="3518c4a0-5c99-4880-b127-cb60ccf11a39" providerId="ADAL" clId="{BE51349D-FF22-4803-81DC-1DEEB153309E}" dt="2020-01-31T10:35:47.039" v="111" actId="122"/>
          <ac:spMkLst>
            <pc:docMk/>
            <pc:sldMk cId="507666403" sldId="417"/>
            <ac:spMk id="19" creationId="{5252A847-DE45-4FA3-A1F8-EEBEB845FF8E}"/>
          </ac:spMkLst>
        </pc:spChg>
        <pc:graphicFrameChg chg="add mod modGraphic">
          <ac:chgData name="Kyle Tidswell-Brown" userId="3518c4a0-5c99-4880-b127-cb60ccf11a39" providerId="ADAL" clId="{BE51349D-FF22-4803-81DC-1DEEB153309E}" dt="2020-01-31T10:36:14.189" v="119"/>
          <ac:graphicFrameMkLst>
            <pc:docMk/>
            <pc:sldMk cId="507666403" sldId="417"/>
            <ac:graphicFrameMk id="17" creationId="{6253C81E-7466-466A-AD2A-86F45BB5AEF8}"/>
          </ac:graphicFrameMkLst>
        </pc:graphicFrameChg>
        <pc:graphicFrameChg chg="del">
          <ac:chgData name="Kyle Tidswell-Brown" userId="3518c4a0-5c99-4880-b127-cb60ccf11a39" providerId="ADAL" clId="{BE51349D-FF22-4803-81DC-1DEEB153309E}" dt="2020-01-31T10:35:28.815" v="104" actId="478"/>
          <ac:graphicFrameMkLst>
            <pc:docMk/>
            <pc:sldMk cId="507666403" sldId="417"/>
            <ac:graphicFrameMk id="21" creationId="{44B14839-B911-47E0-A41E-4E0CF06EC220}"/>
          </ac:graphicFrameMkLst>
        </pc:graphicFrameChg>
        <pc:cxnChg chg="mod">
          <ac:chgData name="Kyle Tidswell-Brown" userId="3518c4a0-5c99-4880-b127-cb60ccf11a39" providerId="ADAL" clId="{BE51349D-FF22-4803-81DC-1DEEB153309E}" dt="2020-01-31T10:36:02.975" v="113" actId="208"/>
          <ac:cxnSpMkLst>
            <pc:docMk/>
            <pc:sldMk cId="507666403" sldId="417"/>
            <ac:cxnSpMk id="22" creationId="{A3D8C136-7C4A-4119-A363-84C7D79F223C}"/>
          </ac:cxnSpMkLst>
        </pc:cxnChg>
        <pc:cxnChg chg="mod">
          <ac:chgData name="Kyle Tidswell-Brown" userId="3518c4a0-5c99-4880-b127-cb60ccf11a39" providerId="ADAL" clId="{BE51349D-FF22-4803-81DC-1DEEB153309E}" dt="2020-01-31T10:36:02.975" v="113" actId="208"/>
          <ac:cxnSpMkLst>
            <pc:docMk/>
            <pc:sldMk cId="507666403" sldId="417"/>
            <ac:cxnSpMk id="25" creationId="{F7DAC986-41C4-403B-B4BC-FA372C574DFD}"/>
          </ac:cxnSpMkLst>
        </pc:cxnChg>
        <pc:cxnChg chg="mod">
          <ac:chgData name="Kyle Tidswell-Brown" userId="3518c4a0-5c99-4880-b127-cb60ccf11a39" providerId="ADAL" clId="{BE51349D-FF22-4803-81DC-1DEEB153309E}" dt="2020-01-31T10:36:02.975" v="113" actId="208"/>
          <ac:cxnSpMkLst>
            <pc:docMk/>
            <pc:sldMk cId="507666403" sldId="417"/>
            <ac:cxnSpMk id="33" creationId="{308B5017-7FF2-472A-BD27-A3A0E143EF30}"/>
          </ac:cxnSpMkLst>
        </pc:cxnChg>
        <pc:cxnChg chg="mod">
          <ac:chgData name="Kyle Tidswell-Brown" userId="3518c4a0-5c99-4880-b127-cb60ccf11a39" providerId="ADAL" clId="{BE51349D-FF22-4803-81DC-1DEEB153309E}" dt="2020-01-31T10:36:02.975" v="113" actId="208"/>
          <ac:cxnSpMkLst>
            <pc:docMk/>
            <pc:sldMk cId="507666403" sldId="417"/>
            <ac:cxnSpMk id="34" creationId="{E7E0BBB9-9E4D-4A1A-A005-70C7D3AB7A9E}"/>
          </ac:cxnSpMkLst>
        </pc:cxnChg>
        <pc:cxnChg chg="mod">
          <ac:chgData name="Kyle Tidswell-Brown" userId="3518c4a0-5c99-4880-b127-cb60ccf11a39" providerId="ADAL" clId="{BE51349D-FF22-4803-81DC-1DEEB153309E}" dt="2020-01-31T10:36:02.975" v="113" actId="208"/>
          <ac:cxnSpMkLst>
            <pc:docMk/>
            <pc:sldMk cId="507666403" sldId="417"/>
            <ac:cxnSpMk id="36" creationId="{C30A8FEA-5866-4D55-97E9-F22AF3FBAAC1}"/>
          </ac:cxnSpMkLst>
        </pc:cxnChg>
        <pc:cxnChg chg="mod">
          <ac:chgData name="Kyle Tidswell-Brown" userId="3518c4a0-5c99-4880-b127-cb60ccf11a39" providerId="ADAL" clId="{BE51349D-FF22-4803-81DC-1DEEB153309E}" dt="2020-01-31T10:36:02.975" v="113" actId="208"/>
          <ac:cxnSpMkLst>
            <pc:docMk/>
            <pc:sldMk cId="507666403" sldId="417"/>
            <ac:cxnSpMk id="37" creationId="{ABAC799A-0096-425C-99B7-D3D5FE52CB95}"/>
          </ac:cxnSpMkLst>
        </pc:cxnChg>
      </pc:sldChg>
      <pc:sldChg chg="modSp">
        <pc:chgData name="Kyle Tidswell-Brown" userId="3518c4a0-5c99-4880-b127-cb60ccf11a39" providerId="ADAL" clId="{BE51349D-FF22-4803-81DC-1DEEB153309E}" dt="2020-01-31T10:36:32.959" v="121" actId="122"/>
        <pc:sldMkLst>
          <pc:docMk/>
          <pc:sldMk cId="3415768516" sldId="418"/>
        </pc:sldMkLst>
        <pc:spChg chg="mod">
          <ac:chgData name="Kyle Tidswell-Brown" userId="3518c4a0-5c99-4880-b127-cb60ccf11a39" providerId="ADAL" clId="{BE51349D-FF22-4803-81DC-1DEEB153309E}" dt="2020-01-31T10:36:32.959" v="121" actId="122"/>
          <ac:spMkLst>
            <pc:docMk/>
            <pc:sldMk cId="3415768516" sldId="418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BE51349D-FF22-4803-81DC-1DEEB153309E}" dt="2020-01-31T12:52:07.184" v="243" actId="115"/>
        <pc:sldMkLst>
          <pc:docMk/>
          <pc:sldMk cId="560192430" sldId="419"/>
        </pc:sldMkLst>
        <pc:spChg chg="mod">
          <ac:chgData name="Kyle Tidswell-Brown" userId="3518c4a0-5c99-4880-b127-cb60ccf11a39" providerId="ADAL" clId="{BE51349D-FF22-4803-81DC-1DEEB153309E}" dt="2020-01-31T12:51:53.678" v="242" actId="122"/>
          <ac:spMkLst>
            <pc:docMk/>
            <pc:sldMk cId="560192430" sldId="419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BE51349D-FF22-4803-81DC-1DEEB153309E}" dt="2020-01-31T12:52:07.184" v="243" actId="115"/>
          <ac:graphicFrameMkLst>
            <pc:docMk/>
            <pc:sldMk cId="560192430" sldId="419"/>
            <ac:graphicFrameMk id="2" creationId="{6A01904A-1D90-496D-B93F-88887890D149}"/>
          </ac:graphicFrameMkLst>
        </pc:graphicFrameChg>
        <pc:graphicFrameChg chg="mod modGraphic">
          <ac:chgData name="Kyle Tidswell-Brown" userId="3518c4a0-5c99-4880-b127-cb60ccf11a39" providerId="ADAL" clId="{BE51349D-FF22-4803-81DC-1DEEB153309E}" dt="2020-01-31T10:56:34.337" v="130" actId="207"/>
          <ac:graphicFrameMkLst>
            <pc:docMk/>
            <pc:sldMk cId="560192430" sldId="419"/>
            <ac:graphicFrameMk id="26" creationId="{D59FA78B-5A51-45AB-858A-25034C4C039E}"/>
          </ac:graphicFrameMkLst>
        </pc:graphicFrameChg>
      </pc:sldChg>
      <pc:sldChg chg="modSp">
        <pc:chgData name="Kyle Tidswell-Brown" userId="3518c4a0-5c99-4880-b127-cb60ccf11a39" providerId="ADAL" clId="{BE51349D-FF22-4803-81DC-1DEEB153309E}" dt="2020-01-31T12:53:43.661" v="262" actId="20577"/>
        <pc:sldMkLst>
          <pc:docMk/>
          <pc:sldMk cId="3472798584" sldId="420"/>
        </pc:sldMkLst>
        <pc:spChg chg="mod">
          <ac:chgData name="Kyle Tidswell-Brown" userId="3518c4a0-5c99-4880-b127-cb60ccf11a39" providerId="ADAL" clId="{BE51349D-FF22-4803-81DC-1DEEB153309E}" dt="2020-01-31T12:53:43.661" v="262" actId="20577"/>
          <ac:spMkLst>
            <pc:docMk/>
            <pc:sldMk cId="3472798584" sldId="420"/>
            <ac:spMk id="17" creationId="{646573A3-D9BE-4E18-B8E3-433702071882}"/>
          </ac:spMkLst>
        </pc:spChg>
        <pc:spChg chg="mod">
          <ac:chgData name="Kyle Tidswell-Brown" userId="3518c4a0-5c99-4880-b127-cb60ccf11a39" providerId="ADAL" clId="{BE51349D-FF22-4803-81DC-1DEEB153309E}" dt="2020-01-31T12:53:41.230" v="260" actId="20577"/>
          <ac:spMkLst>
            <pc:docMk/>
            <pc:sldMk cId="3472798584" sldId="420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BE51349D-FF22-4803-81DC-1DEEB153309E}" dt="2020-01-31T12:53:38.063" v="258" actId="20577"/>
          <ac:graphicFrameMkLst>
            <pc:docMk/>
            <pc:sldMk cId="3472798584" sldId="420"/>
            <ac:graphicFrameMk id="9" creationId="{FE3EF844-D245-4C53-84DD-F7BDB551BB66}"/>
          </ac:graphicFrameMkLst>
        </pc:graphicFrameChg>
      </pc:sldChg>
      <pc:sldChg chg="modSp">
        <pc:chgData name="Kyle Tidswell-Brown" userId="3518c4a0-5c99-4880-b127-cb60ccf11a39" providerId="ADAL" clId="{BE51349D-FF22-4803-81DC-1DEEB153309E}" dt="2020-01-31T12:54:20.409" v="267" actId="20577"/>
        <pc:sldMkLst>
          <pc:docMk/>
          <pc:sldMk cId="1706663535" sldId="421"/>
        </pc:sldMkLst>
        <pc:spChg chg="mod">
          <ac:chgData name="Kyle Tidswell-Brown" userId="3518c4a0-5c99-4880-b127-cb60ccf11a39" providerId="ADAL" clId="{BE51349D-FF22-4803-81DC-1DEEB153309E}" dt="2020-01-31T12:54:20.409" v="267" actId="20577"/>
          <ac:spMkLst>
            <pc:docMk/>
            <pc:sldMk cId="1706663535" sldId="421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BE51349D-FF22-4803-81DC-1DEEB153309E}" dt="2020-01-31T10:26:01.335" v="57" actId="12788"/>
        <pc:sldMkLst>
          <pc:docMk/>
          <pc:sldMk cId="4052542638" sldId="422"/>
        </pc:sldMkLst>
        <pc:spChg chg="mod">
          <ac:chgData name="Kyle Tidswell-Brown" userId="3518c4a0-5c99-4880-b127-cb60ccf11a39" providerId="ADAL" clId="{BE51349D-FF22-4803-81DC-1DEEB153309E}" dt="2020-01-31T10:25:56.746" v="56" actId="122"/>
          <ac:spMkLst>
            <pc:docMk/>
            <pc:sldMk cId="4052542638" sldId="422"/>
            <ac:spMk id="19" creationId="{5252A847-DE45-4FA3-A1F8-EEBEB845FF8E}"/>
          </ac:spMkLst>
        </pc:spChg>
        <pc:graphicFrameChg chg="mod modGraphic">
          <ac:chgData name="Kyle Tidswell-Brown" userId="3518c4a0-5c99-4880-b127-cb60ccf11a39" providerId="ADAL" clId="{BE51349D-FF22-4803-81DC-1DEEB153309E}" dt="2020-01-31T10:26:01.335" v="57" actId="12788"/>
          <ac:graphicFrameMkLst>
            <pc:docMk/>
            <pc:sldMk cId="4052542638" sldId="422"/>
            <ac:graphicFrameMk id="2" creationId="{4BCC551A-7434-4944-BB3E-8D2EF73B6F8A}"/>
          </ac:graphicFrameMkLst>
        </pc:graphicFrameChg>
      </pc:sldChg>
      <pc:sldChg chg="addSp delSp modSp">
        <pc:chgData name="Kyle Tidswell-Brown" userId="3518c4a0-5c99-4880-b127-cb60ccf11a39" providerId="ADAL" clId="{BE51349D-FF22-4803-81DC-1DEEB153309E}" dt="2020-01-31T12:53:56.260" v="264"/>
        <pc:sldMkLst>
          <pc:docMk/>
          <pc:sldMk cId="2610430694" sldId="423"/>
        </pc:sldMkLst>
        <pc:spChg chg="mod">
          <ac:chgData name="Kyle Tidswell-Brown" userId="3518c4a0-5c99-4880-b127-cb60ccf11a39" providerId="ADAL" clId="{BE51349D-FF22-4803-81DC-1DEEB153309E}" dt="2020-01-31T12:53:18.304" v="251" actId="20577"/>
          <ac:spMkLst>
            <pc:docMk/>
            <pc:sldMk cId="2610430694" sldId="423"/>
            <ac:spMk id="19" creationId="{5252A847-DE45-4FA3-A1F8-EEBEB845FF8E}"/>
          </ac:spMkLst>
        </pc:spChg>
        <pc:grpChg chg="del">
          <ac:chgData name="Kyle Tidswell-Brown" userId="3518c4a0-5c99-4880-b127-cb60ccf11a39" providerId="ADAL" clId="{BE51349D-FF22-4803-81DC-1DEEB153309E}" dt="2020-01-31T12:53:55.911" v="263" actId="478"/>
          <ac:grpSpMkLst>
            <pc:docMk/>
            <pc:sldMk cId="2610430694" sldId="423"/>
            <ac:grpSpMk id="6" creationId="{FC2EE45C-9CF5-49FF-A9FA-B1562AA7D0DC}"/>
          </ac:grpSpMkLst>
        </pc:grpChg>
        <pc:grpChg chg="add">
          <ac:chgData name="Kyle Tidswell-Brown" userId="3518c4a0-5c99-4880-b127-cb60ccf11a39" providerId="ADAL" clId="{BE51349D-FF22-4803-81DC-1DEEB153309E}" dt="2020-01-31T12:53:56.260" v="264"/>
          <ac:grpSpMkLst>
            <pc:docMk/>
            <pc:sldMk cId="2610430694" sldId="423"/>
            <ac:grpSpMk id="20" creationId="{B1452037-1FB8-4822-8C02-63F6077D6EB0}"/>
          </ac:grpSpMkLst>
        </pc:grpChg>
        <pc:graphicFrameChg chg="del">
          <ac:chgData name="Kyle Tidswell-Brown" userId="3518c4a0-5c99-4880-b127-cb60ccf11a39" providerId="ADAL" clId="{BE51349D-FF22-4803-81DC-1DEEB153309E}" dt="2020-01-31T12:53:55.911" v="263" actId="478"/>
          <ac:graphicFrameMkLst>
            <pc:docMk/>
            <pc:sldMk cId="2610430694" sldId="423"/>
            <ac:graphicFrameMk id="9" creationId="{FE3EF844-D245-4C53-84DD-F7BDB551BB66}"/>
          </ac:graphicFrameMkLst>
        </pc:graphicFrameChg>
        <pc:graphicFrameChg chg="add">
          <ac:chgData name="Kyle Tidswell-Brown" userId="3518c4a0-5c99-4880-b127-cb60ccf11a39" providerId="ADAL" clId="{BE51349D-FF22-4803-81DC-1DEEB153309E}" dt="2020-01-31T12:53:56.260" v="264"/>
          <ac:graphicFrameMkLst>
            <pc:docMk/>
            <pc:sldMk cId="2610430694" sldId="423"/>
            <ac:graphicFrameMk id="16" creationId="{28139636-EC1F-4046-B075-A3BE4D2F8151}"/>
          </ac:graphicFrameMkLst>
        </pc:graphicFrameChg>
      </pc:sldChg>
      <pc:sldChg chg="modSp del">
        <pc:chgData name="Kyle Tidswell-Brown" userId="3518c4a0-5c99-4880-b127-cb60ccf11a39" providerId="ADAL" clId="{BE51349D-FF22-4803-81DC-1DEEB153309E}" dt="2020-01-31T12:13:48.466" v="190" actId="47"/>
        <pc:sldMkLst>
          <pc:docMk/>
          <pc:sldMk cId="3181578501" sldId="424"/>
        </pc:sldMkLst>
        <pc:spChg chg="mod">
          <ac:chgData name="Kyle Tidswell-Brown" userId="3518c4a0-5c99-4880-b127-cb60ccf11a39" providerId="ADAL" clId="{BE51349D-FF22-4803-81DC-1DEEB153309E}" dt="2020-01-31T12:13:45.661" v="189" actId="20577"/>
          <ac:spMkLst>
            <pc:docMk/>
            <pc:sldMk cId="3181578501" sldId="424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BE51349D-FF22-4803-81DC-1DEEB153309E}" dt="2020-01-31T10:55:26.259" v="125" actId="207"/>
          <ac:graphicFrameMkLst>
            <pc:docMk/>
            <pc:sldMk cId="3181578501" sldId="424"/>
            <ac:graphicFrameMk id="18" creationId="{EA15E283-232B-4C12-B51F-6D181D3F663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3 – Algebra</a:t>
            </a: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3: Forming Expressions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F1767674-AE21-4C05-A8FE-E402720171E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C4C1D53-AC7E-4DCE-906D-BA0A6CF29B8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 Varied Fluency Challenges!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questions 1a-4a if you want support to build your confidence.</a:t>
            </a:r>
          </a:p>
          <a:p>
            <a:r>
              <a:rPr lang="en-GB" dirty="0" smtClean="0"/>
              <a:t>Do questions 5a-8a if you want a similar challenge to the questions that you have practised.</a:t>
            </a:r>
          </a:p>
          <a:p>
            <a:r>
              <a:rPr lang="en-GB" dirty="0" smtClean="0"/>
              <a:t>Do questions 9a – 12a if you want a tougher challenge!</a:t>
            </a:r>
          </a:p>
          <a:p>
            <a:endParaRPr lang="en-GB" dirty="0"/>
          </a:p>
          <a:p>
            <a:r>
              <a:rPr lang="en-GB" dirty="0" smtClean="0"/>
              <a:t>If you want extra practice, look at the ‘b’ challenges that are available for each level of challenge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681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7</a:t>
            </a:r>
            <a:r>
              <a:rPr lang="en-GB" sz="2000" b="1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th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expression in the sequence?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8" descr="A close up of a sign&#10;&#10;Description generated with high confidence">
            <a:extLst>
              <a:ext uri="{FF2B5EF4-FFF2-40B4-BE49-F238E27FC236}">
                <a16:creationId xmlns:a16="http://schemas.microsoft.com/office/drawing/2014/main" id="{91EDA3F9-16FA-4CB0-9EC6-0446827D62A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0" name="TextBox 8">
            <a:extLst>
              <a:ext uri="{FF2B5EF4-FFF2-40B4-BE49-F238E27FC236}">
                <a16:creationId xmlns:a16="http://schemas.microsoft.com/office/drawing/2014/main" id="{80EA607D-E988-4DE9-8DB0-06BBFEA2D65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EA15E283-232B-4C12-B51F-6D181D3F6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0985"/>
              </p:ext>
            </p:extLst>
          </p:nvPr>
        </p:nvGraphicFramePr>
        <p:xfrm>
          <a:off x="1252165" y="2050741"/>
          <a:ext cx="6640084" cy="2769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189">
                  <a:extLst>
                    <a:ext uri="{9D8B030D-6E8A-4147-A177-3AD203B41FA5}">
                      <a16:colId xmlns:a16="http://schemas.microsoft.com/office/drawing/2014/main" val="3031497335"/>
                    </a:ext>
                  </a:extLst>
                </a:gridCol>
                <a:gridCol w="928880">
                  <a:extLst>
                    <a:ext uri="{9D8B030D-6E8A-4147-A177-3AD203B41FA5}">
                      <a16:colId xmlns:a16="http://schemas.microsoft.com/office/drawing/2014/main" val="1362931081"/>
                    </a:ext>
                  </a:extLst>
                </a:gridCol>
                <a:gridCol w="698757">
                  <a:extLst>
                    <a:ext uri="{9D8B030D-6E8A-4147-A177-3AD203B41FA5}">
                      <a16:colId xmlns:a16="http://schemas.microsoft.com/office/drawing/2014/main" val="1547511996"/>
                    </a:ext>
                  </a:extLst>
                </a:gridCol>
                <a:gridCol w="809523">
                  <a:extLst>
                    <a:ext uri="{9D8B030D-6E8A-4147-A177-3AD203B41FA5}">
                      <a16:colId xmlns:a16="http://schemas.microsoft.com/office/drawing/2014/main" val="100171854"/>
                    </a:ext>
                  </a:extLst>
                </a:gridCol>
                <a:gridCol w="809523">
                  <a:extLst>
                    <a:ext uri="{9D8B030D-6E8A-4147-A177-3AD203B41FA5}">
                      <a16:colId xmlns:a16="http://schemas.microsoft.com/office/drawing/2014/main" val="2518169879"/>
                    </a:ext>
                  </a:extLst>
                </a:gridCol>
                <a:gridCol w="809523">
                  <a:extLst>
                    <a:ext uri="{9D8B030D-6E8A-4147-A177-3AD203B41FA5}">
                      <a16:colId xmlns:a16="http://schemas.microsoft.com/office/drawing/2014/main" val="1469016825"/>
                    </a:ext>
                  </a:extLst>
                </a:gridCol>
                <a:gridCol w="609529">
                  <a:extLst>
                    <a:ext uri="{9D8B030D-6E8A-4147-A177-3AD203B41FA5}">
                      <a16:colId xmlns:a16="http://schemas.microsoft.com/office/drawing/2014/main" val="3674535765"/>
                    </a:ext>
                  </a:extLst>
                </a:gridCol>
                <a:gridCol w="1284160">
                  <a:extLst>
                    <a:ext uri="{9D8B030D-6E8A-4147-A177-3AD203B41FA5}">
                      <a16:colId xmlns:a16="http://schemas.microsoft.com/office/drawing/2014/main" val="728375292"/>
                    </a:ext>
                  </a:extLst>
                </a:gridCol>
              </a:tblGrid>
              <a:tr h="58705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+ 1</a:t>
                      </a:r>
                      <a:endParaRPr lang="en-GB" sz="2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+ 5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5838215"/>
                  </a:ext>
                </a:extLst>
              </a:tr>
              <a:tr h="50432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434856"/>
                  </a:ext>
                </a:extLst>
              </a:tr>
              <a:tr h="58705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nd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8295251"/>
                  </a:ext>
                </a:extLst>
              </a:tr>
              <a:tr h="50432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5075894"/>
                  </a:ext>
                </a:extLst>
              </a:tr>
              <a:tr h="58705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rd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+ 15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0451646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EE0E56D4-5049-435B-9A5A-A9ACAF7F177B}"/>
              </a:ext>
            </a:extLst>
          </p:cNvPr>
          <p:cNvGrpSpPr/>
          <p:nvPr/>
        </p:nvGrpSpPr>
        <p:grpSpPr>
          <a:xfrm>
            <a:off x="2815808" y="2392577"/>
            <a:ext cx="3838584" cy="0"/>
            <a:chOff x="2815808" y="2392577"/>
            <a:chExt cx="3838584" cy="0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9CECF29-79F8-44E8-87FF-930D76844D14}"/>
                </a:ext>
              </a:extLst>
            </p:cNvPr>
            <p:cNvCxnSpPr>
              <a:cxnSpLocks/>
            </p:cNvCxnSpPr>
            <p:nvPr/>
          </p:nvCxnSpPr>
          <p:spPr>
            <a:xfrm>
              <a:off x="2815808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76A6F357-A1F0-4B75-A2FF-8F62F3BA9501}"/>
                </a:ext>
              </a:extLst>
            </p:cNvPr>
            <p:cNvCxnSpPr>
              <a:cxnSpLocks/>
            </p:cNvCxnSpPr>
            <p:nvPr/>
          </p:nvCxnSpPr>
          <p:spPr>
            <a:xfrm>
              <a:off x="4373665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018FF00B-062F-4F70-A1E4-21B4D9F19FCB}"/>
                </a:ext>
              </a:extLst>
            </p:cNvPr>
            <p:cNvCxnSpPr>
              <a:cxnSpLocks/>
            </p:cNvCxnSpPr>
            <p:nvPr/>
          </p:nvCxnSpPr>
          <p:spPr>
            <a:xfrm>
              <a:off x="6006392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C67D8E-8B14-485F-B6CF-CB898F698D8B}"/>
              </a:ext>
            </a:extLst>
          </p:cNvPr>
          <p:cNvGrpSpPr/>
          <p:nvPr/>
        </p:nvGrpSpPr>
        <p:grpSpPr>
          <a:xfrm>
            <a:off x="2815808" y="3478960"/>
            <a:ext cx="3838584" cy="0"/>
            <a:chOff x="2815808" y="2392577"/>
            <a:chExt cx="3838584" cy="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1AE1508-3D4F-4473-9ABB-D0206854019E}"/>
                </a:ext>
              </a:extLst>
            </p:cNvPr>
            <p:cNvCxnSpPr>
              <a:cxnSpLocks/>
            </p:cNvCxnSpPr>
            <p:nvPr/>
          </p:nvCxnSpPr>
          <p:spPr>
            <a:xfrm>
              <a:off x="2815808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259642CC-F506-4B26-AD82-38F25C21DEA3}"/>
                </a:ext>
              </a:extLst>
            </p:cNvPr>
            <p:cNvCxnSpPr>
              <a:cxnSpLocks/>
            </p:cNvCxnSpPr>
            <p:nvPr/>
          </p:nvCxnSpPr>
          <p:spPr>
            <a:xfrm>
              <a:off x="4373665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8D62C9C7-39A2-4E5E-885A-1F4F9EF27571}"/>
                </a:ext>
              </a:extLst>
            </p:cNvPr>
            <p:cNvCxnSpPr>
              <a:cxnSpLocks/>
            </p:cNvCxnSpPr>
            <p:nvPr/>
          </p:nvCxnSpPr>
          <p:spPr>
            <a:xfrm>
              <a:off x="6006392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E2484E5-CB30-4B00-8BA5-FFB99F254361}"/>
              </a:ext>
            </a:extLst>
          </p:cNvPr>
          <p:cNvGrpSpPr/>
          <p:nvPr/>
        </p:nvGrpSpPr>
        <p:grpSpPr>
          <a:xfrm>
            <a:off x="2815808" y="4565342"/>
            <a:ext cx="3838584" cy="0"/>
            <a:chOff x="2815808" y="2392577"/>
            <a:chExt cx="3838584" cy="0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4FE263E2-0134-4203-85CD-C8C48A67728F}"/>
                </a:ext>
              </a:extLst>
            </p:cNvPr>
            <p:cNvCxnSpPr>
              <a:cxnSpLocks/>
            </p:cNvCxnSpPr>
            <p:nvPr/>
          </p:nvCxnSpPr>
          <p:spPr>
            <a:xfrm>
              <a:off x="2815808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1F70A58D-45F8-4614-9F12-ABD6C4168337}"/>
                </a:ext>
              </a:extLst>
            </p:cNvPr>
            <p:cNvCxnSpPr>
              <a:cxnSpLocks/>
            </p:cNvCxnSpPr>
            <p:nvPr/>
          </p:nvCxnSpPr>
          <p:spPr>
            <a:xfrm>
              <a:off x="4373665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789376DB-897A-4CF9-828D-0239372C2233}"/>
                </a:ext>
              </a:extLst>
            </p:cNvPr>
            <p:cNvCxnSpPr>
              <a:cxnSpLocks/>
            </p:cNvCxnSpPr>
            <p:nvPr/>
          </p:nvCxnSpPr>
          <p:spPr>
            <a:xfrm>
              <a:off x="6006392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7</a:t>
            </a:r>
            <a:r>
              <a:rPr lang="en-GB" sz="2000" b="1" baseline="30000" dirty="0">
                <a:solidFill>
                  <a:schemeClr val="tx1"/>
                </a:solidFill>
                <a:latin typeface="Century Gothic" panose="020B0502020202020204" pitchFamily="34" charset="0"/>
              </a:rPr>
              <a:t>th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expression in the sequence?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7</a:t>
            </a:r>
            <a:r>
              <a:rPr lang="en-GB" sz="2000" b="1" baseline="30000" dirty="0">
                <a:solidFill>
                  <a:srgbClr val="FF0000"/>
                </a:solidFill>
                <a:latin typeface="Century Gothic" panose="020B0502020202020204" pitchFamily="34" charset="0"/>
              </a:rPr>
              <a:t>th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term in the sequence is </a:t>
            </a:r>
            <a:r>
              <a:rPr lang="en-GB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+ 13</a:t>
            </a: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8" descr="A close up of a sign&#10;&#10;Description generated with high confidence">
            <a:extLst>
              <a:ext uri="{FF2B5EF4-FFF2-40B4-BE49-F238E27FC236}">
                <a16:creationId xmlns:a16="http://schemas.microsoft.com/office/drawing/2014/main" id="{91EDA3F9-16FA-4CB0-9EC6-0446827D62A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0" name="TextBox 8">
            <a:extLst>
              <a:ext uri="{FF2B5EF4-FFF2-40B4-BE49-F238E27FC236}">
                <a16:creationId xmlns:a16="http://schemas.microsoft.com/office/drawing/2014/main" id="{80EA607D-E988-4DE9-8DB0-06BBFEA2D65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A01904A-1D90-496D-B93F-88887890D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680177"/>
              </p:ext>
            </p:extLst>
          </p:nvPr>
        </p:nvGraphicFramePr>
        <p:xfrm>
          <a:off x="1252165" y="5769828"/>
          <a:ext cx="6642000" cy="42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1200">
                  <a:extLst>
                    <a:ext uri="{9D8B030D-6E8A-4147-A177-3AD203B41FA5}">
                      <a16:colId xmlns:a16="http://schemas.microsoft.com/office/drawing/2014/main" val="1097810273"/>
                    </a:ext>
                  </a:extLst>
                </a:gridCol>
                <a:gridCol w="928800">
                  <a:extLst>
                    <a:ext uri="{9D8B030D-6E8A-4147-A177-3AD203B41FA5}">
                      <a16:colId xmlns:a16="http://schemas.microsoft.com/office/drawing/2014/main" val="1548645123"/>
                    </a:ext>
                  </a:extLst>
                </a:gridCol>
                <a:gridCol w="698400">
                  <a:extLst>
                    <a:ext uri="{9D8B030D-6E8A-4147-A177-3AD203B41FA5}">
                      <a16:colId xmlns:a16="http://schemas.microsoft.com/office/drawing/2014/main" val="576674210"/>
                    </a:ext>
                  </a:extLst>
                </a:gridCol>
                <a:gridCol w="810000">
                  <a:extLst>
                    <a:ext uri="{9D8B030D-6E8A-4147-A177-3AD203B41FA5}">
                      <a16:colId xmlns:a16="http://schemas.microsoft.com/office/drawing/2014/main" val="3998303967"/>
                    </a:ext>
                  </a:extLst>
                </a:gridCol>
                <a:gridCol w="810000">
                  <a:extLst>
                    <a:ext uri="{9D8B030D-6E8A-4147-A177-3AD203B41FA5}">
                      <a16:colId xmlns:a16="http://schemas.microsoft.com/office/drawing/2014/main" val="3598950278"/>
                    </a:ext>
                  </a:extLst>
                </a:gridCol>
                <a:gridCol w="810000">
                  <a:extLst>
                    <a:ext uri="{9D8B030D-6E8A-4147-A177-3AD203B41FA5}">
                      <a16:colId xmlns:a16="http://schemas.microsoft.com/office/drawing/2014/main" val="4219253082"/>
                    </a:ext>
                  </a:extLst>
                </a:gridCol>
                <a:gridCol w="608400">
                  <a:extLst>
                    <a:ext uri="{9D8B030D-6E8A-4147-A177-3AD203B41FA5}">
                      <a16:colId xmlns:a16="http://schemas.microsoft.com/office/drawing/2014/main" val="4292524933"/>
                    </a:ext>
                  </a:extLst>
                </a:gridCol>
                <a:gridCol w="1285200">
                  <a:extLst>
                    <a:ext uri="{9D8B030D-6E8A-4147-A177-3AD203B41FA5}">
                      <a16:colId xmlns:a16="http://schemas.microsoft.com/office/drawing/2014/main" val="2356295586"/>
                    </a:ext>
                  </a:extLst>
                </a:gridCol>
              </a:tblGrid>
              <a:tr h="366586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+ 13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+ 5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u="sng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2800" b="1" i="1" u="sng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u="sng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+ 31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7029151"/>
                  </a:ext>
                </a:extLst>
              </a:tr>
            </a:tbl>
          </a:graphicData>
        </a:graphic>
      </p:graphicFrame>
      <p:graphicFrame>
        <p:nvGraphicFramePr>
          <p:cNvPr id="26" name="Table 4">
            <a:extLst>
              <a:ext uri="{FF2B5EF4-FFF2-40B4-BE49-F238E27FC236}">
                <a16:creationId xmlns:a16="http://schemas.microsoft.com/office/drawing/2014/main" id="{D59FA78B-5A51-45AB-858A-25034C4C0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38458"/>
              </p:ext>
            </p:extLst>
          </p:nvPr>
        </p:nvGraphicFramePr>
        <p:xfrm>
          <a:off x="1252165" y="2050741"/>
          <a:ext cx="6640084" cy="2769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189">
                  <a:extLst>
                    <a:ext uri="{9D8B030D-6E8A-4147-A177-3AD203B41FA5}">
                      <a16:colId xmlns:a16="http://schemas.microsoft.com/office/drawing/2014/main" val="3031497335"/>
                    </a:ext>
                  </a:extLst>
                </a:gridCol>
                <a:gridCol w="928880">
                  <a:extLst>
                    <a:ext uri="{9D8B030D-6E8A-4147-A177-3AD203B41FA5}">
                      <a16:colId xmlns:a16="http://schemas.microsoft.com/office/drawing/2014/main" val="1362931081"/>
                    </a:ext>
                  </a:extLst>
                </a:gridCol>
                <a:gridCol w="698757">
                  <a:extLst>
                    <a:ext uri="{9D8B030D-6E8A-4147-A177-3AD203B41FA5}">
                      <a16:colId xmlns:a16="http://schemas.microsoft.com/office/drawing/2014/main" val="1547511996"/>
                    </a:ext>
                  </a:extLst>
                </a:gridCol>
                <a:gridCol w="809523">
                  <a:extLst>
                    <a:ext uri="{9D8B030D-6E8A-4147-A177-3AD203B41FA5}">
                      <a16:colId xmlns:a16="http://schemas.microsoft.com/office/drawing/2014/main" val="100171854"/>
                    </a:ext>
                  </a:extLst>
                </a:gridCol>
                <a:gridCol w="809523">
                  <a:extLst>
                    <a:ext uri="{9D8B030D-6E8A-4147-A177-3AD203B41FA5}">
                      <a16:colId xmlns:a16="http://schemas.microsoft.com/office/drawing/2014/main" val="2518169879"/>
                    </a:ext>
                  </a:extLst>
                </a:gridCol>
                <a:gridCol w="809523">
                  <a:extLst>
                    <a:ext uri="{9D8B030D-6E8A-4147-A177-3AD203B41FA5}">
                      <a16:colId xmlns:a16="http://schemas.microsoft.com/office/drawing/2014/main" val="1469016825"/>
                    </a:ext>
                  </a:extLst>
                </a:gridCol>
                <a:gridCol w="609529">
                  <a:extLst>
                    <a:ext uri="{9D8B030D-6E8A-4147-A177-3AD203B41FA5}">
                      <a16:colId xmlns:a16="http://schemas.microsoft.com/office/drawing/2014/main" val="3674535765"/>
                    </a:ext>
                  </a:extLst>
                </a:gridCol>
                <a:gridCol w="1284160">
                  <a:extLst>
                    <a:ext uri="{9D8B030D-6E8A-4147-A177-3AD203B41FA5}">
                      <a16:colId xmlns:a16="http://schemas.microsoft.com/office/drawing/2014/main" val="728375292"/>
                    </a:ext>
                  </a:extLst>
                </a:gridCol>
              </a:tblGrid>
              <a:tr h="58705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+ 1</a:t>
                      </a:r>
                      <a:endParaRPr lang="en-GB" sz="2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+ 5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5838215"/>
                  </a:ext>
                </a:extLst>
              </a:tr>
              <a:tr h="50432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434856"/>
                  </a:ext>
                </a:extLst>
              </a:tr>
              <a:tr h="58705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nd</a:t>
                      </a:r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8295251"/>
                  </a:ext>
                </a:extLst>
              </a:tr>
              <a:tr h="50432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5075894"/>
                  </a:ext>
                </a:extLst>
              </a:tr>
              <a:tr h="58705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en-GB" sz="2400" b="1" baseline="30000" dirty="0">
                          <a:latin typeface="Century Gothic" panose="020B0502020202020204" pitchFamily="34" charset="0"/>
                        </a:rPr>
                        <a:t>rd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2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 + 15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0451646"/>
                  </a:ext>
                </a:extLst>
              </a:tr>
            </a:tbl>
          </a:graphicData>
        </a:graphic>
      </p:graphicFrame>
      <p:grpSp>
        <p:nvGrpSpPr>
          <p:cNvPr id="27" name="Group 26">
            <a:extLst>
              <a:ext uri="{FF2B5EF4-FFF2-40B4-BE49-F238E27FC236}">
                <a16:creationId xmlns:a16="http://schemas.microsoft.com/office/drawing/2014/main" id="{A17FC191-8216-48BB-8802-4622E6E73673}"/>
              </a:ext>
            </a:extLst>
          </p:cNvPr>
          <p:cNvGrpSpPr/>
          <p:nvPr/>
        </p:nvGrpSpPr>
        <p:grpSpPr>
          <a:xfrm>
            <a:off x="2815808" y="2392577"/>
            <a:ext cx="3838584" cy="0"/>
            <a:chOff x="2815808" y="2392577"/>
            <a:chExt cx="3838584" cy="0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6883366-87D7-4017-BF1F-A53717C1EB66}"/>
                </a:ext>
              </a:extLst>
            </p:cNvPr>
            <p:cNvCxnSpPr>
              <a:cxnSpLocks/>
            </p:cNvCxnSpPr>
            <p:nvPr/>
          </p:nvCxnSpPr>
          <p:spPr>
            <a:xfrm>
              <a:off x="2815808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E995E91-5818-486C-A446-1B1D964B6F73}"/>
                </a:ext>
              </a:extLst>
            </p:cNvPr>
            <p:cNvCxnSpPr>
              <a:cxnSpLocks/>
            </p:cNvCxnSpPr>
            <p:nvPr/>
          </p:nvCxnSpPr>
          <p:spPr>
            <a:xfrm>
              <a:off x="4373665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36CEF503-D873-42E1-9B59-C61E82BADF2C}"/>
                </a:ext>
              </a:extLst>
            </p:cNvPr>
            <p:cNvCxnSpPr>
              <a:cxnSpLocks/>
            </p:cNvCxnSpPr>
            <p:nvPr/>
          </p:nvCxnSpPr>
          <p:spPr>
            <a:xfrm>
              <a:off x="6006392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35536A6-AC72-4071-9E7E-83977D415847}"/>
              </a:ext>
            </a:extLst>
          </p:cNvPr>
          <p:cNvGrpSpPr/>
          <p:nvPr/>
        </p:nvGrpSpPr>
        <p:grpSpPr>
          <a:xfrm>
            <a:off x="2815808" y="3478960"/>
            <a:ext cx="3838584" cy="0"/>
            <a:chOff x="2815808" y="2392577"/>
            <a:chExt cx="3838584" cy="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ADC80B0-AB58-493E-B6C1-C59EA37AC977}"/>
                </a:ext>
              </a:extLst>
            </p:cNvPr>
            <p:cNvCxnSpPr>
              <a:cxnSpLocks/>
            </p:cNvCxnSpPr>
            <p:nvPr/>
          </p:nvCxnSpPr>
          <p:spPr>
            <a:xfrm>
              <a:off x="2815808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20D25D4-4CDC-4D68-B713-08933A77B9C9}"/>
                </a:ext>
              </a:extLst>
            </p:cNvPr>
            <p:cNvCxnSpPr>
              <a:cxnSpLocks/>
            </p:cNvCxnSpPr>
            <p:nvPr/>
          </p:nvCxnSpPr>
          <p:spPr>
            <a:xfrm>
              <a:off x="4373665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0DA0182E-FCB7-47DC-A523-EE0FFBB97A41}"/>
                </a:ext>
              </a:extLst>
            </p:cNvPr>
            <p:cNvCxnSpPr>
              <a:cxnSpLocks/>
            </p:cNvCxnSpPr>
            <p:nvPr/>
          </p:nvCxnSpPr>
          <p:spPr>
            <a:xfrm>
              <a:off x="6006392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3C3E99C-5D24-4437-BD3D-93FE9253938B}"/>
              </a:ext>
            </a:extLst>
          </p:cNvPr>
          <p:cNvGrpSpPr/>
          <p:nvPr/>
        </p:nvGrpSpPr>
        <p:grpSpPr>
          <a:xfrm>
            <a:off x="2815808" y="4565342"/>
            <a:ext cx="3838584" cy="0"/>
            <a:chOff x="2815808" y="2392577"/>
            <a:chExt cx="3838584" cy="0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5C368FF-88ED-4997-8367-7438932FD753}"/>
                </a:ext>
              </a:extLst>
            </p:cNvPr>
            <p:cNvCxnSpPr>
              <a:cxnSpLocks/>
            </p:cNvCxnSpPr>
            <p:nvPr/>
          </p:nvCxnSpPr>
          <p:spPr>
            <a:xfrm>
              <a:off x="2815808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5C96BAD-7AFF-4DCE-92C3-A861CA58CAC7}"/>
                </a:ext>
              </a:extLst>
            </p:cNvPr>
            <p:cNvCxnSpPr>
              <a:cxnSpLocks/>
            </p:cNvCxnSpPr>
            <p:nvPr/>
          </p:nvCxnSpPr>
          <p:spPr>
            <a:xfrm>
              <a:off x="4373665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BDF9AFF2-B041-4392-B87B-BB9B5D086F02}"/>
                </a:ext>
              </a:extLst>
            </p:cNvPr>
            <p:cNvCxnSpPr>
              <a:cxnSpLocks/>
            </p:cNvCxnSpPr>
            <p:nvPr/>
          </p:nvCxnSpPr>
          <p:spPr>
            <a:xfrm>
              <a:off x="6006392" y="2392577"/>
              <a:ext cx="648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0192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3501770B-83AC-4589-8A9B-7C710655AFE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5" name="TextBox 8">
            <a:extLst>
              <a:ext uri="{FF2B5EF4-FFF2-40B4-BE49-F238E27FC236}">
                <a16:creationId xmlns:a16="http://schemas.microsoft.com/office/drawing/2014/main" id="{22DCC2E6-5E50-4BE7-97F5-9FE1684CC47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E9BAA7E-94B0-4852-8ACD-805A53107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758BC5F-EC63-4F4E-99CA-BF9A659ED265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Shanice has created a function machine.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says,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Shanice’s mistake.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C37ADC-D2CF-4D55-82D5-E9BAE968A366}"/>
              </a:ext>
            </a:extLst>
          </p:cNvPr>
          <p:cNvSpPr/>
          <p:nvPr/>
        </p:nvSpPr>
        <p:spPr>
          <a:xfrm>
            <a:off x="2932728" y="1423058"/>
            <a:ext cx="3278543" cy="78749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F2649F5-8812-4F84-9060-B33C14C0EAF0}"/>
              </a:ext>
            </a:extLst>
          </p:cNvPr>
          <p:cNvGrpSpPr/>
          <p:nvPr/>
        </p:nvGrpSpPr>
        <p:grpSpPr>
          <a:xfrm>
            <a:off x="3465830" y="1816807"/>
            <a:ext cx="1969240" cy="0"/>
            <a:chOff x="3465830" y="1816807"/>
            <a:chExt cx="1969240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3A002CC-0591-4A53-8432-871C47580103}"/>
                </a:ext>
              </a:extLst>
            </p:cNvPr>
            <p:cNvCxnSpPr>
              <a:cxnSpLocks/>
            </p:cNvCxnSpPr>
            <p:nvPr/>
          </p:nvCxnSpPr>
          <p:spPr>
            <a:xfrm>
              <a:off x="346583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7F8359B-7FE4-49DC-B51E-91017905A511}"/>
                </a:ext>
              </a:extLst>
            </p:cNvPr>
            <p:cNvCxnSpPr>
              <a:cxnSpLocks/>
            </p:cNvCxnSpPr>
            <p:nvPr/>
          </p:nvCxnSpPr>
          <p:spPr>
            <a:xfrm>
              <a:off x="475107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315E2D3C-E52C-478A-BFD4-E1CB520D3FD2}"/>
              </a:ext>
            </a:extLst>
          </p:cNvPr>
          <p:cNvGraphicFramePr>
            <a:graphicFrameLocks noGrp="1"/>
          </p:cNvGraphicFramePr>
          <p:nvPr/>
        </p:nvGraphicFramePr>
        <p:xfrm>
          <a:off x="3060000" y="1546807"/>
          <a:ext cx="3024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801662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047162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24795074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320481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9987814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– 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0534252"/>
                  </a:ext>
                </a:extLst>
              </a:tr>
            </a:tbl>
          </a:graphicData>
        </a:graphic>
      </p:graphicFrame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C46CF8BB-ECD8-4334-A274-4D0115777A50}"/>
              </a:ext>
            </a:extLst>
          </p:cNvPr>
          <p:cNvSpPr/>
          <p:nvPr/>
        </p:nvSpPr>
        <p:spPr>
          <a:xfrm>
            <a:off x="3655466" y="3196441"/>
            <a:ext cx="3886702" cy="1170201"/>
          </a:xfrm>
          <a:prstGeom prst="wedgeRoundRectCallout">
            <a:avLst>
              <a:gd name="adj1" fmla="val -59938"/>
              <a:gd name="adj2" fmla="val 39414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expression formed from this function machine is 9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2.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3501770B-83AC-4589-8A9B-7C710655AFE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5" name="TextBox 8">
            <a:extLst>
              <a:ext uri="{FF2B5EF4-FFF2-40B4-BE49-F238E27FC236}">
                <a16:creationId xmlns:a16="http://schemas.microsoft.com/office/drawing/2014/main" id="{22DCC2E6-5E50-4BE7-97F5-9FE1684CC47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E9BAA7E-94B0-4852-8ACD-805A53107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758BC5F-EC63-4F4E-99CA-BF9A659ED265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Shanice has created a function machine.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says,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Shanice’s mistake.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Shanice’s mistake is with the operations because…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C37ADC-D2CF-4D55-82D5-E9BAE968A366}"/>
              </a:ext>
            </a:extLst>
          </p:cNvPr>
          <p:cNvSpPr/>
          <p:nvPr/>
        </p:nvSpPr>
        <p:spPr>
          <a:xfrm>
            <a:off x="2932728" y="1423058"/>
            <a:ext cx="3278543" cy="78749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F2649F5-8812-4F84-9060-B33C14C0EAF0}"/>
              </a:ext>
            </a:extLst>
          </p:cNvPr>
          <p:cNvGrpSpPr/>
          <p:nvPr/>
        </p:nvGrpSpPr>
        <p:grpSpPr>
          <a:xfrm>
            <a:off x="3465830" y="1816807"/>
            <a:ext cx="1969240" cy="0"/>
            <a:chOff x="3465830" y="1816807"/>
            <a:chExt cx="1969240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3A002CC-0591-4A53-8432-871C47580103}"/>
                </a:ext>
              </a:extLst>
            </p:cNvPr>
            <p:cNvCxnSpPr>
              <a:cxnSpLocks/>
            </p:cNvCxnSpPr>
            <p:nvPr/>
          </p:nvCxnSpPr>
          <p:spPr>
            <a:xfrm>
              <a:off x="346583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7F8359B-7FE4-49DC-B51E-91017905A511}"/>
                </a:ext>
              </a:extLst>
            </p:cNvPr>
            <p:cNvCxnSpPr>
              <a:cxnSpLocks/>
            </p:cNvCxnSpPr>
            <p:nvPr/>
          </p:nvCxnSpPr>
          <p:spPr>
            <a:xfrm>
              <a:off x="475107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315E2D3C-E52C-478A-BFD4-E1CB520D3FD2}"/>
              </a:ext>
            </a:extLst>
          </p:cNvPr>
          <p:cNvGraphicFramePr>
            <a:graphicFrameLocks noGrp="1"/>
          </p:cNvGraphicFramePr>
          <p:nvPr/>
        </p:nvGraphicFramePr>
        <p:xfrm>
          <a:off x="3060000" y="1546807"/>
          <a:ext cx="3024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801662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047162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24795074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320481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9987814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– 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0534252"/>
                  </a:ext>
                </a:extLst>
              </a:tr>
            </a:tbl>
          </a:graphicData>
        </a:graphic>
      </p:graphicFrame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C46CF8BB-ECD8-4334-A274-4D0115777A50}"/>
              </a:ext>
            </a:extLst>
          </p:cNvPr>
          <p:cNvSpPr/>
          <p:nvPr/>
        </p:nvSpPr>
        <p:spPr>
          <a:xfrm>
            <a:off x="3655466" y="3196441"/>
            <a:ext cx="3886702" cy="1170201"/>
          </a:xfrm>
          <a:prstGeom prst="wedgeRoundRectCallout">
            <a:avLst>
              <a:gd name="adj1" fmla="val -59938"/>
              <a:gd name="adj2" fmla="val 39414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expression formed from this function machine is 9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2.</a:t>
            </a:r>
          </a:p>
        </p:txBody>
      </p:sp>
    </p:spTree>
    <p:extLst>
      <p:ext uri="{BB962C8B-B14F-4D97-AF65-F5344CB8AC3E}">
        <p14:creationId xmlns:p14="http://schemas.microsoft.com/office/powerpoint/2010/main" val="3364020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3501770B-83AC-4589-8A9B-7C710655AFE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5" name="TextBox 8">
            <a:extLst>
              <a:ext uri="{FF2B5EF4-FFF2-40B4-BE49-F238E27FC236}">
                <a16:creationId xmlns:a16="http://schemas.microsoft.com/office/drawing/2014/main" id="{22DCC2E6-5E50-4BE7-97F5-9FE1684CC47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E9BAA7E-94B0-4852-8ACD-805A53107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758BC5F-EC63-4F4E-99CA-BF9A659ED265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Shanice has created a function machine.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says,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Shanice’s mistake.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Shanice’s mistake is with the operations because she has completed them in the wrong order; she has multiplied by 9 and subtracted 2. Her expression should be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– 9 x 2.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C37ADC-D2CF-4D55-82D5-E9BAE968A366}"/>
              </a:ext>
            </a:extLst>
          </p:cNvPr>
          <p:cNvSpPr/>
          <p:nvPr/>
        </p:nvSpPr>
        <p:spPr>
          <a:xfrm>
            <a:off x="2932728" y="1423058"/>
            <a:ext cx="3278543" cy="78749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F2649F5-8812-4F84-9060-B33C14C0EAF0}"/>
              </a:ext>
            </a:extLst>
          </p:cNvPr>
          <p:cNvGrpSpPr/>
          <p:nvPr/>
        </p:nvGrpSpPr>
        <p:grpSpPr>
          <a:xfrm>
            <a:off x="3465830" y="1816807"/>
            <a:ext cx="1969240" cy="0"/>
            <a:chOff x="3465830" y="1816807"/>
            <a:chExt cx="1969240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3A002CC-0591-4A53-8432-871C47580103}"/>
                </a:ext>
              </a:extLst>
            </p:cNvPr>
            <p:cNvCxnSpPr>
              <a:cxnSpLocks/>
            </p:cNvCxnSpPr>
            <p:nvPr/>
          </p:nvCxnSpPr>
          <p:spPr>
            <a:xfrm>
              <a:off x="346583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7F8359B-7FE4-49DC-B51E-91017905A511}"/>
                </a:ext>
              </a:extLst>
            </p:cNvPr>
            <p:cNvCxnSpPr>
              <a:cxnSpLocks/>
            </p:cNvCxnSpPr>
            <p:nvPr/>
          </p:nvCxnSpPr>
          <p:spPr>
            <a:xfrm>
              <a:off x="475107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315E2D3C-E52C-478A-BFD4-E1CB520D3FD2}"/>
              </a:ext>
            </a:extLst>
          </p:cNvPr>
          <p:cNvGraphicFramePr>
            <a:graphicFrameLocks noGrp="1"/>
          </p:cNvGraphicFramePr>
          <p:nvPr/>
        </p:nvGraphicFramePr>
        <p:xfrm>
          <a:off x="3060000" y="1546807"/>
          <a:ext cx="3024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801662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047162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24795074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320481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9987814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– 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0534252"/>
                  </a:ext>
                </a:extLst>
              </a:tr>
            </a:tbl>
          </a:graphicData>
        </a:graphic>
      </p:graphicFrame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C46CF8BB-ECD8-4334-A274-4D0115777A50}"/>
              </a:ext>
            </a:extLst>
          </p:cNvPr>
          <p:cNvSpPr/>
          <p:nvPr/>
        </p:nvSpPr>
        <p:spPr>
          <a:xfrm>
            <a:off x="3655466" y="3196441"/>
            <a:ext cx="3886702" cy="1170201"/>
          </a:xfrm>
          <a:prstGeom prst="wedgeRoundRectCallout">
            <a:avLst>
              <a:gd name="adj1" fmla="val -59938"/>
              <a:gd name="adj2" fmla="val 39414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expression formed from this function machine is 9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2.</a:t>
            </a:r>
          </a:p>
        </p:txBody>
      </p:sp>
    </p:spTree>
    <p:extLst>
      <p:ext uri="{BB962C8B-B14F-4D97-AF65-F5344CB8AC3E}">
        <p14:creationId xmlns:p14="http://schemas.microsoft.com/office/powerpoint/2010/main" val="3125215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3501770B-83AC-4589-8A9B-7C710655AFE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5" name="TextBox 8">
            <a:extLst>
              <a:ext uri="{FF2B5EF4-FFF2-40B4-BE49-F238E27FC236}">
                <a16:creationId xmlns:a16="http://schemas.microsoft.com/office/drawing/2014/main" id="{22DCC2E6-5E50-4BE7-97F5-9FE1684CC47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36DF8B-0156-440C-8E75-B01662379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F1AD2D1-5761-450E-ABEC-A40BCC579CD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Bear has put some terms into a function machine. </a:t>
            </a: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output if the input is 25?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Inputs:                      Function:                     Outputs: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27537ACD-277F-4C76-8FCA-CD73F75EA413}"/>
              </a:ext>
            </a:extLst>
          </p:cNvPr>
          <p:cNvGraphicFramePr>
            <a:graphicFrameLocks noGrp="1"/>
          </p:cNvGraphicFramePr>
          <p:nvPr/>
        </p:nvGraphicFramePr>
        <p:xfrm>
          <a:off x="1641524" y="2295000"/>
          <a:ext cx="75600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1950976219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77157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44103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857219"/>
                  </a:ext>
                </a:extLst>
              </a:tr>
            </a:tbl>
          </a:graphicData>
        </a:graphic>
      </p:graphicFrame>
      <p:graphicFrame>
        <p:nvGraphicFramePr>
          <p:cNvPr id="18" name="Table 7">
            <a:extLst>
              <a:ext uri="{FF2B5EF4-FFF2-40B4-BE49-F238E27FC236}">
                <a16:creationId xmlns:a16="http://schemas.microsoft.com/office/drawing/2014/main" id="{BEC5499D-7D21-4A89-B771-E56FF0352A6C}"/>
              </a:ext>
            </a:extLst>
          </p:cNvPr>
          <p:cNvGraphicFramePr>
            <a:graphicFrameLocks noGrp="1"/>
          </p:cNvGraphicFramePr>
          <p:nvPr/>
        </p:nvGraphicFramePr>
        <p:xfrm>
          <a:off x="6746477" y="2295000"/>
          <a:ext cx="75600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1950976219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77157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44103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857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651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3501770B-83AC-4589-8A9B-7C710655AFE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5" name="TextBox 8">
            <a:extLst>
              <a:ext uri="{FF2B5EF4-FFF2-40B4-BE49-F238E27FC236}">
                <a16:creationId xmlns:a16="http://schemas.microsoft.com/office/drawing/2014/main" id="{22DCC2E6-5E50-4BE7-97F5-9FE1684CC47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36DF8B-0156-440C-8E75-B01662379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F1AD2D1-5761-450E-ABEC-A40BCC579CD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Bear has put some terms into a function machine. </a:t>
            </a: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is the output if the input is 25?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Inputs:                      Function:                     Outputs: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function is ÷ 5 so the output would be 5.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27537ACD-277F-4C76-8FCA-CD73F75EA413}"/>
              </a:ext>
            </a:extLst>
          </p:cNvPr>
          <p:cNvGraphicFramePr>
            <a:graphicFrameLocks noGrp="1"/>
          </p:cNvGraphicFramePr>
          <p:nvPr/>
        </p:nvGraphicFramePr>
        <p:xfrm>
          <a:off x="1641524" y="2295000"/>
          <a:ext cx="75600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1950976219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77157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44103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857219"/>
                  </a:ext>
                </a:extLst>
              </a:tr>
            </a:tbl>
          </a:graphicData>
        </a:graphic>
      </p:graphicFrame>
      <p:graphicFrame>
        <p:nvGraphicFramePr>
          <p:cNvPr id="18" name="Table 7">
            <a:extLst>
              <a:ext uri="{FF2B5EF4-FFF2-40B4-BE49-F238E27FC236}">
                <a16:creationId xmlns:a16="http://schemas.microsoft.com/office/drawing/2014/main" id="{BEC5499D-7D21-4A89-B771-E56FF0352A6C}"/>
              </a:ext>
            </a:extLst>
          </p:cNvPr>
          <p:cNvGraphicFramePr>
            <a:graphicFrameLocks noGrp="1"/>
          </p:cNvGraphicFramePr>
          <p:nvPr/>
        </p:nvGraphicFramePr>
        <p:xfrm>
          <a:off x="6746477" y="2295000"/>
          <a:ext cx="756000" cy="22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1950976219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77157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44103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857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773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 Reasoning and Problem Solving Challenges!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questions 1a-3a if you want support to build your confidence.</a:t>
            </a:r>
          </a:p>
          <a:p>
            <a:r>
              <a:rPr lang="en-GB" dirty="0" smtClean="0"/>
              <a:t>Do questions 4a-6a if you want a similar challenge to the questions that you have practised.</a:t>
            </a:r>
          </a:p>
          <a:p>
            <a:r>
              <a:rPr lang="en-GB" dirty="0" smtClean="0"/>
              <a:t>Do questions 7a – 9a if you want a tougher challenge!</a:t>
            </a:r>
          </a:p>
          <a:p>
            <a:endParaRPr lang="en-GB" dirty="0"/>
          </a:p>
          <a:p>
            <a:r>
              <a:rPr lang="en-GB" dirty="0" smtClean="0"/>
              <a:t>If you want extra practice, look at the ‘b’ challenges that are available for each level of challenge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2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outputs for the function machines below. </a:t>
            </a:r>
          </a:p>
        </p:txBody>
      </p:sp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50D1E4BE-6DFB-49E3-B2FC-A48C39F6C38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7" name="TextBox 8">
            <a:extLst>
              <a:ext uri="{FF2B5EF4-FFF2-40B4-BE49-F238E27FC236}">
                <a16:creationId xmlns:a16="http://schemas.microsoft.com/office/drawing/2014/main" id="{9121A43F-7B19-4A1C-9BB7-B010137C55A7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CC551A-7434-4944-BB3E-8D2EF73B6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770160"/>
              </p:ext>
            </p:extLst>
          </p:nvPr>
        </p:nvGraphicFramePr>
        <p:xfrm>
          <a:off x="2052000" y="1521051"/>
          <a:ext cx="5040000" cy="3815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421698841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56674481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5617815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8070873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31305801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75698776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483278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73774483"/>
                    </a:ext>
                  </a:extLst>
                </a:gridCol>
              </a:tblGrid>
              <a:tr h="43189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Input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Output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498521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– 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01903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3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252088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21496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58402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÷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59656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421998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4053480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EE2468D7-D0A9-4485-B7DD-4AD05EE5B625}"/>
              </a:ext>
            </a:extLst>
          </p:cNvPr>
          <p:cNvGrpSpPr/>
          <p:nvPr/>
        </p:nvGrpSpPr>
        <p:grpSpPr>
          <a:xfrm>
            <a:off x="2593104" y="2215168"/>
            <a:ext cx="3561552" cy="2819400"/>
            <a:chOff x="2338210" y="2542828"/>
            <a:chExt cx="3561552" cy="281940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1085F45-BAAC-412D-BC3E-4F2EFB624F16}"/>
                </a:ext>
              </a:extLst>
            </p:cNvPr>
            <p:cNvGrpSpPr/>
            <p:nvPr/>
          </p:nvGrpSpPr>
          <p:grpSpPr>
            <a:xfrm>
              <a:off x="2338210" y="2542828"/>
              <a:ext cx="3561552" cy="0"/>
              <a:chOff x="2338210" y="2542828"/>
              <a:chExt cx="3561552" cy="0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9D753B53-43BC-4D99-B276-E01D620729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1F582FC-7117-4CC3-A8DB-D20262139F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C191C79C-F1C6-4B73-8549-CD1523F2DC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56CBE65-A021-4599-B29C-610FBD9FD860}"/>
                </a:ext>
              </a:extLst>
            </p:cNvPr>
            <p:cNvGrpSpPr/>
            <p:nvPr/>
          </p:nvGrpSpPr>
          <p:grpSpPr>
            <a:xfrm>
              <a:off x="2338210" y="3482628"/>
              <a:ext cx="3561552" cy="0"/>
              <a:chOff x="2338210" y="2542828"/>
              <a:chExt cx="3561552" cy="0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677C0A0B-C563-4B19-9EA2-79C23D0530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F9062E6-7427-469B-84CF-650472CF1B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9D17FFCE-7EC4-41FB-AD81-87B09E9A62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489ED4A-E422-4774-AC18-1DA8689124F8}"/>
                </a:ext>
              </a:extLst>
            </p:cNvPr>
            <p:cNvGrpSpPr/>
            <p:nvPr/>
          </p:nvGrpSpPr>
          <p:grpSpPr>
            <a:xfrm>
              <a:off x="2338210" y="4422428"/>
              <a:ext cx="3561552" cy="0"/>
              <a:chOff x="2338210" y="2542828"/>
              <a:chExt cx="3561552" cy="0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C863F395-FD27-41D2-8E29-EE37076E34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AD66B003-6B29-4831-A10E-97DD1EAA41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88F9B1E4-6AAC-4A40-A0B0-2683D60793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9B2AFA6-0E7E-4709-AEDE-5E2C449F4096}"/>
                </a:ext>
              </a:extLst>
            </p:cNvPr>
            <p:cNvGrpSpPr/>
            <p:nvPr/>
          </p:nvGrpSpPr>
          <p:grpSpPr>
            <a:xfrm>
              <a:off x="2338210" y="5362228"/>
              <a:ext cx="3561552" cy="0"/>
              <a:chOff x="2338210" y="2542828"/>
              <a:chExt cx="3561552" cy="0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C7B6081-0B8D-4E2F-A0A9-9AFE5FDDD3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DC0BB865-B1EF-41B1-AFC6-58C7E617E5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C91D9424-D2DF-4915-9807-5550BDE5F2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outputs for the function machines below. </a:t>
            </a:r>
          </a:p>
        </p:txBody>
      </p:sp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50D1E4BE-6DFB-49E3-B2FC-A48C39F6C38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7" name="TextBox 8">
            <a:extLst>
              <a:ext uri="{FF2B5EF4-FFF2-40B4-BE49-F238E27FC236}">
                <a16:creationId xmlns:a16="http://schemas.microsoft.com/office/drawing/2014/main" id="{9121A43F-7B19-4A1C-9BB7-B010137C55A7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CC551A-7434-4944-BB3E-8D2EF73B6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21745"/>
              </p:ext>
            </p:extLst>
          </p:nvPr>
        </p:nvGraphicFramePr>
        <p:xfrm>
          <a:off x="2052000" y="1521051"/>
          <a:ext cx="5040000" cy="3815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421698841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56674481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5617815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8070873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31305801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75698776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483278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73774483"/>
                    </a:ext>
                  </a:extLst>
                </a:gridCol>
              </a:tblGrid>
              <a:tr h="43189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Input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Output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498521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– 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01903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3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252088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21496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58402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÷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59656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421998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4053480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EE2468D7-D0A9-4485-B7DD-4AD05EE5B625}"/>
              </a:ext>
            </a:extLst>
          </p:cNvPr>
          <p:cNvGrpSpPr/>
          <p:nvPr/>
        </p:nvGrpSpPr>
        <p:grpSpPr>
          <a:xfrm>
            <a:off x="2593104" y="2215168"/>
            <a:ext cx="3561552" cy="2819400"/>
            <a:chOff x="2338210" y="2542828"/>
            <a:chExt cx="3561552" cy="281940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1085F45-BAAC-412D-BC3E-4F2EFB624F16}"/>
                </a:ext>
              </a:extLst>
            </p:cNvPr>
            <p:cNvGrpSpPr/>
            <p:nvPr/>
          </p:nvGrpSpPr>
          <p:grpSpPr>
            <a:xfrm>
              <a:off x="2338210" y="2542828"/>
              <a:ext cx="3561552" cy="0"/>
              <a:chOff x="2338210" y="2542828"/>
              <a:chExt cx="3561552" cy="0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9D753B53-43BC-4D99-B276-E01D620729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1F582FC-7117-4CC3-A8DB-D20262139F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C191C79C-F1C6-4B73-8549-CD1523F2DC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56CBE65-A021-4599-B29C-610FBD9FD860}"/>
                </a:ext>
              </a:extLst>
            </p:cNvPr>
            <p:cNvGrpSpPr/>
            <p:nvPr/>
          </p:nvGrpSpPr>
          <p:grpSpPr>
            <a:xfrm>
              <a:off x="2338210" y="3482628"/>
              <a:ext cx="3561552" cy="0"/>
              <a:chOff x="2338210" y="2542828"/>
              <a:chExt cx="3561552" cy="0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677C0A0B-C563-4B19-9EA2-79C23D0530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F9062E6-7427-469B-84CF-650472CF1B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9D17FFCE-7EC4-41FB-AD81-87B09E9A62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489ED4A-E422-4774-AC18-1DA8689124F8}"/>
                </a:ext>
              </a:extLst>
            </p:cNvPr>
            <p:cNvGrpSpPr/>
            <p:nvPr/>
          </p:nvGrpSpPr>
          <p:grpSpPr>
            <a:xfrm>
              <a:off x="2338210" y="4422428"/>
              <a:ext cx="3561552" cy="0"/>
              <a:chOff x="2338210" y="2542828"/>
              <a:chExt cx="3561552" cy="0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C863F395-FD27-41D2-8E29-EE37076E34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AD66B003-6B29-4831-A10E-97DD1EAA41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88F9B1E4-6AAC-4A40-A0B0-2683D60793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9B2AFA6-0E7E-4709-AEDE-5E2C449F4096}"/>
                </a:ext>
              </a:extLst>
            </p:cNvPr>
            <p:cNvGrpSpPr/>
            <p:nvPr/>
          </p:nvGrpSpPr>
          <p:grpSpPr>
            <a:xfrm>
              <a:off x="2338210" y="5362228"/>
              <a:ext cx="3561552" cy="0"/>
              <a:chOff x="2338210" y="2542828"/>
              <a:chExt cx="3561552" cy="0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C7B6081-0B8D-4E2F-A0A9-9AFE5FDDD3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DC0BB865-B1EF-41B1-AFC6-58C7E617E5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C91D9424-D2DF-4915-9807-5550BDE5F2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5254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Form the expressions from the given inputs.</a:t>
            </a:r>
          </a:p>
        </p:txBody>
      </p:sp>
      <p:pic>
        <p:nvPicPr>
          <p:cNvPr id="11" name="Picture 10" descr="A close up of a sign&#10;&#10;Description generated with high confidence">
            <a:extLst>
              <a:ext uri="{FF2B5EF4-FFF2-40B4-BE49-F238E27FC236}">
                <a16:creationId xmlns:a16="http://schemas.microsoft.com/office/drawing/2014/main" id="{8D85AF34-28FB-4686-A16F-0E9C4899FB9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38B5693B-DE02-4C0D-95FA-8981D2F02AFF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59CB4060-E6B8-4662-8A4F-ACE510670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555262"/>
              </p:ext>
            </p:extLst>
          </p:nvPr>
        </p:nvGraphicFramePr>
        <p:xfrm>
          <a:off x="2592000" y="2846100"/>
          <a:ext cx="4031075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51878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15197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i="1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D657428-2819-4784-B885-908E178B273E}"/>
              </a:ext>
            </a:extLst>
          </p:cNvPr>
          <p:cNvCxnSpPr>
            <a:cxnSpLocks/>
          </p:cNvCxnSpPr>
          <p:nvPr/>
        </p:nvCxnSpPr>
        <p:spPr>
          <a:xfrm>
            <a:off x="3575634" y="3116100"/>
            <a:ext cx="16264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0" name="Table 6">
            <a:extLst>
              <a:ext uri="{FF2B5EF4-FFF2-40B4-BE49-F238E27FC236}">
                <a16:creationId xmlns:a16="http://schemas.microsoft.com/office/drawing/2014/main" id="{750E3922-0E16-4824-B8DC-9A1AACB7C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834593"/>
              </p:ext>
            </p:extLst>
          </p:nvPr>
        </p:nvGraphicFramePr>
        <p:xfrm>
          <a:off x="2592000" y="3959529"/>
          <a:ext cx="4031073" cy="12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51885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15188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85792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79990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1FEF01A-66DA-4E07-AF47-323A1DCB18F9}"/>
              </a:ext>
            </a:extLst>
          </p:cNvPr>
          <p:cNvCxnSpPr>
            <a:cxnSpLocks/>
          </p:cNvCxnSpPr>
          <p:nvPr/>
        </p:nvCxnSpPr>
        <p:spPr>
          <a:xfrm>
            <a:off x="3575634" y="4910197"/>
            <a:ext cx="16264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4" name="Table 6">
            <a:extLst>
              <a:ext uri="{FF2B5EF4-FFF2-40B4-BE49-F238E27FC236}">
                <a16:creationId xmlns:a16="http://schemas.microsoft.com/office/drawing/2014/main" id="{26D1CCE9-AC6B-4FBB-BEE7-6EF0AEB7B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53347"/>
              </p:ext>
            </p:extLst>
          </p:nvPr>
        </p:nvGraphicFramePr>
        <p:xfrm>
          <a:off x="2339860" y="1615737"/>
          <a:ext cx="446428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3329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853329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70569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7053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Input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+ 3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Output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78798C8-3E59-43F7-ABF1-E796D1C3A491}"/>
              </a:ext>
            </a:extLst>
          </p:cNvPr>
          <p:cNvCxnSpPr>
            <a:cxnSpLocks/>
          </p:cNvCxnSpPr>
          <p:nvPr/>
        </p:nvCxnSpPr>
        <p:spPr>
          <a:xfrm>
            <a:off x="3101627" y="1885737"/>
            <a:ext cx="72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DCEC501-1015-4D33-834E-67B844AE4264}"/>
              </a:ext>
            </a:extLst>
          </p:cNvPr>
          <p:cNvCxnSpPr>
            <a:cxnSpLocks/>
          </p:cNvCxnSpPr>
          <p:nvPr/>
        </p:nvCxnSpPr>
        <p:spPr>
          <a:xfrm>
            <a:off x="4942068" y="1885737"/>
            <a:ext cx="72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44FDD1DF-1FC2-4AEE-AFFF-9CF2AB583E4F}"/>
              </a:ext>
            </a:extLst>
          </p:cNvPr>
          <p:cNvGrpSpPr/>
          <p:nvPr/>
        </p:nvGrpSpPr>
        <p:grpSpPr>
          <a:xfrm>
            <a:off x="5594530" y="2243754"/>
            <a:ext cx="936000" cy="396000"/>
            <a:chOff x="5594530" y="2243754"/>
            <a:chExt cx="936000" cy="39600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FAF4F98-B837-483A-A486-05D1BF6A6290}"/>
                </a:ext>
              </a:extLst>
            </p:cNvPr>
            <p:cNvSpPr>
              <a:spLocks/>
            </p:cNvSpPr>
            <p:nvPr/>
          </p:nvSpPr>
          <p:spPr>
            <a:xfrm>
              <a:off x="5594530" y="2243754"/>
              <a:ext cx="396000" cy="396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B4AA7F4-0827-4C4D-9772-E3C5BEB3E9E4}"/>
                </a:ext>
              </a:extLst>
            </p:cNvPr>
            <p:cNvGrpSpPr/>
            <p:nvPr/>
          </p:nvGrpSpPr>
          <p:grpSpPr>
            <a:xfrm>
              <a:off x="5990530" y="2403093"/>
              <a:ext cx="540000" cy="216000"/>
              <a:chOff x="5990530" y="2403093"/>
              <a:chExt cx="540000" cy="216000"/>
            </a:xfrm>
          </p:grpSpPr>
          <p:sp>
            <p:nvSpPr>
              <p:cNvPr id="22" name="Isosceles Triangle 21">
                <a:extLst>
                  <a:ext uri="{FF2B5EF4-FFF2-40B4-BE49-F238E27FC236}">
                    <a16:creationId xmlns:a16="http://schemas.microsoft.com/office/drawing/2014/main" id="{B61818A9-4931-4B31-9138-5C18D93E39B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0530" y="2403093"/>
                <a:ext cx="144000" cy="216000"/>
              </a:xfrm>
              <a:prstGeom prst="triangl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Isosceles Triangle 23">
                <a:extLst>
                  <a:ext uri="{FF2B5EF4-FFF2-40B4-BE49-F238E27FC236}">
                    <a16:creationId xmlns:a16="http://schemas.microsoft.com/office/drawing/2014/main" id="{DEF4BD54-6810-4906-A31A-92DDE56986D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188530" y="2403093"/>
                <a:ext cx="144000" cy="216000"/>
              </a:xfrm>
              <a:prstGeom prst="triangl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Isosceles Triangle 24">
                <a:extLst>
                  <a:ext uri="{FF2B5EF4-FFF2-40B4-BE49-F238E27FC236}">
                    <a16:creationId xmlns:a16="http://schemas.microsoft.com/office/drawing/2014/main" id="{0FD8AD74-76F2-462D-87B9-99109762677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386530" y="2403093"/>
                <a:ext cx="144000" cy="216000"/>
              </a:xfrm>
              <a:prstGeom prst="triangl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2B16340-C122-4405-845A-546D0BDB655A}"/>
              </a:ext>
            </a:extLst>
          </p:cNvPr>
          <p:cNvSpPr>
            <a:spLocks/>
          </p:cNvSpPr>
          <p:nvPr/>
        </p:nvSpPr>
        <p:spPr>
          <a:xfrm>
            <a:off x="2817837" y="4074062"/>
            <a:ext cx="360000" cy="36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569092A-1D33-421E-A936-DED636799905}"/>
              </a:ext>
            </a:extLst>
          </p:cNvPr>
          <p:cNvSpPr>
            <a:spLocks/>
          </p:cNvSpPr>
          <p:nvPr/>
        </p:nvSpPr>
        <p:spPr>
          <a:xfrm>
            <a:off x="2799837" y="2243754"/>
            <a:ext cx="396000" cy="396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4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Form the expressions from the given inputs.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10" descr="A close up of a sign&#10;&#10;Description generated with high confidence">
            <a:extLst>
              <a:ext uri="{FF2B5EF4-FFF2-40B4-BE49-F238E27FC236}">
                <a16:creationId xmlns:a16="http://schemas.microsoft.com/office/drawing/2014/main" id="{8D85AF34-28FB-4686-A16F-0E9C4899FB9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38B5693B-DE02-4C0D-95FA-8981D2F02AFF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59CB4060-E6B8-4662-8A4F-ACE510670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01398"/>
              </p:ext>
            </p:extLst>
          </p:nvPr>
        </p:nvGraphicFramePr>
        <p:xfrm>
          <a:off x="2592000" y="2846100"/>
          <a:ext cx="4031075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51878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15197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+ 3</a:t>
                      </a:r>
                      <a:endParaRPr lang="en-GB" sz="1800" b="1" i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D657428-2819-4784-B885-908E178B273E}"/>
              </a:ext>
            </a:extLst>
          </p:cNvPr>
          <p:cNvCxnSpPr>
            <a:cxnSpLocks/>
          </p:cNvCxnSpPr>
          <p:nvPr/>
        </p:nvCxnSpPr>
        <p:spPr>
          <a:xfrm>
            <a:off x="3575634" y="3116100"/>
            <a:ext cx="16264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0" name="Table 6">
            <a:extLst>
              <a:ext uri="{FF2B5EF4-FFF2-40B4-BE49-F238E27FC236}">
                <a16:creationId xmlns:a16="http://schemas.microsoft.com/office/drawing/2014/main" id="{750E3922-0E16-4824-B8DC-9A1AACB7C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460373"/>
              </p:ext>
            </p:extLst>
          </p:nvPr>
        </p:nvGraphicFramePr>
        <p:xfrm>
          <a:off x="2592000" y="3959529"/>
          <a:ext cx="4031073" cy="12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51885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15188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85792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+ 3</a:t>
                      </a:r>
                      <a:endParaRPr lang="en-GB" sz="1800" b="1" i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79990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1FEF01A-66DA-4E07-AF47-323A1DCB18F9}"/>
              </a:ext>
            </a:extLst>
          </p:cNvPr>
          <p:cNvCxnSpPr>
            <a:cxnSpLocks/>
          </p:cNvCxnSpPr>
          <p:nvPr/>
        </p:nvCxnSpPr>
        <p:spPr>
          <a:xfrm>
            <a:off x="3575634" y="4910197"/>
            <a:ext cx="16264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4" name="Table 6">
            <a:extLst>
              <a:ext uri="{FF2B5EF4-FFF2-40B4-BE49-F238E27FC236}">
                <a16:creationId xmlns:a16="http://schemas.microsoft.com/office/drawing/2014/main" id="{26D1CCE9-AC6B-4FBB-BEE7-6EF0AEB7B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363053"/>
              </p:ext>
            </p:extLst>
          </p:nvPr>
        </p:nvGraphicFramePr>
        <p:xfrm>
          <a:off x="2339860" y="1615737"/>
          <a:ext cx="446428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3329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853329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70569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7053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Input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+ 3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Output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78798C8-3E59-43F7-ABF1-E796D1C3A491}"/>
              </a:ext>
            </a:extLst>
          </p:cNvPr>
          <p:cNvCxnSpPr>
            <a:cxnSpLocks/>
          </p:cNvCxnSpPr>
          <p:nvPr/>
        </p:nvCxnSpPr>
        <p:spPr>
          <a:xfrm>
            <a:off x="3101627" y="1885737"/>
            <a:ext cx="72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DCEC501-1015-4D33-834E-67B844AE4264}"/>
              </a:ext>
            </a:extLst>
          </p:cNvPr>
          <p:cNvCxnSpPr>
            <a:cxnSpLocks/>
          </p:cNvCxnSpPr>
          <p:nvPr/>
        </p:nvCxnSpPr>
        <p:spPr>
          <a:xfrm>
            <a:off x="4942068" y="1885737"/>
            <a:ext cx="72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5C095115-B6F0-483D-BD15-5509BA093B1E}"/>
              </a:ext>
            </a:extLst>
          </p:cNvPr>
          <p:cNvSpPr>
            <a:spLocks/>
          </p:cNvSpPr>
          <p:nvPr/>
        </p:nvSpPr>
        <p:spPr>
          <a:xfrm>
            <a:off x="2817837" y="4074062"/>
            <a:ext cx="360000" cy="36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FC3627B-51B2-41D2-A01E-9B3EE6A0248B}"/>
              </a:ext>
            </a:extLst>
          </p:cNvPr>
          <p:cNvSpPr>
            <a:spLocks/>
          </p:cNvSpPr>
          <p:nvPr/>
        </p:nvSpPr>
        <p:spPr>
          <a:xfrm>
            <a:off x="2799837" y="2243754"/>
            <a:ext cx="396000" cy="396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68C1390-3971-493C-9309-518E69CE164B}"/>
              </a:ext>
            </a:extLst>
          </p:cNvPr>
          <p:cNvGrpSpPr/>
          <p:nvPr/>
        </p:nvGrpSpPr>
        <p:grpSpPr>
          <a:xfrm>
            <a:off x="5594530" y="2243754"/>
            <a:ext cx="936000" cy="2187651"/>
            <a:chOff x="5594530" y="2243754"/>
            <a:chExt cx="936000" cy="2187651"/>
          </a:xfrm>
        </p:grpSpPr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D724E330-DF69-4F22-A6EE-BF4201A4E170}"/>
                </a:ext>
              </a:extLst>
            </p:cNvPr>
            <p:cNvSpPr>
              <a:spLocks/>
            </p:cNvSpPr>
            <p:nvPr/>
          </p:nvSpPr>
          <p:spPr>
            <a:xfrm>
              <a:off x="5990530" y="2403093"/>
              <a:ext cx="144000" cy="216000"/>
            </a:xfrm>
            <a:prstGeom prst="triangl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FAF4F98-B837-483A-A486-05D1BF6A6290}"/>
                </a:ext>
              </a:extLst>
            </p:cNvPr>
            <p:cNvSpPr>
              <a:spLocks/>
            </p:cNvSpPr>
            <p:nvPr/>
          </p:nvSpPr>
          <p:spPr>
            <a:xfrm>
              <a:off x="5594530" y="2243754"/>
              <a:ext cx="396000" cy="396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54B7B18D-F4AA-4DD5-91B0-EA4410EED805}"/>
                </a:ext>
              </a:extLst>
            </p:cNvPr>
            <p:cNvSpPr>
              <a:spLocks/>
            </p:cNvSpPr>
            <p:nvPr/>
          </p:nvSpPr>
          <p:spPr>
            <a:xfrm>
              <a:off x="6188530" y="2403093"/>
              <a:ext cx="144000" cy="216000"/>
            </a:xfrm>
            <a:prstGeom prst="triangl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93CB654E-3273-471C-B526-131F73F765A3}"/>
                </a:ext>
              </a:extLst>
            </p:cNvPr>
            <p:cNvSpPr>
              <a:spLocks/>
            </p:cNvSpPr>
            <p:nvPr/>
          </p:nvSpPr>
          <p:spPr>
            <a:xfrm>
              <a:off x="6386530" y="2403093"/>
              <a:ext cx="144000" cy="216000"/>
            </a:xfrm>
            <a:prstGeom prst="triangl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9C7E33B7-B42D-4775-AC4F-6F518E9850F6}"/>
                </a:ext>
              </a:extLst>
            </p:cNvPr>
            <p:cNvSpPr>
              <a:spLocks/>
            </p:cNvSpPr>
            <p:nvPr/>
          </p:nvSpPr>
          <p:spPr>
            <a:xfrm>
              <a:off x="5990530" y="4215405"/>
              <a:ext cx="144000" cy="2160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EE6C7763-2640-4EB2-A8B2-D14548F68E05}"/>
                </a:ext>
              </a:extLst>
            </p:cNvPr>
            <p:cNvSpPr>
              <a:spLocks/>
            </p:cNvSpPr>
            <p:nvPr/>
          </p:nvSpPr>
          <p:spPr>
            <a:xfrm>
              <a:off x="6188530" y="4215405"/>
              <a:ext cx="144000" cy="2160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Isosceles Triangle 57">
              <a:extLst>
                <a:ext uri="{FF2B5EF4-FFF2-40B4-BE49-F238E27FC236}">
                  <a16:creationId xmlns:a16="http://schemas.microsoft.com/office/drawing/2014/main" id="{1602DED8-7C82-4724-9F35-329EF802B60B}"/>
                </a:ext>
              </a:extLst>
            </p:cNvPr>
            <p:cNvSpPr>
              <a:spLocks/>
            </p:cNvSpPr>
            <p:nvPr/>
          </p:nvSpPr>
          <p:spPr>
            <a:xfrm>
              <a:off x="6386530" y="4215405"/>
              <a:ext cx="144000" cy="2160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87FC875E-1AC0-444E-9FE3-3B40B47F21FB}"/>
              </a:ext>
            </a:extLst>
          </p:cNvPr>
          <p:cNvSpPr>
            <a:spLocks/>
          </p:cNvSpPr>
          <p:nvPr/>
        </p:nvSpPr>
        <p:spPr>
          <a:xfrm>
            <a:off x="5592185" y="4074062"/>
            <a:ext cx="360000" cy="36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function machine that does not show the correct expression.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C082CB2-7BF4-44A8-80FF-28D7F2C4F7B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4" name="TextBox 8">
            <a:extLst>
              <a:ext uri="{FF2B5EF4-FFF2-40B4-BE49-F238E27FC236}">
                <a16:creationId xmlns:a16="http://schemas.microsoft.com/office/drawing/2014/main" id="{A3DABA80-04BC-4F63-9629-25344CC148BA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1" name="Table 17">
            <a:extLst>
              <a:ext uri="{FF2B5EF4-FFF2-40B4-BE49-F238E27FC236}">
                <a16:creationId xmlns:a16="http://schemas.microsoft.com/office/drawing/2014/main" id="{44B14839-B911-47E0-A41E-4E0CF06EC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276276"/>
              </p:ext>
            </p:extLst>
          </p:nvPr>
        </p:nvGraphicFramePr>
        <p:xfrm>
          <a:off x="2160000" y="2493469"/>
          <a:ext cx="484863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19">
                  <a:extLst>
                    <a:ext uri="{9D8B030D-6E8A-4147-A177-3AD203B41FA5}">
                      <a16:colId xmlns:a16="http://schemas.microsoft.com/office/drawing/2014/main" val="2114263314"/>
                    </a:ext>
                  </a:extLst>
                </a:gridCol>
                <a:gridCol w="719607">
                  <a:extLst>
                    <a:ext uri="{9D8B030D-6E8A-4147-A177-3AD203B41FA5}">
                      <a16:colId xmlns:a16="http://schemas.microsoft.com/office/drawing/2014/main" val="3820435077"/>
                    </a:ext>
                  </a:extLst>
                </a:gridCol>
                <a:gridCol w="676517">
                  <a:extLst>
                    <a:ext uri="{9D8B030D-6E8A-4147-A177-3AD203B41FA5}">
                      <a16:colId xmlns:a16="http://schemas.microsoft.com/office/drawing/2014/main" val="3031376846"/>
                    </a:ext>
                  </a:extLst>
                </a:gridCol>
                <a:gridCol w="635534">
                  <a:extLst>
                    <a:ext uri="{9D8B030D-6E8A-4147-A177-3AD203B41FA5}">
                      <a16:colId xmlns:a16="http://schemas.microsoft.com/office/drawing/2014/main" val="2152078851"/>
                    </a:ext>
                  </a:extLst>
                </a:gridCol>
                <a:gridCol w="676517">
                  <a:extLst>
                    <a:ext uri="{9D8B030D-6E8A-4147-A177-3AD203B41FA5}">
                      <a16:colId xmlns:a16="http://schemas.microsoft.com/office/drawing/2014/main" val="3797185041"/>
                    </a:ext>
                  </a:extLst>
                </a:gridCol>
                <a:gridCol w="572438">
                  <a:extLst>
                    <a:ext uri="{9D8B030D-6E8A-4147-A177-3AD203B41FA5}">
                      <a16:colId xmlns:a16="http://schemas.microsoft.com/office/drawing/2014/main" val="2132948014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70604159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÷ 3 + 4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57363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669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+ 7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2</a:t>
                      </a: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+ 7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43530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67717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+ 2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x 3 + 2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94858"/>
                  </a:ext>
                </a:extLst>
              </a:tr>
            </a:tbl>
          </a:graphicData>
        </a:graphic>
      </p:graphicFrame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7DAC986-41C4-403B-B4BC-FA372C574DFD}"/>
              </a:ext>
            </a:extLst>
          </p:cNvPr>
          <p:cNvCxnSpPr>
            <a:cxnSpLocks/>
          </p:cNvCxnSpPr>
          <p:nvPr/>
        </p:nvCxnSpPr>
        <p:spPr>
          <a:xfrm>
            <a:off x="2592791" y="3407643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7D38A23-F532-4907-BCFE-246894B08D79}"/>
              </a:ext>
            </a:extLst>
          </p:cNvPr>
          <p:cNvCxnSpPr>
            <a:cxnSpLocks/>
          </p:cNvCxnSpPr>
          <p:nvPr/>
        </p:nvCxnSpPr>
        <p:spPr>
          <a:xfrm>
            <a:off x="2590828" y="4139484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7E0BBB9-9E4D-4A1A-A005-70C7D3AB7A9E}"/>
              </a:ext>
            </a:extLst>
          </p:cNvPr>
          <p:cNvCxnSpPr>
            <a:cxnSpLocks/>
          </p:cNvCxnSpPr>
          <p:nvPr/>
        </p:nvCxnSpPr>
        <p:spPr>
          <a:xfrm>
            <a:off x="4014085" y="3407643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7561C33-8D36-490B-B7A8-DEB7C294ADC4}"/>
              </a:ext>
            </a:extLst>
          </p:cNvPr>
          <p:cNvCxnSpPr>
            <a:cxnSpLocks/>
          </p:cNvCxnSpPr>
          <p:nvPr/>
        </p:nvCxnSpPr>
        <p:spPr>
          <a:xfrm>
            <a:off x="4012122" y="4139484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185B0092-E4C6-40DC-AF10-773ED8A2003C}"/>
              </a:ext>
            </a:extLst>
          </p:cNvPr>
          <p:cNvGrpSpPr/>
          <p:nvPr/>
        </p:nvGrpSpPr>
        <p:grpSpPr>
          <a:xfrm>
            <a:off x="2590828" y="2675801"/>
            <a:ext cx="3266633" cy="0"/>
            <a:chOff x="2590828" y="2675801"/>
            <a:chExt cx="3266633" cy="0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3D8C136-7C4A-4119-A363-84C7D79F223C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28" y="2675801"/>
              <a:ext cx="54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08B5017-7FF2-472A-BD27-A3A0E143EF30}"/>
                </a:ext>
              </a:extLst>
            </p:cNvPr>
            <p:cNvCxnSpPr>
              <a:cxnSpLocks/>
            </p:cNvCxnSpPr>
            <p:nvPr/>
          </p:nvCxnSpPr>
          <p:spPr>
            <a:xfrm>
              <a:off x="4012122" y="2675801"/>
              <a:ext cx="54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30A8FEA-5866-4D55-97E9-F22AF3FBAAC1}"/>
                </a:ext>
              </a:extLst>
            </p:cNvPr>
            <p:cNvCxnSpPr>
              <a:cxnSpLocks/>
            </p:cNvCxnSpPr>
            <p:nvPr/>
          </p:nvCxnSpPr>
          <p:spPr>
            <a:xfrm>
              <a:off x="5317461" y="2675801"/>
              <a:ext cx="54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BAC799A-0096-425C-99B7-D3D5FE52CB95}"/>
              </a:ext>
            </a:extLst>
          </p:cNvPr>
          <p:cNvCxnSpPr>
            <a:cxnSpLocks/>
          </p:cNvCxnSpPr>
          <p:nvPr/>
        </p:nvCxnSpPr>
        <p:spPr>
          <a:xfrm>
            <a:off x="5319424" y="3407643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D52B26C-AD93-4297-A8F2-32B7974EEBAC}"/>
              </a:ext>
            </a:extLst>
          </p:cNvPr>
          <p:cNvCxnSpPr>
            <a:cxnSpLocks/>
          </p:cNvCxnSpPr>
          <p:nvPr/>
        </p:nvCxnSpPr>
        <p:spPr>
          <a:xfrm>
            <a:off x="5317461" y="4139484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10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function machine that does not show the correct expression.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C082CB2-7BF4-44A8-80FF-28D7F2C4F7B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4" name="TextBox 8">
            <a:extLst>
              <a:ext uri="{FF2B5EF4-FFF2-40B4-BE49-F238E27FC236}">
                <a16:creationId xmlns:a16="http://schemas.microsoft.com/office/drawing/2014/main" id="{A3DABA80-04BC-4F63-9629-25344CC148BA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3D8C136-7C4A-4119-A363-84C7D79F223C}"/>
              </a:ext>
            </a:extLst>
          </p:cNvPr>
          <p:cNvCxnSpPr>
            <a:cxnSpLocks/>
          </p:cNvCxnSpPr>
          <p:nvPr/>
        </p:nvCxnSpPr>
        <p:spPr>
          <a:xfrm>
            <a:off x="2590828" y="2675801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7DAC986-41C4-403B-B4BC-FA372C574DFD}"/>
              </a:ext>
            </a:extLst>
          </p:cNvPr>
          <p:cNvCxnSpPr>
            <a:cxnSpLocks/>
          </p:cNvCxnSpPr>
          <p:nvPr/>
        </p:nvCxnSpPr>
        <p:spPr>
          <a:xfrm>
            <a:off x="2592791" y="3407643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7D38A23-F532-4907-BCFE-246894B08D79}"/>
              </a:ext>
            </a:extLst>
          </p:cNvPr>
          <p:cNvCxnSpPr>
            <a:cxnSpLocks/>
          </p:cNvCxnSpPr>
          <p:nvPr/>
        </p:nvCxnSpPr>
        <p:spPr>
          <a:xfrm>
            <a:off x="2590828" y="4139484"/>
            <a:ext cx="54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08B5017-7FF2-472A-BD27-A3A0E143EF30}"/>
              </a:ext>
            </a:extLst>
          </p:cNvPr>
          <p:cNvCxnSpPr>
            <a:cxnSpLocks/>
          </p:cNvCxnSpPr>
          <p:nvPr/>
        </p:nvCxnSpPr>
        <p:spPr>
          <a:xfrm>
            <a:off x="4012122" y="2675801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7E0BBB9-9E4D-4A1A-A005-70C7D3AB7A9E}"/>
              </a:ext>
            </a:extLst>
          </p:cNvPr>
          <p:cNvCxnSpPr>
            <a:cxnSpLocks/>
          </p:cNvCxnSpPr>
          <p:nvPr/>
        </p:nvCxnSpPr>
        <p:spPr>
          <a:xfrm>
            <a:off x="4014085" y="3407643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7561C33-8D36-490B-B7A8-DEB7C294ADC4}"/>
              </a:ext>
            </a:extLst>
          </p:cNvPr>
          <p:cNvCxnSpPr>
            <a:cxnSpLocks/>
          </p:cNvCxnSpPr>
          <p:nvPr/>
        </p:nvCxnSpPr>
        <p:spPr>
          <a:xfrm>
            <a:off x="4012122" y="4139484"/>
            <a:ext cx="54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30A8FEA-5866-4D55-97E9-F22AF3FBAAC1}"/>
              </a:ext>
            </a:extLst>
          </p:cNvPr>
          <p:cNvCxnSpPr>
            <a:cxnSpLocks/>
          </p:cNvCxnSpPr>
          <p:nvPr/>
        </p:nvCxnSpPr>
        <p:spPr>
          <a:xfrm>
            <a:off x="5317461" y="2675801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BAC799A-0096-425C-99B7-D3D5FE52CB95}"/>
              </a:ext>
            </a:extLst>
          </p:cNvPr>
          <p:cNvCxnSpPr>
            <a:cxnSpLocks/>
          </p:cNvCxnSpPr>
          <p:nvPr/>
        </p:nvCxnSpPr>
        <p:spPr>
          <a:xfrm>
            <a:off x="5319424" y="3407643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D52B26C-AD93-4297-A8F2-32B7974EEBAC}"/>
              </a:ext>
            </a:extLst>
          </p:cNvPr>
          <p:cNvCxnSpPr>
            <a:cxnSpLocks/>
          </p:cNvCxnSpPr>
          <p:nvPr/>
        </p:nvCxnSpPr>
        <p:spPr>
          <a:xfrm>
            <a:off x="5317461" y="4139484"/>
            <a:ext cx="54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6CD9F465-D9A1-49DA-9C3D-A8A49A2A28EF}"/>
              </a:ext>
            </a:extLst>
          </p:cNvPr>
          <p:cNvSpPr/>
          <p:nvPr/>
        </p:nvSpPr>
        <p:spPr>
          <a:xfrm>
            <a:off x="1881995" y="3810752"/>
            <a:ext cx="5380010" cy="70173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6253C81E-7466-466A-AD2A-86F45BB5A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13828"/>
              </p:ext>
            </p:extLst>
          </p:nvPr>
        </p:nvGraphicFramePr>
        <p:xfrm>
          <a:off x="2160000" y="2493469"/>
          <a:ext cx="484863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19">
                  <a:extLst>
                    <a:ext uri="{9D8B030D-6E8A-4147-A177-3AD203B41FA5}">
                      <a16:colId xmlns:a16="http://schemas.microsoft.com/office/drawing/2014/main" val="2114263314"/>
                    </a:ext>
                  </a:extLst>
                </a:gridCol>
                <a:gridCol w="719607">
                  <a:extLst>
                    <a:ext uri="{9D8B030D-6E8A-4147-A177-3AD203B41FA5}">
                      <a16:colId xmlns:a16="http://schemas.microsoft.com/office/drawing/2014/main" val="3820435077"/>
                    </a:ext>
                  </a:extLst>
                </a:gridCol>
                <a:gridCol w="676517">
                  <a:extLst>
                    <a:ext uri="{9D8B030D-6E8A-4147-A177-3AD203B41FA5}">
                      <a16:colId xmlns:a16="http://schemas.microsoft.com/office/drawing/2014/main" val="3031376846"/>
                    </a:ext>
                  </a:extLst>
                </a:gridCol>
                <a:gridCol w="635534">
                  <a:extLst>
                    <a:ext uri="{9D8B030D-6E8A-4147-A177-3AD203B41FA5}">
                      <a16:colId xmlns:a16="http://schemas.microsoft.com/office/drawing/2014/main" val="2152078851"/>
                    </a:ext>
                  </a:extLst>
                </a:gridCol>
                <a:gridCol w="676517">
                  <a:extLst>
                    <a:ext uri="{9D8B030D-6E8A-4147-A177-3AD203B41FA5}">
                      <a16:colId xmlns:a16="http://schemas.microsoft.com/office/drawing/2014/main" val="3797185041"/>
                    </a:ext>
                  </a:extLst>
                </a:gridCol>
                <a:gridCol w="572438">
                  <a:extLst>
                    <a:ext uri="{9D8B030D-6E8A-4147-A177-3AD203B41FA5}">
                      <a16:colId xmlns:a16="http://schemas.microsoft.com/office/drawing/2014/main" val="2132948014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70604159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÷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÷ 3 + 4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57363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669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+ 7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  <a:r>
                        <a:rPr lang="en-GB" sz="2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+ 7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43530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67717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x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+ 2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x 3 + 2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94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666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6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missing functions.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Picture 14" descr="A close up of a sign&#10;&#10;Description generated with high confidence">
            <a:extLst>
              <a:ext uri="{FF2B5EF4-FFF2-40B4-BE49-F238E27FC236}">
                <a16:creationId xmlns:a16="http://schemas.microsoft.com/office/drawing/2014/main" id="{83D0802C-BA08-42B5-A370-EBB3DDFF095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6" name="TextBox 8">
            <a:extLst>
              <a:ext uri="{FF2B5EF4-FFF2-40B4-BE49-F238E27FC236}">
                <a16:creationId xmlns:a16="http://schemas.microsoft.com/office/drawing/2014/main" id="{3BDA4EF9-1281-42FA-91C0-3DBFBC8C77F6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3" name="Table 6">
            <a:extLst>
              <a:ext uri="{FF2B5EF4-FFF2-40B4-BE49-F238E27FC236}">
                <a16:creationId xmlns:a16="http://schemas.microsoft.com/office/drawing/2014/main" id="{B637D756-CE85-4326-81CE-282614401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2853"/>
              </p:ext>
            </p:extLst>
          </p:nvPr>
        </p:nvGraphicFramePr>
        <p:xfrm>
          <a:off x="2196000" y="1948255"/>
          <a:ext cx="4752000" cy="32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565473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24685486"/>
                    </a:ext>
                  </a:extLst>
                </a:gridCol>
              </a:tblGrid>
              <a:tr h="648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  <a:tr h="108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9022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+ 9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x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0494137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3452"/>
                  </a:ext>
                </a:extLst>
              </a:tr>
              <a:tr h="64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003023"/>
                  </a:ext>
                </a:extLst>
              </a:tr>
              <a:tr h="108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94170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–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x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+ 10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2309938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0F09E9B2-D80E-4BF9-9473-AD11FDF79F75}"/>
              </a:ext>
            </a:extLst>
          </p:cNvPr>
          <p:cNvGrpSpPr/>
          <p:nvPr/>
        </p:nvGrpSpPr>
        <p:grpSpPr>
          <a:xfrm>
            <a:off x="3044442" y="2285720"/>
            <a:ext cx="2756842" cy="0"/>
            <a:chOff x="3044442" y="2285720"/>
            <a:chExt cx="2756842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DB9BC21-69EC-4854-B2FC-C6F437313E51}"/>
                </a:ext>
              </a:extLst>
            </p:cNvPr>
            <p:cNvCxnSpPr>
              <a:cxnSpLocks/>
            </p:cNvCxnSpPr>
            <p:nvPr/>
          </p:nvCxnSpPr>
          <p:spPr>
            <a:xfrm>
              <a:off x="3044442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747BE9C9-752C-496E-A666-23D5A4BA7EA3}"/>
                </a:ext>
              </a:extLst>
            </p:cNvPr>
            <p:cNvCxnSpPr/>
            <p:nvPr/>
          </p:nvCxnSpPr>
          <p:spPr>
            <a:xfrm>
              <a:off x="4901284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009E77E-64F7-46A3-B5BC-C29074617E2E}"/>
              </a:ext>
            </a:extLst>
          </p:cNvPr>
          <p:cNvGrpSpPr/>
          <p:nvPr/>
        </p:nvGrpSpPr>
        <p:grpSpPr>
          <a:xfrm>
            <a:off x="3044442" y="4081271"/>
            <a:ext cx="2756842" cy="0"/>
            <a:chOff x="3044442" y="2285720"/>
            <a:chExt cx="2756842" cy="0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9F62F509-E4B6-4BC2-A724-56F53B42A380}"/>
                </a:ext>
              </a:extLst>
            </p:cNvPr>
            <p:cNvCxnSpPr>
              <a:cxnSpLocks/>
            </p:cNvCxnSpPr>
            <p:nvPr/>
          </p:nvCxnSpPr>
          <p:spPr>
            <a:xfrm>
              <a:off x="3044442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A1E160E-806C-41CD-8FBE-1BD343FFA673}"/>
                </a:ext>
              </a:extLst>
            </p:cNvPr>
            <p:cNvCxnSpPr/>
            <p:nvPr/>
          </p:nvCxnSpPr>
          <p:spPr>
            <a:xfrm>
              <a:off x="4901284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821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6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missing functions.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Picture 14" descr="A close up of a sign&#10;&#10;Description generated with high confidence">
            <a:extLst>
              <a:ext uri="{FF2B5EF4-FFF2-40B4-BE49-F238E27FC236}">
                <a16:creationId xmlns:a16="http://schemas.microsoft.com/office/drawing/2014/main" id="{83D0802C-BA08-42B5-A370-EBB3DDFF095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6" name="TextBox 8">
            <a:extLst>
              <a:ext uri="{FF2B5EF4-FFF2-40B4-BE49-F238E27FC236}">
                <a16:creationId xmlns:a16="http://schemas.microsoft.com/office/drawing/2014/main" id="{3BDA4EF9-1281-42FA-91C0-3DBFBC8C77F6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3" name="Table 6">
            <a:extLst>
              <a:ext uri="{FF2B5EF4-FFF2-40B4-BE49-F238E27FC236}">
                <a16:creationId xmlns:a16="http://schemas.microsoft.com/office/drawing/2014/main" id="{B637D756-CE85-4326-81CE-282614401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774793"/>
              </p:ext>
            </p:extLst>
          </p:nvPr>
        </p:nvGraphicFramePr>
        <p:xfrm>
          <a:off x="2196000" y="1948255"/>
          <a:ext cx="4752000" cy="32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565473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24685486"/>
                    </a:ext>
                  </a:extLst>
                </a:gridCol>
              </a:tblGrid>
              <a:tr h="648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  <a:tr h="108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9022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+ 9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x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0494137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3452"/>
                  </a:ext>
                </a:extLst>
              </a:tr>
              <a:tr h="64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x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003023"/>
                  </a:ext>
                </a:extLst>
              </a:tr>
              <a:tr h="108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94170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–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x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+ 10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2309938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0F09E9B2-D80E-4BF9-9473-AD11FDF79F75}"/>
              </a:ext>
            </a:extLst>
          </p:cNvPr>
          <p:cNvGrpSpPr/>
          <p:nvPr/>
        </p:nvGrpSpPr>
        <p:grpSpPr>
          <a:xfrm>
            <a:off x="3044442" y="2285720"/>
            <a:ext cx="2756842" cy="0"/>
            <a:chOff x="3044442" y="2285720"/>
            <a:chExt cx="2756842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DB9BC21-69EC-4854-B2FC-C6F437313E51}"/>
                </a:ext>
              </a:extLst>
            </p:cNvPr>
            <p:cNvCxnSpPr>
              <a:cxnSpLocks/>
            </p:cNvCxnSpPr>
            <p:nvPr/>
          </p:nvCxnSpPr>
          <p:spPr>
            <a:xfrm>
              <a:off x="3044442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747BE9C9-752C-496E-A666-23D5A4BA7EA3}"/>
                </a:ext>
              </a:extLst>
            </p:cNvPr>
            <p:cNvCxnSpPr/>
            <p:nvPr/>
          </p:nvCxnSpPr>
          <p:spPr>
            <a:xfrm>
              <a:off x="4901284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009E77E-64F7-46A3-B5BC-C29074617E2E}"/>
              </a:ext>
            </a:extLst>
          </p:cNvPr>
          <p:cNvGrpSpPr/>
          <p:nvPr/>
        </p:nvGrpSpPr>
        <p:grpSpPr>
          <a:xfrm>
            <a:off x="3044442" y="4081271"/>
            <a:ext cx="2756842" cy="0"/>
            <a:chOff x="3044442" y="2285720"/>
            <a:chExt cx="2756842" cy="0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9F62F509-E4B6-4BC2-A724-56F53B42A380}"/>
                </a:ext>
              </a:extLst>
            </p:cNvPr>
            <p:cNvCxnSpPr>
              <a:cxnSpLocks/>
            </p:cNvCxnSpPr>
            <p:nvPr/>
          </p:nvCxnSpPr>
          <p:spPr>
            <a:xfrm>
              <a:off x="3044442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A1E160E-806C-41CD-8FBE-1BD343FFA673}"/>
                </a:ext>
              </a:extLst>
            </p:cNvPr>
            <p:cNvCxnSpPr/>
            <p:nvPr/>
          </p:nvCxnSpPr>
          <p:spPr>
            <a:xfrm>
              <a:off x="4901284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576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64B3E9-4641-4AF0-9263-7429C63C6B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0f0ae0ff-29c4-4766-b250-c1a9bee8d43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1681</TotalTime>
  <Words>806</Words>
  <Application>Microsoft Office PowerPoint</Application>
  <PresentationFormat>On-screen Show (4:3)</PresentationFormat>
  <Paragraphs>303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try the Varied Fluency Challenges!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try the Reasoning and Problem Solving Challenges!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Rea Hamilton</cp:lastModifiedBy>
  <cp:revision>51</cp:revision>
  <dcterms:created xsi:type="dcterms:W3CDTF">2018-03-17T10:08:43Z</dcterms:created>
  <dcterms:modified xsi:type="dcterms:W3CDTF">2020-03-19T17:27:01Z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