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61" r:id="rId6"/>
    <p:sldId id="408" r:id="rId7"/>
    <p:sldId id="360" r:id="rId8"/>
    <p:sldId id="409" r:id="rId9"/>
    <p:sldId id="410" r:id="rId10"/>
    <p:sldId id="411" r:id="rId11"/>
    <p:sldId id="395" r:id="rId12"/>
    <p:sldId id="412" r:id="rId13"/>
    <p:sldId id="399" r:id="rId14"/>
    <p:sldId id="41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DA08C6-8EBB-43CA-A564-265789FAB2CD}" v="12" dt="2019-10-10T14:53:13.828"/>
    <p1510:client id="{699CDA59-BF91-4F40-8D33-26ABB40EC4A6}" v="40" dt="2019-10-10T14:25:23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Woodhead" userId="ad3a4230-80d7-443d-8a9e-007713cf765f" providerId="ADAL" clId="{699CDA59-BF91-4F40-8D33-26ABB40EC4A6}"/>
    <pc:docChg chg="undo custSel addSld delSld modSld sldOrd">
      <pc:chgData name="Helen Woodhead" userId="ad3a4230-80d7-443d-8a9e-007713cf765f" providerId="ADAL" clId="{699CDA59-BF91-4F40-8D33-26ABB40EC4A6}" dt="2019-10-10T14:25:51.902" v="118" actId="2696"/>
      <pc:docMkLst>
        <pc:docMk/>
      </pc:docMkLst>
      <pc:sldChg chg="addSp delSp modSp">
        <pc:chgData name="Helen Woodhead" userId="ad3a4230-80d7-443d-8a9e-007713cf765f" providerId="ADAL" clId="{699CDA59-BF91-4F40-8D33-26ABB40EC4A6}" dt="2019-10-10T14:25:23.409" v="115"/>
        <pc:sldMkLst>
          <pc:docMk/>
          <pc:sldMk cId="2637481266" sldId="256"/>
        </pc:sldMkLst>
        <pc:spChg chg="add mod">
          <ac:chgData name="Helen Woodhead" userId="ad3a4230-80d7-443d-8a9e-007713cf765f" providerId="ADAL" clId="{699CDA59-BF91-4F40-8D33-26ABB40EC4A6}" dt="2019-10-10T14:25:17.192" v="114" actId="20577"/>
          <ac:spMkLst>
            <pc:docMk/>
            <pc:sldMk cId="2637481266" sldId="256"/>
            <ac:spMk id="7" creationId="{E223D835-DF15-4364-85A8-4A810E557F02}"/>
          </ac:spMkLst>
        </pc:spChg>
        <pc:spChg chg="add">
          <ac:chgData name="Helen Woodhead" userId="ad3a4230-80d7-443d-8a9e-007713cf765f" providerId="ADAL" clId="{699CDA59-BF91-4F40-8D33-26ABB40EC4A6}" dt="2019-10-10T14:25:23.409" v="115"/>
          <ac:spMkLst>
            <pc:docMk/>
            <pc:sldMk cId="2637481266" sldId="256"/>
            <ac:spMk id="8" creationId="{2CEAE6E7-2CCC-423C-A4AE-45F8A81BF604}"/>
          </ac:spMkLst>
        </pc:spChg>
        <pc:spChg chg="del">
          <ac:chgData name="Helen Woodhead" userId="ad3a4230-80d7-443d-8a9e-007713cf765f" providerId="ADAL" clId="{699CDA59-BF91-4F40-8D33-26ABB40EC4A6}" dt="2019-10-10T14:25:09.916" v="113" actId="478"/>
          <ac:spMkLst>
            <pc:docMk/>
            <pc:sldMk cId="2637481266" sldId="256"/>
            <ac:spMk id="19" creationId="{5252A847-DE45-4FA3-A1F8-EEBEB845FF8E}"/>
          </ac:spMkLst>
        </pc:spChg>
        <pc:grpChg chg="del">
          <ac:chgData name="Helen Woodhead" userId="ad3a4230-80d7-443d-8a9e-007713cf765f" providerId="ADAL" clId="{699CDA59-BF91-4F40-8D33-26ABB40EC4A6}" dt="2019-10-10T14:12:47.450" v="2" actId="478"/>
          <ac:grpSpMkLst>
            <pc:docMk/>
            <pc:sldMk cId="2637481266" sldId="256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2:47.874" v="3"/>
          <ac:picMkLst>
            <pc:docMk/>
            <pc:sldMk cId="2637481266" sldId="256"/>
            <ac:picMk id="6" creationId="{32DBE0E6-82B5-405C-98C9-6B50ADB38203}"/>
          </ac:picMkLst>
        </pc:picChg>
        <pc:picChg chg="add">
          <ac:chgData name="Helen Woodhead" userId="ad3a4230-80d7-443d-8a9e-007713cf765f" providerId="ADAL" clId="{699CDA59-BF91-4F40-8D33-26ABB40EC4A6}" dt="2019-10-10T14:25:23.409" v="115"/>
          <ac:picMkLst>
            <pc:docMk/>
            <pc:sldMk cId="2637481266" sldId="256"/>
            <ac:picMk id="9" creationId="{056613EE-43C6-4318-99BC-F3D00BE4B019}"/>
          </ac:picMkLst>
        </pc:picChg>
      </pc:sldChg>
      <pc:sldChg chg="addSp delSp modSp">
        <pc:chgData name="Helen Woodhead" userId="ad3a4230-80d7-443d-8a9e-007713cf765f" providerId="ADAL" clId="{699CDA59-BF91-4F40-8D33-26ABB40EC4A6}" dt="2019-10-10T14:19:35.412" v="66" actId="20577"/>
        <pc:sldMkLst>
          <pc:docMk/>
          <pc:sldMk cId="636014570" sldId="314"/>
        </pc:sldMkLst>
        <pc:spChg chg="add">
          <ac:chgData name="Helen Woodhead" userId="ad3a4230-80d7-443d-8a9e-007713cf765f" providerId="ADAL" clId="{699CDA59-BF91-4F40-8D33-26ABB40EC4A6}" dt="2019-10-10T14:14:14.261" v="41"/>
          <ac:spMkLst>
            <pc:docMk/>
            <pc:sldMk cId="636014570" sldId="314"/>
            <ac:spMk id="7" creationId="{E431F986-F1FC-4ACB-9C9E-E12D8F51FDD8}"/>
          </ac:spMkLst>
        </pc:spChg>
        <pc:spChg chg="mod">
          <ac:chgData name="Helen Woodhead" userId="ad3a4230-80d7-443d-8a9e-007713cf765f" providerId="ADAL" clId="{699CDA59-BF91-4F40-8D33-26ABB40EC4A6}" dt="2019-10-10T14:19:35.412" v="66" actId="20577"/>
          <ac:spMkLst>
            <pc:docMk/>
            <pc:sldMk cId="636014570" sldId="314"/>
            <ac:spMk id="19" creationId="{5252A847-DE45-4FA3-A1F8-EEBEB845FF8E}"/>
          </ac:spMkLst>
        </pc:spChg>
        <pc:grpChg chg="del">
          <ac:chgData name="Helen Woodhead" userId="ad3a4230-80d7-443d-8a9e-007713cf765f" providerId="ADAL" clId="{699CDA59-BF91-4F40-8D33-26ABB40EC4A6}" dt="2019-10-10T14:14:13.833" v="40" actId="478"/>
          <ac:grpSpMkLst>
            <pc:docMk/>
            <pc:sldMk cId="636014570" sldId="314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4:14.261" v="41"/>
          <ac:picMkLst>
            <pc:docMk/>
            <pc:sldMk cId="636014570" sldId="314"/>
            <ac:picMk id="6" creationId="{BC7B5624-288D-4996-805B-A2A29F44E5CF}"/>
          </ac:picMkLst>
        </pc:picChg>
      </pc:sldChg>
      <pc:sldChg chg="addSp delSp">
        <pc:chgData name="Helen Woodhead" userId="ad3a4230-80d7-443d-8a9e-007713cf765f" providerId="ADAL" clId="{699CDA59-BF91-4F40-8D33-26ABB40EC4A6}" dt="2019-10-10T14:13:24.322" v="19"/>
        <pc:sldMkLst>
          <pc:docMk/>
          <pc:sldMk cId="36917022" sldId="360"/>
        </pc:sldMkLst>
        <pc:spChg chg="add">
          <ac:chgData name="Helen Woodhead" userId="ad3a4230-80d7-443d-8a9e-007713cf765f" providerId="ADAL" clId="{699CDA59-BF91-4F40-8D33-26ABB40EC4A6}" dt="2019-10-10T14:13:24.322" v="19"/>
          <ac:spMkLst>
            <pc:docMk/>
            <pc:sldMk cId="36917022" sldId="360"/>
            <ac:spMk id="7" creationId="{DA197CAC-BF80-4211-85A5-987497F7D018}"/>
          </ac:spMkLst>
        </pc:spChg>
        <pc:grpChg chg="del">
          <ac:chgData name="Helen Woodhead" userId="ad3a4230-80d7-443d-8a9e-007713cf765f" providerId="ADAL" clId="{699CDA59-BF91-4F40-8D33-26ABB40EC4A6}" dt="2019-10-10T14:13:23.862" v="18" actId="478"/>
          <ac:grpSpMkLst>
            <pc:docMk/>
            <pc:sldMk cId="36917022" sldId="360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24.322" v="19"/>
          <ac:picMkLst>
            <pc:docMk/>
            <pc:sldMk cId="36917022" sldId="360"/>
            <ac:picMk id="6" creationId="{5E2A89F8-2E85-47A8-AC5F-A941BC6FDF03}"/>
          </ac:picMkLst>
        </pc:picChg>
      </pc:sldChg>
      <pc:sldChg chg="addSp delSp modSp">
        <pc:chgData name="Helen Woodhead" userId="ad3a4230-80d7-443d-8a9e-007713cf765f" providerId="ADAL" clId="{699CDA59-BF91-4F40-8D33-26ABB40EC4A6}" dt="2019-10-10T14:15:27.293" v="50" actId="20577"/>
        <pc:sldMkLst>
          <pc:docMk/>
          <pc:sldMk cId="1035052751" sldId="361"/>
        </pc:sldMkLst>
        <pc:spChg chg="add">
          <ac:chgData name="Helen Woodhead" userId="ad3a4230-80d7-443d-8a9e-007713cf765f" providerId="ADAL" clId="{699CDA59-BF91-4F40-8D33-26ABB40EC4A6}" dt="2019-10-10T14:13:17.552" v="15"/>
          <ac:spMkLst>
            <pc:docMk/>
            <pc:sldMk cId="1035052751" sldId="361"/>
            <ac:spMk id="7" creationId="{EF1E3FD3-0BEB-4235-90A1-53B514357F00}"/>
          </ac:spMkLst>
        </pc:spChg>
        <pc:spChg chg="mod">
          <ac:chgData name="Helen Woodhead" userId="ad3a4230-80d7-443d-8a9e-007713cf765f" providerId="ADAL" clId="{699CDA59-BF91-4F40-8D33-26ABB40EC4A6}" dt="2019-10-10T14:15:27.293" v="50" actId="20577"/>
          <ac:spMkLst>
            <pc:docMk/>
            <pc:sldMk cId="1035052751" sldId="361"/>
            <ac:spMk id="19" creationId="{5252A847-DE45-4FA3-A1F8-EEBEB845FF8E}"/>
          </ac:spMkLst>
        </pc:spChg>
        <pc:grpChg chg="del">
          <ac:chgData name="Helen Woodhead" userId="ad3a4230-80d7-443d-8a9e-007713cf765f" providerId="ADAL" clId="{699CDA59-BF91-4F40-8D33-26ABB40EC4A6}" dt="2019-10-10T14:13:17.042" v="14" actId="478"/>
          <ac:grpSpMkLst>
            <pc:docMk/>
            <pc:sldMk cId="1035052751" sldId="361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17.552" v="15"/>
          <ac:picMkLst>
            <pc:docMk/>
            <pc:sldMk cId="1035052751" sldId="361"/>
            <ac:picMk id="6" creationId="{236417D7-B9ED-454D-9448-C49429E46787}"/>
          </ac:picMkLst>
        </pc:picChg>
      </pc:sldChg>
      <pc:sldChg chg="addSp delSp modSp del">
        <pc:chgData name="Helen Woodhead" userId="ad3a4230-80d7-443d-8a9e-007713cf765f" providerId="ADAL" clId="{699CDA59-BF91-4F40-8D33-26ABB40EC4A6}" dt="2019-10-10T14:22:02.558" v="100" actId="2696"/>
        <pc:sldMkLst>
          <pc:docMk/>
          <pc:sldMk cId="310986706" sldId="386"/>
        </pc:sldMkLst>
        <pc:spChg chg="add">
          <ac:chgData name="Helen Woodhead" userId="ad3a4230-80d7-443d-8a9e-007713cf765f" providerId="ADAL" clId="{699CDA59-BF91-4F40-8D33-26ABB40EC4A6}" dt="2019-10-10T14:14:01.600" v="35"/>
          <ac:spMkLst>
            <pc:docMk/>
            <pc:sldMk cId="310986706" sldId="386"/>
            <ac:spMk id="9" creationId="{BBC0DA74-CC4D-4047-9FEC-D3ACBD0430EB}"/>
          </ac:spMkLst>
        </pc:spChg>
        <pc:spChg chg="mod">
          <ac:chgData name="Helen Woodhead" userId="ad3a4230-80d7-443d-8a9e-007713cf765f" providerId="ADAL" clId="{699CDA59-BF91-4F40-8D33-26ABB40EC4A6}" dt="2019-10-10T14:21:40.211" v="93"/>
          <ac:spMkLst>
            <pc:docMk/>
            <pc:sldMk cId="310986706" sldId="386"/>
            <ac:spMk id="11" creationId="{3EC13492-C00C-4621-A727-EE6603329FBB}"/>
          </ac:spMkLst>
        </pc:spChg>
        <pc:spChg chg="del mod">
          <ac:chgData name="Helen Woodhead" userId="ad3a4230-80d7-443d-8a9e-007713cf765f" providerId="ADAL" clId="{699CDA59-BF91-4F40-8D33-26ABB40EC4A6}" dt="2019-10-10T14:21:58.574" v="98"/>
          <ac:spMkLst>
            <pc:docMk/>
            <pc:sldMk cId="310986706" sldId="386"/>
            <ac:spMk id="13" creationId="{E2D8B867-091A-442A-ACC5-0968F6AA8365}"/>
          </ac:spMkLst>
        </pc:spChg>
        <pc:grpChg chg="del">
          <ac:chgData name="Helen Woodhead" userId="ad3a4230-80d7-443d-8a9e-007713cf765f" providerId="ADAL" clId="{699CDA59-BF91-4F40-8D33-26ABB40EC4A6}" dt="2019-10-10T14:14:01.156" v="34" actId="478"/>
          <ac:grpSpMkLst>
            <pc:docMk/>
            <pc:sldMk cId="310986706" sldId="386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4:01.600" v="35"/>
          <ac:picMkLst>
            <pc:docMk/>
            <pc:sldMk cId="310986706" sldId="386"/>
            <ac:picMk id="8" creationId="{859E20E8-B1C7-4EDD-973B-25B379497DAF}"/>
          </ac:picMkLst>
        </pc:picChg>
        <pc:picChg chg="add del mod">
          <ac:chgData name="Helen Woodhead" userId="ad3a4230-80d7-443d-8a9e-007713cf765f" providerId="ADAL" clId="{699CDA59-BF91-4F40-8D33-26ABB40EC4A6}" dt="2019-10-10T14:21:27.288" v="90"/>
          <ac:picMkLst>
            <pc:docMk/>
            <pc:sldMk cId="310986706" sldId="386"/>
            <ac:picMk id="12" creationId="{DE72FA35-5D5B-472B-8D92-E531D1C5DB1C}"/>
          </ac:picMkLst>
        </pc:picChg>
        <pc:picChg chg="add del">
          <ac:chgData name="Helen Woodhead" userId="ad3a4230-80d7-443d-8a9e-007713cf765f" providerId="ADAL" clId="{699CDA59-BF91-4F40-8D33-26ABB40EC4A6}" dt="2019-10-10T14:21:58.574" v="98"/>
          <ac:picMkLst>
            <pc:docMk/>
            <pc:sldMk cId="310986706" sldId="386"/>
            <ac:picMk id="14" creationId="{53D87ADC-C327-432B-978A-378FFA4EF808}"/>
          </ac:picMkLst>
        </pc:picChg>
      </pc:sldChg>
      <pc:sldChg chg="addSp delSp">
        <pc:chgData name="Helen Woodhead" userId="ad3a4230-80d7-443d-8a9e-007713cf765f" providerId="ADAL" clId="{699CDA59-BF91-4F40-8D33-26ABB40EC4A6}" dt="2019-10-10T14:13:10.600" v="13"/>
        <pc:sldMkLst>
          <pc:docMk/>
          <pc:sldMk cId="3401100034" sldId="390"/>
        </pc:sldMkLst>
        <pc:spChg chg="add del">
          <ac:chgData name="Helen Woodhead" userId="ad3a4230-80d7-443d-8a9e-007713cf765f" providerId="ADAL" clId="{699CDA59-BF91-4F40-8D33-26ABB40EC4A6}" dt="2019-10-10T14:13:05.264" v="10"/>
          <ac:spMkLst>
            <pc:docMk/>
            <pc:sldMk cId="3401100034" sldId="390"/>
            <ac:spMk id="8" creationId="{7E1FC5DC-C5DF-4F2C-9251-782CB5D1FBF0}"/>
          </ac:spMkLst>
        </pc:spChg>
        <pc:spChg chg="add">
          <ac:chgData name="Helen Woodhead" userId="ad3a4230-80d7-443d-8a9e-007713cf765f" providerId="ADAL" clId="{699CDA59-BF91-4F40-8D33-26ABB40EC4A6}" dt="2019-10-10T14:13:10.600" v="13"/>
          <ac:spMkLst>
            <pc:docMk/>
            <pc:sldMk cId="3401100034" sldId="390"/>
            <ac:spMk id="10" creationId="{ED7BC8BC-8BA2-410E-89DE-585DB6AEC1DA}"/>
          </ac:spMkLst>
        </pc:spChg>
        <pc:grpChg chg="add del">
          <ac:chgData name="Helen Woodhead" userId="ad3a4230-80d7-443d-8a9e-007713cf765f" providerId="ADAL" clId="{699CDA59-BF91-4F40-8D33-26ABB40EC4A6}" dt="2019-10-10T14:13:10.090" v="12" actId="478"/>
          <ac:grpSpMkLst>
            <pc:docMk/>
            <pc:sldMk cId="3401100034" sldId="390"/>
            <ac:grpSpMk id="16" creationId="{B31300A9-E3C5-4701-8EF1-45ED088A04DD}"/>
          </ac:grpSpMkLst>
        </pc:grpChg>
        <pc:picChg chg="add del">
          <ac:chgData name="Helen Woodhead" userId="ad3a4230-80d7-443d-8a9e-007713cf765f" providerId="ADAL" clId="{699CDA59-BF91-4F40-8D33-26ABB40EC4A6}" dt="2019-10-10T14:13:05.264" v="10"/>
          <ac:picMkLst>
            <pc:docMk/>
            <pc:sldMk cId="3401100034" sldId="390"/>
            <ac:picMk id="6" creationId="{F01322CB-7D93-492E-AB0E-79C6E4ACB29E}"/>
          </ac:picMkLst>
        </pc:picChg>
        <pc:picChg chg="add">
          <ac:chgData name="Helen Woodhead" userId="ad3a4230-80d7-443d-8a9e-007713cf765f" providerId="ADAL" clId="{699CDA59-BF91-4F40-8D33-26ABB40EC4A6}" dt="2019-10-10T14:13:10.600" v="13"/>
          <ac:picMkLst>
            <pc:docMk/>
            <pc:sldMk cId="3401100034" sldId="390"/>
            <ac:picMk id="9" creationId="{308BB76C-9F78-437F-A8E5-C2BFDA42238F}"/>
          </ac:picMkLst>
        </pc:picChg>
      </pc:sldChg>
      <pc:sldChg chg="addSp delSp">
        <pc:chgData name="Helen Woodhead" userId="ad3a4230-80d7-443d-8a9e-007713cf765f" providerId="ADAL" clId="{699CDA59-BF91-4F40-8D33-26ABB40EC4A6}" dt="2019-10-10T14:13:00.342" v="7"/>
        <pc:sldMkLst>
          <pc:docMk/>
          <pc:sldMk cId="2075266808" sldId="391"/>
        </pc:sldMkLst>
        <pc:spChg chg="add">
          <ac:chgData name="Helen Woodhead" userId="ad3a4230-80d7-443d-8a9e-007713cf765f" providerId="ADAL" clId="{699CDA59-BF91-4F40-8D33-26ABB40EC4A6}" dt="2019-10-10T14:13:00.342" v="7"/>
          <ac:spMkLst>
            <pc:docMk/>
            <pc:sldMk cId="2075266808" sldId="391"/>
            <ac:spMk id="7" creationId="{CB85A380-A683-44B1-B92A-AE872FE3B598}"/>
          </ac:spMkLst>
        </pc:spChg>
        <pc:grpChg chg="del">
          <ac:chgData name="Helen Woodhead" userId="ad3a4230-80d7-443d-8a9e-007713cf765f" providerId="ADAL" clId="{699CDA59-BF91-4F40-8D33-26ABB40EC4A6}" dt="2019-10-10T14:12:59.988" v="6" actId="478"/>
          <ac:grpSpMkLst>
            <pc:docMk/>
            <pc:sldMk cId="2075266808" sldId="391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00.342" v="7"/>
          <ac:picMkLst>
            <pc:docMk/>
            <pc:sldMk cId="2075266808" sldId="391"/>
            <ac:picMk id="6" creationId="{290FE32E-B628-479A-BFA3-BAD89240A4FF}"/>
          </ac:picMkLst>
        </pc:picChg>
      </pc:sldChg>
      <pc:sldChg chg="addSp delSp">
        <pc:chgData name="Helen Woodhead" userId="ad3a4230-80d7-443d-8a9e-007713cf765f" providerId="ADAL" clId="{699CDA59-BF91-4F40-8D33-26ABB40EC4A6}" dt="2019-10-10T14:13:43.939" v="27"/>
        <pc:sldMkLst>
          <pc:docMk/>
          <pc:sldMk cId="3161501122" sldId="395"/>
        </pc:sldMkLst>
        <pc:spChg chg="add">
          <ac:chgData name="Helen Woodhead" userId="ad3a4230-80d7-443d-8a9e-007713cf765f" providerId="ADAL" clId="{699CDA59-BF91-4F40-8D33-26ABB40EC4A6}" dt="2019-10-10T14:13:43.939" v="27"/>
          <ac:spMkLst>
            <pc:docMk/>
            <pc:sldMk cId="3161501122" sldId="395"/>
            <ac:spMk id="8" creationId="{7C5E41FE-F5F0-4BB9-8A3D-6E6AB36AA28A}"/>
          </ac:spMkLst>
        </pc:spChg>
        <pc:grpChg chg="del">
          <ac:chgData name="Helen Woodhead" userId="ad3a4230-80d7-443d-8a9e-007713cf765f" providerId="ADAL" clId="{699CDA59-BF91-4F40-8D33-26ABB40EC4A6}" dt="2019-10-10T14:13:43.252" v="26" actId="478"/>
          <ac:grpSpMkLst>
            <pc:docMk/>
            <pc:sldMk cId="3161501122" sldId="395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43.939" v="27"/>
          <ac:picMkLst>
            <pc:docMk/>
            <pc:sldMk cId="3161501122" sldId="395"/>
            <ac:picMk id="7" creationId="{F0E7A022-120B-44CE-8376-285262E19227}"/>
          </ac:picMkLst>
        </pc:picChg>
      </pc:sldChg>
      <pc:sldChg chg="addSp delSp modSp">
        <pc:chgData name="Helen Woodhead" userId="ad3a4230-80d7-443d-8a9e-007713cf765f" providerId="ADAL" clId="{699CDA59-BF91-4F40-8D33-26ABB40EC4A6}" dt="2019-10-10T14:17:39.130" v="65" actId="20577"/>
        <pc:sldMkLst>
          <pc:docMk/>
          <pc:sldMk cId="847469482" sldId="399"/>
        </pc:sldMkLst>
        <pc:spChg chg="add">
          <ac:chgData name="Helen Woodhead" userId="ad3a4230-80d7-443d-8a9e-007713cf765f" providerId="ADAL" clId="{699CDA59-BF91-4F40-8D33-26ABB40EC4A6}" dt="2019-10-10T14:13:54.212" v="31"/>
          <ac:spMkLst>
            <pc:docMk/>
            <pc:sldMk cId="847469482" sldId="399"/>
            <ac:spMk id="9" creationId="{AFAB962A-A68F-4E16-A528-6AA236239CDE}"/>
          </ac:spMkLst>
        </pc:spChg>
        <pc:spChg chg="mod">
          <ac:chgData name="Helen Woodhead" userId="ad3a4230-80d7-443d-8a9e-007713cf765f" providerId="ADAL" clId="{699CDA59-BF91-4F40-8D33-26ABB40EC4A6}" dt="2019-10-10T14:17:39.130" v="65" actId="20577"/>
          <ac:spMkLst>
            <pc:docMk/>
            <pc:sldMk cId="847469482" sldId="399"/>
            <ac:spMk id="19" creationId="{5252A847-DE45-4FA3-A1F8-EEBEB845FF8E}"/>
          </ac:spMkLst>
        </pc:spChg>
        <pc:grpChg chg="del">
          <ac:chgData name="Helen Woodhead" userId="ad3a4230-80d7-443d-8a9e-007713cf765f" providerId="ADAL" clId="{699CDA59-BF91-4F40-8D33-26ABB40EC4A6}" dt="2019-10-10T14:13:53.343" v="30" actId="478"/>
          <ac:grpSpMkLst>
            <pc:docMk/>
            <pc:sldMk cId="847469482" sldId="399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54.212" v="31"/>
          <ac:picMkLst>
            <pc:docMk/>
            <pc:sldMk cId="847469482" sldId="399"/>
            <ac:picMk id="8" creationId="{3ED84AD5-2703-49F3-A033-5BE5AFBD56DB}"/>
          </ac:picMkLst>
        </pc:picChg>
      </pc:sldChg>
      <pc:sldChg chg="addSp delSp">
        <pc:chgData name="Helen Woodhead" userId="ad3a4230-80d7-443d-8a9e-007713cf765f" providerId="ADAL" clId="{699CDA59-BF91-4F40-8D33-26ABB40EC4A6}" dt="2019-10-10T14:13:21.040" v="17"/>
        <pc:sldMkLst>
          <pc:docMk/>
          <pc:sldMk cId="2582903787" sldId="408"/>
        </pc:sldMkLst>
        <pc:spChg chg="add">
          <ac:chgData name="Helen Woodhead" userId="ad3a4230-80d7-443d-8a9e-007713cf765f" providerId="ADAL" clId="{699CDA59-BF91-4F40-8D33-26ABB40EC4A6}" dt="2019-10-10T14:13:21.040" v="17"/>
          <ac:spMkLst>
            <pc:docMk/>
            <pc:sldMk cId="2582903787" sldId="408"/>
            <ac:spMk id="9" creationId="{239C13B4-C139-4648-8132-C277788CC546}"/>
          </ac:spMkLst>
        </pc:spChg>
        <pc:grpChg chg="del">
          <ac:chgData name="Helen Woodhead" userId="ad3a4230-80d7-443d-8a9e-007713cf765f" providerId="ADAL" clId="{699CDA59-BF91-4F40-8D33-26ABB40EC4A6}" dt="2019-10-10T14:13:20.618" v="16" actId="478"/>
          <ac:grpSpMkLst>
            <pc:docMk/>
            <pc:sldMk cId="2582903787" sldId="408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21.040" v="17"/>
          <ac:picMkLst>
            <pc:docMk/>
            <pc:sldMk cId="2582903787" sldId="408"/>
            <ac:picMk id="8" creationId="{8E415067-A3F8-4273-9C9A-E533ACAAD2CF}"/>
          </ac:picMkLst>
        </pc:picChg>
      </pc:sldChg>
      <pc:sldChg chg="addSp delSp">
        <pc:chgData name="Helen Woodhead" userId="ad3a4230-80d7-443d-8a9e-007713cf765f" providerId="ADAL" clId="{699CDA59-BF91-4F40-8D33-26ABB40EC4A6}" dt="2019-10-10T14:13:29.660" v="21"/>
        <pc:sldMkLst>
          <pc:docMk/>
          <pc:sldMk cId="319561185" sldId="409"/>
        </pc:sldMkLst>
        <pc:spChg chg="add">
          <ac:chgData name="Helen Woodhead" userId="ad3a4230-80d7-443d-8a9e-007713cf765f" providerId="ADAL" clId="{699CDA59-BF91-4F40-8D33-26ABB40EC4A6}" dt="2019-10-10T14:13:29.660" v="21"/>
          <ac:spMkLst>
            <pc:docMk/>
            <pc:sldMk cId="319561185" sldId="409"/>
            <ac:spMk id="7" creationId="{C49E3118-4CAD-4E25-AE47-C4CBDA25D319}"/>
          </ac:spMkLst>
        </pc:spChg>
        <pc:grpChg chg="del">
          <ac:chgData name="Helen Woodhead" userId="ad3a4230-80d7-443d-8a9e-007713cf765f" providerId="ADAL" clId="{699CDA59-BF91-4F40-8D33-26ABB40EC4A6}" dt="2019-10-10T14:13:29.121" v="20" actId="478"/>
          <ac:grpSpMkLst>
            <pc:docMk/>
            <pc:sldMk cId="319561185" sldId="409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29.660" v="21"/>
          <ac:picMkLst>
            <pc:docMk/>
            <pc:sldMk cId="319561185" sldId="409"/>
            <ac:picMk id="6" creationId="{2581C92D-4874-4BEC-8A08-A78632CCEE59}"/>
          </ac:picMkLst>
        </pc:picChg>
      </pc:sldChg>
      <pc:sldChg chg="addSp delSp">
        <pc:chgData name="Helen Woodhead" userId="ad3a4230-80d7-443d-8a9e-007713cf765f" providerId="ADAL" clId="{699CDA59-BF91-4F40-8D33-26ABB40EC4A6}" dt="2019-10-10T14:13:34.183" v="23"/>
        <pc:sldMkLst>
          <pc:docMk/>
          <pc:sldMk cId="3483629852" sldId="410"/>
        </pc:sldMkLst>
        <pc:spChg chg="add">
          <ac:chgData name="Helen Woodhead" userId="ad3a4230-80d7-443d-8a9e-007713cf765f" providerId="ADAL" clId="{699CDA59-BF91-4F40-8D33-26ABB40EC4A6}" dt="2019-10-10T14:13:34.183" v="23"/>
          <ac:spMkLst>
            <pc:docMk/>
            <pc:sldMk cId="3483629852" sldId="410"/>
            <ac:spMk id="8" creationId="{DCCFDD24-3675-47CC-810A-C76CBFF051B3}"/>
          </ac:spMkLst>
        </pc:spChg>
        <pc:grpChg chg="del">
          <ac:chgData name="Helen Woodhead" userId="ad3a4230-80d7-443d-8a9e-007713cf765f" providerId="ADAL" clId="{699CDA59-BF91-4F40-8D33-26ABB40EC4A6}" dt="2019-10-10T14:13:33.670" v="22" actId="478"/>
          <ac:grpSpMkLst>
            <pc:docMk/>
            <pc:sldMk cId="3483629852" sldId="410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34.183" v="23"/>
          <ac:picMkLst>
            <pc:docMk/>
            <pc:sldMk cId="3483629852" sldId="410"/>
            <ac:picMk id="7" creationId="{4874FC37-3A47-4B72-9EB7-27930A490535}"/>
          </ac:picMkLst>
        </pc:picChg>
      </pc:sldChg>
      <pc:sldChg chg="addSp delSp modSp">
        <pc:chgData name="Helen Woodhead" userId="ad3a4230-80d7-443d-8a9e-007713cf765f" providerId="ADAL" clId="{699CDA59-BF91-4F40-8D33-26ABB40EC4A6}" dt="2019-10-10T14:16:42.693" v="57" actId="166"/>
        <pc:sldMkLst>
          <pc:docMk/>
          <pc:sldMk cId="410230771" sldId="411"/>
        </pc:sldMkLst>
        <pc:spChg chg="add">
          <ac:chgData name="Helen Woodhead" userId="ad3a4230-80d7-443d-8a9e-007713cf765f" providerId="ADAL" clId="{699CDA59-BF91-4F40-8D33-26ABB40EC4A6}" dt="2019-10-10T14:13:39.067" v="25"/>
          <ac:spMkLst>
            <pc:docMk/>
            <pc:sldMk cId="410230771" sldId="411"/>
            <ac:spMk id="14" creationId="{EDB40F50-360D-476A-824A-A4CBBD3850E4}"/>
          </ac:spMkLst>
        </pc:spChg>
        <pc:grpChg chg="del">
          <ac:chgData name="Helen Woodhead" userId="ad3a4230-80d7-443d-8a9e-007713cf765f" providerId="ADAL" clId="{699CDA59-BF91-4F40-8D33-26ABB40EC4A6}" dt="2019-10-10T14:13:38.449" v="24" actId="478"/>
          <ac:grpSpMkLst>
            <pc:docMk/>
            <pc:sldMk cId="410230771" sldId="411"/>
            <ac:grpSpMk id="16" creationId="{B31300A9-E3C5-4701-8EF1-45ED088A04DD}"/>
          </ac:grpSpMkLst>
        </pc:grpChg>
        <pc:graphicFrameChg chg="ord">
          <ac:chgData name="Helen Woodhead" userId="ad3a4230-80d7-443d-8a9e-007713cf765f" providerId="ADAL" clId="{699CDA59-BF91-4F40-8D33-26ABB40EC4A6}" dt="2019-10-10T14:16:42.693" v="57" actId="166"/>
          <ac:graphicFrameMkLst>
            <pc:docMk/>
            <pc:sldMk cId="410230771" sldId="411"/>
            <ac:graphicFrameMk id="10" creationId="{D537E829-C762-42B1-9674-9AE40E86D0FE}"/>
          </ac:graphicFrameMkLst>
        </pc:graphicFrameChg>
        <pc:picChg chg="add">
          <ac:chgData name="Helen Woodhead" userId="ad3a4230-80d7-443d-8a9e-007713cf765f" providerId="ADAL" clId="{699CDA59-BF91-4F40-8D33-26ABB40EC4A6}" dt="2019-10-10T14:13:39.067" v="25"/>
          <ac:picMkLst>
            <pc:docMk/>
            <pc:sldMk cId="410230771" sldId="411"/>
            <ac:picMk id="13" creationId="{97334E03-970B-470A-BBF1-CE5AE563763B}"/>
          </ac:picMkLst>
        </pc:picChg>
        <pc:cxnChg chg="mod">
          <ac:chgData name="Helen Woodhead" userId="ad3a4230-80d7-443d-8a9e-007713cf765f" providerId="ADAL" clId="{699CDA59-BF91-4F40-8D33-26ABB40EC4A6}" dt="2019-10-10T14:16:25.302" v="52" actId="14100"/>
          <ac:cxnSpMkLst>
            <pc:docMk/>
            <pc:sldMk cId="410230771" sldId="411"/>
            <ac:cxnSpMk id="8" creationId="{3883DD87-28CD-4909-B18E-528AB725739B}"/>
          </ac:cxnSpMkLst>
        </pc:cxnChg>
        <pc:cxnChg chg="mod">
          <ac:chgData name="Helen Woodhead" userId="ad3a4230-80d7-443d-8a9e-007713cf765f" providerId="ADAL" clId="{699CDA59-BF91-4F40-8D33-26ABB40EC4A6}" dt="2019-10-10T14:16:35.975" v="56" actId="14100"/>
          <ac:cxnSpMkLst>
            <pc:docMk/>
            <pc:sldMk cId="410230771" sldId="411"/>
            <ac:cxnSpMk id="11" creationId="{744F69B3-7931-4469-B875-03B7581C7E5E}"/>
          </ac:cxnSpMkLst>
        </pc:cxnChg>
        <pc:cxnChg chg="mod">
          <ac:chgData name="Helen Woodhead" userId="ad3a4230-80d7-443d-8a9e-007713cf765f" providerId="ADAL" clId="{699CDA59-BF91-4F40-8D33-26ABB40EC4A6}" dt="2019-10-10T14:16:32.315" v="54" actId="14100"/>
          <ac:cxnSpMkLst>
            <pc:docMk/>
            <pc:sldMk cId="410230771" sldId="411"/>
            <ac:cxnSpMk id="12" creationId="{BE339AF3-4781-4DD2-9C2C-7D3D778429C3}"/>
          </ac:cxnSpMkLst>
        </pc:cxnChg>
      </pc:sldChg>
      <pc:sldChg chg="addSp delSp">
        <pc:chgData name="Helen Woodhead" userId="ad3a4230-80d7-443d-8a9e-007713cf765f" providerId="ADAL" clId="{699CDA59-BF91-4F40-8D33-26ABB40EC4A6}" dt="2019-10-10T14:13:48.228" v="29"/>
        <pc:sldMkLst>
          <pc:docMk/>
          <pc:sldMk cId="2018685855" sldId="412"/>
        </pc:sldMkLst>
        <pc:spChg chg="add">
          <ac:chgData name="Helen Woodhead" userId="ad3a4230-80d7-443d-8a9e-007713cf765f" providerId="ADAL" clId="{699CDA59-BF91-4F40-8D33-26ABB40EC4A6}" dt="2019-10-10T14:13:48.228" v="29"/>
          <ac:spMkLst>
            <pc:docMk/>
            <pc:sldMk cId="2018685855" sldId="412"/>
            <ac:spMk id="8" creationId="{4BAE96B1-0043-4428-B072-D61382430996}"/>
          </ac:spMkLst>
        </pc:spChg>
        <pc:grpChg chg="del">
          <ac:chgData name="Helen Woodhead" userId="ad3a4230-80d7-443d-8a9e-007713cf765f" providerId="ADAL" clId="{699CDA59-BF91-4F40-8D33-26ABB40EC4A6}" dt="2019-10-10T14:13:47.311" v="28" actId="478"/>
          <ac:grpSpMkLst>
            <pc:docMk/>
            <pc:sldMk cId="2018685855" sldId="412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48.228" v="29"/>
          <ac:picMkLst>
            <pc:docMk/>
            <pc:sldMk cId="2018685855" sldId="412"/>
            <ac:picMk id="7" creationId="{CB1EC95A-C283-4D15-8C58-669823D103BE}"/>
          </ac:picMkLst>
        </pc:picChg>
      </pc:sldChg>
      <pc:sldChg chg="addSp delSp">
        <pc:chgData name="Helen Woodhead" userId="ad3a4230-80d7-443d-8a9e-007713cf765f" providerId="ADAL" clId="{699CDA59-BF91-4F40-8D33-26ABB40EC4A6}" dt="2019-10-10T14:13:58.337" v="33"/>
        <pc:sldMkLst>
          <pc:docMk/>
          <pc:sldMk cId="2372995591" sldId="413"/>
        </pc:sldMkLst>
        <pc:spChg chg="add">
          <ac:chgData name="Helen Woodhead" userId="ad3a4230-80d7-443d-8a9e-007713cf765f" providerId="ADAL" clId="{699CDA59-BF91-4F40-8D33-26ABB40EC4A6}" dt="2019-10-10T14:13:58.337" v="33"/>
          <ac:spMkLst>
            <pc:docMk/>
            <pc:sldMk cId="2372995591" sldId="413"/>
            <ac:spMk id="9" creationId="{DDB48E44-5980-4EB6-85EC-13D506CA01AF}"/>
          </ac:spMkLst>
        </pc:spChg>
        <pc:grpChg chg="del">
          <ac:chgData name="Helen Woodhead" userId="ad3a4230-80d7-443d-8a9e-007713cf765f" providerId="ADAL" clId="{699CDA59-BF91-4F40-8D33-26ABB40EC4A6}" dt="2019-10-10T14:13:57.905" v="32" actId="478"/>
          <ac:grpSpMkLst>
            <pc:docMk/>
            <pc:sldMk cId="2372995591" sldId="413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3:58.337" v="33"/>
          <ac:picMkLst>
            <pc:docMk/>
            <pc:sldMk cId="2372995591" sldId="413"/>
            <ac:picMk id="8" creationId="{6336CD6F-9F2E-4E65-8633-52AE10B692BB}"/>
          </ac:picMkLst>
        </pc:picChg>
      </pc:sldChg>
      <pc:sldChg chg="addSp delSp modSp del">
        <pc:chgData name="Helen Woodhead" userId="ad3a4230-80d7-443d-8a9e-007713cf765f" providerId="ADAL" clId="{699CDA59-BF91-4F40-8D33-26ABB40EC4A6}" dt="2019-10-10T14:22:27.752" v="106" actId="2696"/>
        <pc:sldMkLst>
          <pc:docMk/>
          <pc:sldMk cId="3468616866" sldId="414"/>
        </pc:sldMkLst>
        <pc:spChg chg="add">
          <ac:chgData name="Helen Woodhead" userId="ad3a4230-80d7-443d-8a9e-007713cf765f" providerId="ADAL" clId="{699CDA59-BF91-4F40-8D33-26ABB40EC4A6}" dt="2019-10-10T14:14:05.902" v="37"/>
          <ac:spMkLst>
            <pc:docMk/>
            <pc:sldMk cId="3468616866" sldId="414"/>
            <ac:spMk id="9" creationId="{519B3A8D-C6A4-4370-9021-8CED624F1FCC}"/>
          </ac:spMkLst>
        </pc:spChg>
        <pc:spChg chg="mod">
          <ac:chgData name="Helen Woodhead" userId="ad3a4230-80d7-443d-8a9e-007713cf765f" providerId="ADAL" clId="{699CDA59-BF91-4F40-8D33-26ABB40EC4A6}" dt="2019-10-10T14:22:17.990" v="103"/>
          <ac:spMkLst>
            <pc:docMk/>
            <pc:sldMk cId="3468616866" sldId="414"/>
            <ac:spMk id="11" creationId="{3EC13492-C00C-4621-A727-EE6603329FBB}"/>
          </ac:spMkLst>
        </pc:spChg>
        <pc:grpChg chg="del">
          <ac:chgData name="Helen Woodhead" userId="ad3a4230-80d7-443d-8a9e-007713cf765f" providerId="ADAL" clId="{699CDA59-BF91-4F40-8D33-26ABB40EC4A6}" dt="2019-10-10T14:14:05.467" v="36" actId="478"/>
          <ac:grpSpMkLst>
            <pc:docMk/>
            <pc:sldMk cId="3468616866" sldId="414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4:05.902" v="37"/>
          <ac:picMkLst>
            <pc:docMk/>
            <pc:sldMk cId="3468616866" sldId="414"/>
            <ac:picMk id="8" creationId="{C8BED613-689A-4F01-A59D-817DCECB946D}"/>
          </ac:picMkLst>
        </pc:picChg>
      </pc:sldChg>
      <pc:sldChg chg="addSp delSp del">
        <pc:chgData name="Helen Woodhead" userId="ad3a4230-80d7-443d-8a9e-007713cf765f" providerId="ADAL" clId="{699CDA59-BF91-4F40-8D33-26ABB40EC4A6}" dt="2019-10-10T14:22:44.898" v="110" actId="2696"/>
        <pc:sldMkLst>
          <pc:docMk/>
          <pc:sldMk cId="3298128949" sldId="415"/>
        </pc:sldMkLst>
        <pc:spChg chg="add">
          <ac:chgData name="Helen Woodhead" userId="ad3a4230-80d7-443d-8a9e-007713cf765f" providerId="ADAL" clId="{699CDA59-BF91-4F40-8D33-26ABB40EC4A6}" dt="2019-10-10T14:14:10.296" v="39"/>
          <ac:spMkLst>
            <pc:docMk/>
            <pc:sldMk cId="3298128949" sldId="415"/>
            <ac:spMk id="9" creationId="{B35B1EBA-5DFF-48CE-8246-8EBC4F4E12A7}"/>
          </ac:spMkLst>
        </pc:spChg>
        <pc:grpChg chg="del">
          <ac:chgData name="Helen Woodhead" userId="ad3a4230-80d7-443d-8a9e-007713cf765f" providerId="ADAL" clId="{699CDA59-BF91-4F40-8D33-26ABB40EC4A6}" dt="2019-10-10T14:14:09.889" v="38" actId="478"/>
          <ac:grpSpMkLst>
            <pc:docMk/>
            <pc:sldMk cId="3298128949" sldId="415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4:10.296" v="39"/>
          <ac:picMkLst>
            <pc:docMk/>
            <pc:sldMk cId="3298128949" sldId="415"/>
            <ac:picMk id="8" creationId="{7D113EBC-33C2-4D33-9EE4-D579A19266F4}"/>
          </ac:picMkLst>
        </pc:picChg>
      </pc:sldChg>
      <pc:sldChg chg="addSp delSp modSp">
        <pc:chgData name="Helen Woodhead" userId="ad3a4230-80d7-443d-8a9e-007713cf765f" providerId="ADAL" clId="{699CDA59-BF91-4F40-8D33-26ABB40EC4A6}" dt="2019-10-10T14:19:39.566" v="67" actId="20577"/>
        <pc:sldMkLst>
          <pc:docMk/>
          <pc:sldMk cId="120023500" sldId="416"/>
        </pc:sldMkLst>
        <pc:spChg chg="add">
          <ac:chgData name="Helen Woodhead" userId="ad3a4230-80d7-443d-8a9e-007713cf765f" providerId="ADAL" clId="{699CDA59-BF91-4F40-8D33-26ABB40EC4A6}" dt="2019-10-10T14:14:26.841" v="47"/>
          <ac:spMkLst>
            <pc:docMk/>
            <pc:sldMk cId="120023500" sldId="416"/>
            <ac:spMk id="7" creationId="{2ED58168-8474-436C-B800-2CC28915DDD6}"/>
          </ac:spMkLst>
        </pc:spChg>
        <pc:spChg chg="mod">
          <ac:chgData name="Helen Woodhead" userId="ad3a4230-80d7-443d-8a9e-007713cf765f" providerId="ADAL" clId="{699CDA59-BF91-4F40-8D33-26ABB40EC4A6}" dt="2019-10-10T14:19:39.566" v="67" actId="20577"/>
          <ac:spMkLst>
            <pc:docMk/>
            <pc:sldMk cId="120023500" sldId="416"/>
            <ac:spMk id="19" creationId="{5252A847-DE45-4FA3-A1F8-EEBEB845FF8E}"/>
          </ac:spMkLst>
        </pc:spChg>
        <pc:grpChg chg="del">
          <ac:chgData name="Helen Woodhead" userId="ad3a4230-80d7-443d-8a9e-007713cf765f" providerId="ADAL" clId="{699CDA59-BF91-4F40-8D33-26ABB40EC4A6}" dt="2019-10-10T14:14:26.461" v="46" actId="478"/>
          <ac:grpSpMkLst>
            <pc:docMk/>
            <pc:sldMk cId="120023500" sldId="416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4:26.841" v="47"/>
          <ac:picMkLst>
            <pc:docMk/>
            <pc:sldMk cId="120023500" sldId="416"/>
            <ac:picMk id="6" creationId="{39C788E7-FACC-45C6-8B9A-CFF8B9C37BE0}"/>
          </ac:picMkLst>
        </pc:picChg>
      </pc:sldChg>
      <pc:sldChg chg="addSp delSp">
        <pc:chgData name="Helen Woodhead" userId="ad3a4230-80d7-443d-8a9e-007713cf765f" providerId="ADAL" clId="{699CDA59-BF91-4F40-8D33-26ABB40EC4A6}" dt="2019-10-10T14:14:22.672" v="45"/>
        <pc:sldMkLst>
          <pc:docMk/>
          <pc:sldMk cId="2580045622" sldId="417"/>
        </pc:sldMkLst>
        <pc:spChg chg="add">
          <ac:chgData name="Helen Woodhead" userId="ad3a4230-80d7-443d-8a9e-007713cf765f" providerId="ADAL" clId="{699CDA59-BF91-4F40-8D33-26ABB40EC4A6}" dt="2019-10-10T14:14:22.672" v="45"/>
          <ac:spMkLst>
            <pc:docMk/>
            <pc:sldMk cId="2580045622" sldId="417"/>
            <ac:spMk id="7" creationId="{3865F9AB-FAAD-4BE3-9631-6753DE16904D}"/>
          </ac:spMkLst>
        </pc:spChg>
        <pc:grpChg chg="del">
          <ac:chgData name="Helen Woodhead" userId="ad3a4230-80d7-443d-8a9e-007713cf765f" providerId="ADAL" clId="{699CDA59-BF91-4F40-8D33-26ABB40EC4A6}" dt="2019-10-10T14:14:22.226" v="44" actId="478"/>
          <ac:grpSpMkLst>
            <pc:docMk/>
            <pc:sldMk cId="2580045622" sldId="417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4:22.672" v="45"/>
          <ac:picMkLst>
            <pc:docMk/>
            <pc:sldMk cId="2580045622" sldId="417"/>
            <ac:picMk id="6" creationId="{6EE2F53C-4F7F-4A08-ACC3-F3D61A8AABCA}"/>
          </ac:picMkLst>
        </pc:picChg>
      </pc:sldChg>
      <pc:sldChg chg="addSp delSp modSp">
        <pc:chgData name="Helen Woodhead" userId="ad3a4230-80d7-443d-8a9e-007713cf765f" providerId="ADAL" clId="{699CDA59-BF91-4F40-8D33-26ABB40EC4A6}" dt="2019-10-10T14:24:41.676" v="111" actId="20577"/>
        <pc:sldMkLst>
          <pc:docMk/>
          <pc:sldMk cId="582868113" sldId="418"/>
        </pc:sldMkLst>
        <pc:spChg chg="add">
          <ac:chgData name="Helen Woodhead" userId="ad3a4230-80d7-443d-8a9e-007713cf765f" providerId="ADAL" clId="{699CDA59-BF91-4F40-8D33-26ABB40EC4A6}" dt="2019-10-10T14:14:18.930" v="43"/>
          <ac:spMkLst>
            <pc:docMk/>
            <pc:sldMk cId="582868113" sldId="418"/>
            <ac:spMk id="7" creationId="{DBC29201-5CA8-449F-BDDA-E030760A3CA2}"/>
          </ac:spMkLst>
        </pc:spChg>
        <pc:spChg chg="mod">
          <ac:chgData name="Helen Woodhead" userId="ad3a4230-80d7-443d-8a9e-007713cf765f" providerId="ADAL" clId="{699CDA59-BF91-4F40-8D33-26ABB40EC4A6}" dt="2019-10-10T14:24:41.676" v="111" actId="20577"/>
          <ac:spMkLst>
            <pc:docMk/>
            <pc:sldMk cId="582868113" sldId="418"/>
            <ac:spMk id="19" creationId="{5252A847-DE45-4FA3-A1F8-EEBEB845FF8E}"/>
          </ac:spMkLst>
        </pc:spChg>
        <pc:grpChg chg="del">
          <ac:chgData name="Helen Woodhead" userId="ad3a4230-80d7-443d-8a9e-007713cf765f" providerId="ADAL" clId="{699CDA59-BF91-4F40-8D33-26ABB40EC4A6}" dt="2019-10-10T14:14:18.443" v="42" actId="478"/>
          <ac:grpSpMkLst>
            <pc:docMk/>
            <pc:sldMk cId="582868113" sldId="418"/>
            <ac:grpSpMk id="16" creationId="{B31300A9-E3C5-4701-8EF1-45ED088A04DD}"/>
          </ac:grpSpMkLst>
        </pc:grpChg>
        <pc:picChg chg="add">
          <ac:chgData name="Helen Woodhead" userId="ad3a4230-80d7-443d-8a9e-007713cf765f" providerId="ADAL" clId="{699CDA59-BF91-4F40-8D33-26ABB40EC4A6}" dt="2019-10-10T14:14:18.930" v="43"/>
          <ac:picMkLst>
            <pc:docMk/>
            <pc:sldMk cId="582868113" sldId="418"/>
            <ac:picMk id="6" creationId="{315E0357-8B36-49A3-B04E-19FAA3ADCA10}"/>
          </ac:picMkLst>
        </pc:picChg>
      </pc:sldChg>
      <pc:sldChg chg="modSp add del ord">
        <pc:chgData name="Helen Woodhead" userId="ad3a4230-80d7-443d-8a9e-007713cf765f" providerId="ADAL" clId="{699CDA59-BF91-4F40-8D33-26ABB40EC4A6}" dt="2019-10-10T14:25:51.902" v="118" actId="2696"/>
        <pc:sldMkLst>
          <pc:docMk/>
          <pc:sldMk cId="1395369834" sldId="419"/>
        </pc:sldMkLst>
        <pc:picChg chg="mod modCrop">
          <ac:chgData name="Helen Woodhead" userId="ad3a4230-80d7-443d-8a9e-007713cf765f" providerId="ADAL" clId="{699CDA59-BF91-4F40-8D33-26ABB40EC4A6}" dt="2019-10-10T14:14:49.503" v="49" actId="732"/>
          <ac:picMkLst>
            <pc:docMk/>
            <pc:sldMk cId="1395369834" sldId="419"/>
            <ac:picMk id="9" creationId="{BE10E778-FB36-475C-BE47-58C3ADAC705E}"/>
          </ac:picMkLst>
        </pc:picChg>
      </pc:sldChg>
      <pc:sldChg chg="addSp delSp modSp add">
        <pc:chgData name="Helen Woodhead" userId="ad3a4230-80d7-443d-8a9e-007713cf765f" providerId="ADAL" clId="{699CDA59-BF91-4F40-8D33-26ABB40EC4A6}" dt="2019-10-10T14:22:00.230" v="99"/>
        <pc:sldMkLst>
          <pc:docMk/>
          <pc:sldMk cId="1851538456" sldId="420"/>
        </pc:sldMkLst>
        <pc:spChg chg="add">
          <ac:chgData name="Helen Woodhead" userId="ad3a4230-80d7-443d-8a9e-007713cf765f" providerId="ADAL" clId="{699CDA59-BF91-4F40-8D33-26ABB40EC4A6}" dt="2019-10-10T14:22:00.230" v="99"/>
          <ac:spMkLst>
            <pc:docMk/>
            <pc:sldMk cId="1851538456" sldId="420"/>
            <ac:spMk id="6" creationId="{69C1CE87-6B7D-4F68-A8B7-D81257E2A286}"/>
          </ac:spMkLst>
        </pc:spChg>
        <pc:spChg chg="mod">
          <ac:chgData name="Helen Woodhead" userId="ad3a4230-80d7-443d-8a9e-007713cf765f" providerId="ADAL" clId="{699CDA59-BF91-4F40-8D33-26ABB40EC4A6}" dt="2019-10-10T14:21:54.954" v="97" actId="255"/>
          <ac:spMkLst>
            <pc:docMk/>
            <pc:sldMk cId="1851538456" sldId="420"/>
            <ac:spMk id="19" creationId="{5252A847-DE45-4FA3-A1F8-EEBEB845FF8E}"/>
          </ac:spMkLst>
        </pc:spChg>
        <pc:graphicFrameChg chg="del">
          <ac:chgData name="Helen Woodhead" userId="ad3a4230-80d7-443d-8a9e-007713cf765f" providerId="ADAL" clId="{699CDA59-BF91-4F40-8D33-26ABB40EC4A6}" dt="2019-10-10T14:21:44.121" v="94" actId="478"/>
          <ac:graphicFrameMkLst>
            <pc:docMk/>
            <pc:sldMk cId="1851538456" sldId="420"/>
            <ac:graphicFrameMk id="7" creationId="{3905B4F4-1907-4FB6-9133-A9D7D8A22725}"/>
          </ac:graphicFrameMkLst>
        </pc:graphicFrameChg>
        <pc:picChg chg="add">
          <ac:chgData name="Helen Woodhead" userId="ad3a4230-80d7-443d-8a9e-007713cf765f" providerId="ADAL" clId="{699CDA59-BF91-4F40-8D33-26ABB40EC4A6}" dt="2019-10-10T14:22:00.230" v="99"/>
          <ac:picMkLst>
            <pc:docMk/>
            <pc:sldMk cId="1851538456" sldId="420"/>
            <ac:picMk id="10" creationId="{C229B612-BDA5-434D-A301-6EA87CCA0DE1}"/>
          </ac:picMkLst>
        </pc:picChg>
      </pc:sldChg>
      <pc:sldChg chg="modSp add">
        <pc:chgData name="Helen Woodhead" userId="ad3a4230-80d7-443d-8a9e-007713cf765f" providerId="ADAL" clId="{699CDA59-BF91-4F40-8D33-26ABB40EC4A6}" dt="2019-10-10T14:22:22.181" v="105"/>
        <pc:sldMkLst>
          <pc:docMk/>
          <pc:sldMk cId="276763140" sldId="421"/>
        </pc:sldMkLst>
        <pc:spChg chg="mod">
          <ac:chgData name="Helen Woodhead" userId="ad3a4230-80d7-443d-8a9e-007713cf765f" providerId="ADAL" clId="{699CDA59-BF91-4F40-8D33-26ABB40EC4A6}" dt="2019-10-10T14:22:22.181" v="105"/>
          <ac:spMkLst>
            <pc:docMk/>
            <pc:sldMk cId="276763140" sldId="421"/>
            <ac:spMk id="19" creationId="{5252A847-DE45-4FA3-A1F8-EEBEB845FF8E}"/>
          </ac:spMkLst>
        </pc:spChg>
      </pc:sldChg>
      <pc:sldChg chg="add">
        <pc:chgData name="Helen Woodhead" userId="ad3a4230-80d7-443d-8a9e-007713cf765f" providerId="ADAL" clId="{699CDA59-BF91-4F40-8D33-26ABB40EC4A6}" dt="2019-10-10T14:22:30.293" v="107"/>
        <pc:sldMkLst>
          <pc:docMk/>
          <pc:sldMk cId="2843017481" sldId="422"/>
        </pc:sldMkLst>
      </pc:sldChg>
      <pc:sldChg chg="modSp add">
        <pc:chgData name="Helen Woodhead" userId="ad3a4230-80d7-443d-8a9e-007713cf765f" providerId="ADAL" clId="{699CDA59-BF91-4F40-8D33-26ABB40EC4A6}" dt="2019-10-10T14:22:41.797" v="109"/>
        <pc:sldMkLst>
          <pc:docMk/>
          <pc:sldMk cId="2627307245" sldId="423"/>
        </pc:sldMkLst>
        <pc:spChg chg="mod">
          <ac:chgData name="Helen Woodhead" userId="ad3a4230-80d7-443d-8a9e-007713cf765f" providerId="ADAL" clId="{699CDA59-BF91-4F40-8D33-26ABB40EC4A6}" dt="2019-10-10T14:22:41.797" v="109"/>
          <ac:spMkLst>
            <pc:docMk/>
            <pc:sldMk cId="2627307245" sldId="423"/>
            <ac:spMk id="19" creationId="{5252A847-DE45-4FA3-A1F8-EEBEB845FF8E}"/>
          </ac:spMkLst>
        </pc:spChg>
      </pc:sldChg>
      <pc:sldChg chg="add">
        <pc:chgData name="Helen Woodhead" userId="ad3a4230-80d7-443d-8a9e-007713cf765f" providerId="ADAL" clId="{699CDA59-BF91-4F40-8D33-26ABB40EC4A6}" dt="2019-10-10T14:25:06.339" v="112"/>
        <pc:sldMkLst>
          <pc:docMk/>
          <pc:sldMk cId="2708206145" sldId="424"/>
        </pc:sldMkLst>
      </pc:sldChg>
    </pc:docChg>
  </pc:docChgLst>
  <pc:docChgLst>
    <pc:chgData name="Siàn Stebbings" userId="e14ea2a2-07d0-4302-97b9-16dc822a37cc" providerId="ADAL" clId="{A3796382-661D-49B5-A36B-54C0A5DF6E5B}"/>
    <pc:docChg chg="custSel addSld delSld modSld">
      <pc:chgData name="Siàn Stebbings" userId="e14ea2a2-07d0-4302-97b9-16dc822a37cc" providerId="ADAL" clId="{A3796382-661D-49B5-A36B-54C0A5DF6E5B}" dt="2018-10-12T07:53:26.420" v="412" actId="13926"/>
      <pc:docMkLst>
        <pc:docMk/>
      </pc:docMkLst>
      <pc:sldChg chg="addSp modSp">
        <pc:chgData name="Siàn Stebbings" userId="e14ea2a2-07d0-4302-97b9-16dc822a37cc" providerId="ADAL" clId="{A3796382-661D-49B5-A36B-54C0A5DF6E5B}" dt="2018-10-12T07:36:37.037" v="169" actId="13926"/>
        <pc:sldMkLst>
          <pc:docMk/>
          <pc:sldMk cId="2084244591" sldId="392"/>
        </pc:sldMkLst>
        <pc:spChg chg="add mod">
          <ac:chgData name="Siàn Stebbings" userId="e14ea2a2-07d0-4302-97b9-16dc822a37cc" providerId="ADAL" clId="{A3796382-661D-49B5-A36B-54C0A5DF6E5B}" dt="2018-10-12T07:36:37.037" v="169" actId="13926"/>
          <ac:spMkLst>
            <pc:docMk/>
            <pc:sldMk cId="2084244591" sldId="392"/>
            <ac:spMk id="3" creationId="{168C1D2C-B9C7-4FB0-ACDB-A9F207385BE8}"/>
          </ac:spMkLst>
        </pc:spChg>
        <pc:spChg chg="mod">
          <ac:chgData name="Siàn Stebbings" userId="e14ea2a2-07d0-4302-97b9-16dc822a37cc" providerId="ADAL" clId="{A3796382-661D-49B5-A36B-54C0A5DF6E5B}" dt="2018-10-12T07:35:54.321" v="6" actId="20577"/>
          <ac:spMkLst>
            <pc:docMk/>
            <pc:sldMk cId="2084244591" sldId="392"/>
            <ac:spMk id="19" creationId="{5252A847-DE45-4FA3-A1F8-EEBEB845FF8E}"/>
          </ac:spMkLst>
        </pc:spChg>
      </pc:sldChg>
      <pc:sldChg chg="modSp del">
        <pc:chgData name="Siàn Stebbings" userId="e14ea2a2-07d0-4302-97b9-16dc822a37cc" providerId="ADAL" clId="{A3796382-661D-49B5-A36B-54C0A5DF6E5B}" dt="2018-10-12T07:37:43.068" v="184" actId="2696"/>
        <pc:sldMkLst>
          <pc:docMk/>
          <pc:sldMk cId="3096806795" sldId="393"/>
        </pc:sldMkLst>
        <pc:graphicFrameChg chg="mod modGraphic">
          <ac:chgData name="Siàn Stebbings" userId="e14ea2a2-07d0-4302-97b9-16dc822a37cc" providerId="ADAL" clId="{A3796382-661D-49B5-A36B-54C0A5DF6E5B}" dt="2018-10-12T07:37:24.856" v="180" actId="12788"/>
          <ac:graphicFrameMkLst>
            <pc:docMk/>
            <pc:sldMk cId="3096806795" sldId="393"/>
            <ac:graphicFrameMk id="6" creationId="{470E201D-D2F3-4849-B913-5A4E36FFA409}"/>
          </ac:graphicFrameMkLst>
        </pc:graphicFrameChg>
      </pc:sldChg>
      <pc:sldChg chg="modSp">
        <pc:chgData name="Siàn Stebbings" userId="e14ea2a2-07d0-4302-97b9-16dc822a37cc" providerId="ADAL" clId="{A3796382-661D-49B5-A36B-54C0A5DF6E5B}" dt="2018-10-12T07:38:22.635" v="234" actId="14100"/>
        <pc:sldMkLst>
          <pc:docMk/>
          <pc:sldMk cId="1043617873" sldId="397"/>
        </pc:sldMkLst>
        <pc:graphicFrameChg chg="mod modGraphic">
          <ac:chgData name="Siàn Stebbings" userId="e14ea2a2-07d0-4302-97b9-16dc822a37cc" providerId="ADAL" clId="{A3796382-661D-49B5-A36B-54C0A5DF6E5B}" dt="2018-10-12T07:38:06.843" v="209" actId="12788"/>
          <ac:graphicFrameMkLst>
            <pc:docMk/>
            <pc:sldMk cId="1043617873" sldId="397"/>
            <ac:graphicFrameMk id="6" creationId="{470E201D-D2F3-4849-B913-5A4E36FFA409}"/>
          </ac:graphicFrameMkLst>
        </pc:graphicFrameChg>
        <pc:cxnChg chg="mod">
          <ac:chgData name="Siàn Stebbings" userId="e14ea2a2-07d0-4302-97b9-16dc822a37cc" providerId="ADAL" clId="{A3796382-661D-49B5-A36B-54C0A5DF6E5B}" dt="2018-10-12T07:38:19.817" v="233" actId="14100"/>
          <ac:cxnSpMkLst>
            <pc:docMk/>
            <pc:sldMk cId="1043617873" sldId="397"/>
            <ac:cxnSpMk id="3" creationId="{15EBC2B7-61FA-4F8A-B291-706A00454CF4}"/>
          </ac:cxnSpMkLst>
        </pc:cxnChg>
        <pc:cxnChg chg="mod">
          <ac:chgData name="Siàn Stebbings" userId="e14ea2a2-07d0-4302-97b9-16dc822a37cc" providerId="ADAL" clId="{A3796382-661D-49B5-A36B-54C0A5DF6E5B}" dt="2018-10-12T07:38:17.454" v="232" actId="14100"/>
          <ac:cxnSpMkLst>
            <pc:docMk/>
            <pc:sldMk cId="1043617873" sldId="397"/>
            <ac:cxnSpMk id="9" creationId="{E18DF395-0B81-4CF4-B297-BC0858956594}"/>
          </ac:cxnSpMkLst>
        </pc:cxnChg>
        <pc:cxnChg chg="mod">
          <ac:chgData name="Siàn Stebbings" userId="e14ea2a2-07d0-4302-97b9-16dc822a37cc" providerId="ADAL" clId="{A3796382-661D-49B5-A36B-54C0A5DF6E5B}" dt="2018-10-12T07:38:22.635" v="234" actId="14100"/>
          <ac:cxnSpMkLst>
            <pc:docMk/>
            <pc:sldMk cId="1043617873" sldId="397"/>
            <ac:cxnSpMk id="12" creationId="{60EDDB77-3DB3-4E1C-A68D-DA91C21E6AAB}"/>
          </ac:cxnSpMkLst>
        </pc:cxnChg>
      </pc:sldChg>
      <pc:sldChg chg="addSp modSp">
        <pc:chgData name="Siàn Stebbings" userId="e14ea2a2-07d0-4302-97b9-16dc822a37cc" providerId="ADAL" clId="{A3796382-661D-49B5-A36B-54C0A5DF6E5B}" dt="2018-10-12T07:53:26.420" v="412" actId="13926"/>
        <pc:sldMkLst>
          <pc:docMk/>
          <pc:sldMk cId="1147190271" sldId="404"/>
        </pc:sldMkLst>
        <pc:spChg chg="add mod">
          <ac:chgData name="Siàn Stebbings" userId="e14ea2a2-07d0-4302-97b9-16dc822a37cc" providerId="ADAL" clId="{A3796382-661D-49B5-A36B-54C0A5DF6E5B}" dt="2018-10-12T07:53:26.420" v="412" actId="13926"/>
          <ac:spMkLst>
            <pc:docMk/>
            <pc:sldMk cId="1147190271" sldId="404"/>
            <ac:spMk id="2" creationId="{E86E2B21-5A00-480C-A131-BE521771B38F}"/>
          </ac:spMkLst>
        </pc:spChg>
        <pc:spChg chg="mod">
          <ac:chgData name="Siàn Stebbings" userId="e14ea2a2-07d0-4302-97b9-16dc822a37cc" providerId="ADAL" clId="{A3796382-661D-49B5-A36B-54C0A5DF6E5B}" dt="2018-10-12T07:46:25.314" v="275" actId="115"/>
          <ac:spMkLst>
            <pc:docMk/>
            <pc:sldMk cId="1147190271" sldId="404"/>
            <ac:spMk id="19" creationId="{5252A847-DE45-4FA3-A1F8-EEBEB845FF8E}"/>
          </ac:spMkLst>
        </pc:spChg>
      </pc:sldChg>
      <pc:sldChg chg="addSp modSp add del">
        <pc:chgData name="Siàn Stebbings" userId="e14ea2a2-07d0-4302-97b9-16dc822a37cc" providerId="ADAL" clId="{A3796382-661D-49B5-A36B-54C0A5DF6E5B}" dt="2018-10-12T07:37:43.103" v="185" actId="2696"/>
        <pc:sldMkLst>
          <pc:docMk/>
          <pc:sldMk cId="2997002297" sldId="405"/>
        </pc:sldMkLst>
        <pc:cxnChg chg="add mod">
          <ac:chgData name="Siàn Stebbings" userId="e14ea2a2-07d0-4302-97b9-16dc822a37cc" providerId="ADAL" clId="{A3796382-661D-49B5-A36B-54C0A5DF6E5B}" dt="2018-10-12T07:37:36.781" v="183" actId="14100"/>
          <ac:cxnSpMkLst>
            <pc:docMk/>
            <pc:sldMk cId="2997002297" sldId="405"/>
            <ac:cxnSpMk id="7" creationId="{E0C30838-ADBE-4DC8-AAE7-FA2CDFC3B218}"/>
          </ac:cxnSpMkLst>
        </pc:cxnChg>
        <pc:cxnChg chg="add">
          <ac:chgData name="Siàn Stebbings" userId="e14ea2a2-07d0-4302-97b9-16dc822a37cc" providerId="ADAL" clId="{A3796382-661D-49B5-A36B-54C0A5DF6E5B}" dt="2018-10-12T07:37:31.848" v="182"/>
          <ac:cxnSpMkLst>
            <pc:docMk/>
            <pc:sldMk cId="2997002297" sldId="405"/>
            <ac:cxnSpMk id="8" creationId="{11A72E60-946D-44B7-81A1-264660B3DED5}"/>
          </ac:cxnSpMkLst>
        </pc:cxnChg>
        <pc:cxnChg chg="add">
          <ac:chgData name="Siàn Stebbings" userId="e14ea2a2-07d0-4302-97b9-16dc822a37cc" providerId="ADAL" clId="{A3796382-661D-49B5-A36B-54C0A5DF6E5B}" dt="2018-10-12T07:37:31.848" v="182"/>
          <ac:cxnSpMkLst>
            <pc:docMk/>
            <pc:sldMk cId="2997002297" sldId="405"/>
            <ac:cxnSpMk id="9" creationId="{C9B4AE5D-6FB6-4AC6-B171-523915E6D418}"/>
          </ac:cxnSpMkLst>
        </pc:cxnChg>
      </pc:sldChg>
      <pc:sldChg chg="add del">
        <pc:chgData name="Siàn Stebbings" userId="e14ea2a2-07d0-4302-97b9-16dc822a37cc" providerId="ADAL" clId="{A3796382-661D-49B5-A36B-54C0A5DF6E5B}" dt="2018-10-12T07:37:56.109" v="188" actId="2696"/>
        <pc:sldMkLst>
          <pc:docMk/>
          <pc:sldMk cId="3019183850" sldId="405"/>
        </pc:sldMkLst>
      </pc:sldChg>
    </pc:docChg>
  </pc:docChgLst>
  <pc:docChgLst>
    <pc:chgData name="Helen Woodhead" userId="a20b558725e10394" providerId="LiveId" clId="{4CDA08C6-8EBB-43CA-A564-265789FAB2CD}"/>
    <pc:docChg chg="custSel addSld delSld modSld">
      <pc:chgData name="Helen Woodhead" userId="a20b558725e10394" providerId="LiveId" clId="{4CDA08C6-8EBB-43CA-A564-265789FAB2CD}" dt="2019-10-10T14:53:15.797" v="45" actId="2696"/>
      <pc:docMkLst>
        <pc:docMk/>
      </pc:docMkLst>
      <pc:sldChg chg="delSp modSp del">
        <pc:chgData name="Helen Woodhead" userId="a20b558725e10394" providerId="LiveId" clId="{4CDA08C6-8EBB-43CA-A564-265789FAB2CD}" dt="2019-10-10T14:52:41.075" v="35" actId="2696"/>
        <pc:sldMkLst>
          <pc:docMk/>
          <pc:sldMk cId="1851538456" sldId="420"/>
        </pc:sldMkLst>
        <pc:spChg chg="del">
          <ac:chgData name="Helen Woodhead" userId="a20b558725e10394" providerId="LiveId" clId="{4CDA08C6-8EBB-43CA-A564-265789FAB2CD}" dt="2019-10-10T14:52:37.680" v="33"/>
          <ac:spMkLst>
            <pc:docMk/>
            <pc:sldMk cId="1851538456" sldId="420"/>
            <ac:spMk id="6" creationId="{69C1CE87-6B7D-4F68-A8B7-D81257E2A286}"/>
          </ac:spMkLst>
        </pc:spChg>
        <pc:spChg chg="del mod">
          <ac:chgData name="Helen Woodhead" userId="a20b558725e10394" providerId="LiveId" clId="{4CDA08C6-8EBB-43CA-A564-265789FAB2CD}" dt="2019-10-10T14:52:37.680" v="33"/>
          <ac:spMkLst>
            <pc:docMk/>
            <pc:sldMk cId="1851538456" sldId="420"/>
            <ac:spMk id="19" creationId="{5252A847-DE45-4FA3-A1F8-EEBEB845FF8E}"/>
          </ac:spMkLst>
        </pc:spChg>
        <pc:picChg chg="del">
          <ac:chgData name="Helen Woodhead" userId="a20b558725e10394" providerId="LiveId" clId="{4CDA08C6-8EBB-43CA-A564-265789FAB2CD}" dt="2019-10-10T14:52:24.160" v="30" actId="478"/>
          <ac:picMkLst>
            <pc:docMk/>
            <pc:sldMk cId="1851538456" sldId="420"/>
            <ac:picMk id="10" creationId="{C229B612-BDA5-434D-A301-6EA87CCA0DE1}"/>
          </ac:picMkLst>
        </pc:picChg>
      </pc:sldChg>
      <pc:sldChg chg="del">
        <pc:chgData name="Helen Woodhead" userId="a20b558725e10394" providerId="LiveId" clId="{4CDA08C6-8EBB-43CA-A564-265789FAB2CD}" dt="2019-10-10T14:52:59.397" v="40" actId="2696"/>
        <pc:sldMkLst>
          <pc:docMk/>
          <pc:sldMk cId="276763140" sldId="421"/>
        </pc:sldMkLst>
      </pc:sldChg>
      <pc:sldChg chg="del">
        <pc:chgData name="Helen Woodhead" userId="a20b558725e10394" providerId="LiveId" clId="{4CDA08C6-8EBB-43CA-A564-265789FAB2CD}" dt="2019-10-10T14:53:01.436" v="41" actId="2696"/>
        <pc:sldMkLst>
          <pc:docMk/>
          <pc:sldMk cId="2843017481" sldId="422"/>
        </pc:sldMkLst>
      </pc:sldChg>
      <pc:sldChg chg="modSp del">
        <pc:chgData name="Helen Woodhead" userId="a20b558725e10394" providerId="LiveId" clId="{4CDA08C6-8EBB-43CA-A564-265789FAB2CD}" dt="2019-10-10T14:53:15.797" v="45" actId="2696"/>
        <pc:sldMkLst>
          <pc:docMk/>
          <pc:sldMk cId="2627307245" sldId="423"/>
        </pc:sldMkLst>
        <pc:spChg chg="mod">
          <ac:chgData name="Helen Woodhead" userId="a20b558725e10394" providerId="LiveId" clId="{4CDA08C6-8EBB-43CA-A564-265789FAB2CD}" dt="2019-10-10T14:53:09.182" v="43"/>
          <ac:spMkLst>
            <pc:docMk/>
            <pc:sldMk cId="2627307245" sldId="423"/>
            <ac:spMk id="19" creationId="{5252A847-DE45-4FA3-A1F8-EEBEB845FF8E}"/>
          </ac:spMkLst>
        </pc:spChg>
      </pc:sldChg>
      <pc:sldChg chg="addSp delSp modSp add">
        <pc:chgData name="Helen Woodhead" userId="a20b558725e10394" providerId="LiveId" clId="{4CDA08C6-8EBB-43CA-A564-265789FAB2CD}" dt="2019-10-10T14:52:39.115" v="34"/>
        <pc:sldMkLst>
          <pc:docMk/>
          <pc:sldMk cId="3682717280" sldId="425"/>
        </pc:sldMkLst>
        <pc:spChg chg="del">
          <ac:chgData name="Helen Woodhead" userId="a20b558725e10394" providerId="LiveId" clId="{4CDA08C6-8EBB-43CA-A564-265789FAB2CD}" dt="2019-10-10T14:51:59.402" v="2" actId="478"/>
          <ac:spMkLst>
            <pc:docMk/>
            <pc:sldMk cId="3682717280" sldId="425"/>
            <ac:spMk id="6" creationId="{69C1CE87-6B7D-4F68-A8B7-D81257E2A286}"/>
          </ac:spMkLst>
        </pc:spChg>
        <pc:spChg chg="add">
          <ac:chgData name="Helen Woodhead" userId="a20b558725e10394" providerId="LiveId" clId="{4CDA08C6-8EBB-43CA-A564-265789FAB2CD}" dt="2019-10-10T14:52:39.115" v="34"/>
          <ac:spMkLst>
            <pc:docMk/>
            <pc:sldMk cId="3682717280" sldId="425"/>
            <ac:spMk id="12" creationId="{264DD46E-8E6D-40A7-932E-D39D766E4269}"/>
          </ac:spMkLst>
        </pc:spChg>
        <pc:spChg chg="add">
          <ac:chgData name="Helen Woodhead" userId="a20b558725e10394" providerId="LiveId" clId="{4CDA08C6-8EBB-43CA-A564-265789FAB2CD}" dt="2019-10-10T14:52:39.115" v="34"/>
          <ac:spMkLst>
            <pc:docMk/>
            <pc:sldMk cId="3682717280" sldId="425"/>
            <ac:spMk id="13" creationId="{C2772967-0E7F-4DE9-A174-8E702E36305F}"/>
          </ac:spMkLst>
        </pc:spChg>
        <pc:spChg chg="del mod">
          <ac:chgData name="Helen Woodhead" userId="a20b558725e10394" providerId="LiveId" clId="{4CDA08C6-8EBB-43CA-A564-265789FAB2CD}" dt="2019-10-10T14:52:16.840" v="28" actId="478"/>
          <ac:spMkLst>
            <pc:docMk/>
            <pc:sldMk cId="3682717280" sldId="425"/>
            <ac:spMk id="19" creationId="{5252A847-DE45-4FA3-A1F8-EEBEB845FF8E}"/>
          </ac:spMkLst>
        </pc:spChg>
        <pc:picChg chg="add del mod">
          <ac:chgData name="Helen Woodhead" userId="a20b558725e10394" providerId="LiveId" clId="{4CDA08C6-8EBB-43CA-A564-265789FAB2CD}" dt="2019-10-10T14:52:14.975" v="27"/>
          <ac:picMkLst>
            <pc:docMk/>
            <pc:sldMk cId="3682717280" sldId="425"/>
            <ac:picMk id="2" creationId="{50B28F29-D86D-4845-9626-940121AECE99}"/>
          </ac:picMkLst>
        </pc:picChg>
        <pc:picChg chg="del">
          <ac:chgData name="Helen Woodhead" userId="a20b558725e10394" providerId="LiveId" clId="{4CDA08C6-8EBB-43CA-A564-265789FAB2CD}" dt="2019-10-10T14:52:16.840" v="28" actId="478"/>
          <ac:picMkLst>
            <pc:docMk/>
            <pc:sldMk cId="3682717280" sldId="425"/>
            <ac:picMk id="10" creationId="{C229B612-BDA5-434D-A301-6EA87CCA0DE1}"/>
          </ac:picMkLst>
        </pc:picChg>
        <pc:picChg chg="add">
          <ac:chgData name="Helen Woodhead" userId="a20b558725e10394" providerId="LiveId" clId="{4CDA08C6-8EBB-43CA-A564-265789FAB2CD}" dt="2019-10-10T14:52:17.260" v="29"/>
          <ac:picMkLst>
            <pc:docMk/>
            <pc:sldMk cId="3682717280" sldId="425"/>
            <ac:picMk id="11" creationId="{3585F493-9BE1-4D78-AD14-07C53B89FA8B}"/>
          </ac:picMkLst>
        </pc:picChg>
      </pc:sldChg>
      <pc:sldChg chg="modSp add">
        <pc:chgData name="Helen Woodhead" userId="a20b558725e10394" providerId="LiveId" clId="{4CDA08C6-8EBB-43CA-A564-265789FAB2CD}" dt="2019-10-10T14:52:57.272" v="39"/>
        <pc:sldMkLst>
          <pc:docMk/>
          <pc:sldMk cId="1218311701" sldId="426"/>
        </pc:sldMkLst>
        <pc:spChg chg="mod">
          <ac:chgData name="Helen Woodhead" userId="a20b558725e10394" providerId="LiveId" clId="{4CDA08C6-8EBB-43CA-A564-265789FAB2CD}" dt="2019-10-10T14:52:57.272" v="39"/>
          <ac:spMkLst>
            <pc:docMk/>
            <pc:sldMk cId="1218311701" sldId="426"/>
            <ac:spMk id="12" creationId="{264DD46E-8E6D-40A7-932E-D39D766E4269}"/>
          </ac:spMkLst>
        </pc:spChg>
      </pc:sldChg>
      <pc:sldChg chg="modSp add">
        <pc:chgData name="Helen Woodhead" userId="a20b558725e10394" providerId="LiveId" clId="{4CDA08C6-8EBB-43CA-A564-265789FAB2CD}" dt="2019-10-10T14:53:13.828" v="44"/>
        <pc:sldMkLst>
          <pc:docMk/>
          <pc:sldMk cId="527008213" sldId="427"/>
        </pc:sldMkLst>
        <pc:spChg chg="mod">
          <ac:chgData name="Helen Woodhead" userId="a20b558725e10394" providerId="LiveId" clId="{4CDA08C6-8EBB-43CA-A564-265789FAB2CD}" dt="2019-10-10T14:53:13.828" v="44"/>
          <ac:spMkLst>
            <pc:docMk/>
            <pc:sldMk cId="527008213" sldId="427"/>
            <ac:spMk id="12" creationId="{264DD46E-8E6D-40A7-932E-D39D766E4269}"/>
          </ac:spMkLst>
        </pc:spChg>
      </pc:sldChg>
    </pc:docChg>
  </pc:docChgLst>
  <pc:docChgLst>
    <pc:chgData name="Siobhán Dolan" userId="5fb224f7-af86-4327-acb4-fa0c8c23e721" providerId="ADAL" clId="{B947D518-0966-436A-AEB4-9DF18602660D}"/>
    <pc:docChg chg="undo custSel addSld delSld modSld sldOrd">
      <pc:chgData name="Siobhán Dolan" userId="5fb224f7-af86-4327-acb4-fa0c8c23e721" providerId="ADAL" clId="{B947D518-0966-436A-AEB4-9DF18602660D}" dt="2019-10-01T17:06:05.178" v="846" actId="115"/>
      <pc:docMkLst>
        <pc:docMk/>
      </pc:docMkLst>
      <pc:sldChg chg="modSp">
        <pc:chgData name="Siobhán Dolan" userId="5fb224f7-af86-4327-acb4-fa0c8c23e721" providerId="ADAL" clId="{B947D518-0966-436A-AEB4-9DF18602660D}" dt="2019-09-28T09:52:36.647" v="577" actId="20577"/>
        <pc:sldMkLst>
          <pc:docMk/>
          <pc:sldMk cId="636014570" sldId="314"/>
        </pc:sldMkLst>
        <pc:spChg chg="mod">
          <ac:chgData name="Siobhán Dolan" userId="5fb224f7-af86-4327-acb4-fa0c8c23e721" providerId="ADAL" clId="{B947D518-0966-436A-AEB4-9DF18602660D}" dt="2019-09-28T09:52:36.647" v="577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Siobhán Dolan" userId="5fb224f7-af86-4327-acb4-fa0c8c23e721" providerId="ADAL" clId="{B947D518-0966-436A-AEB4-9DF18602660D}" dt="2019-09-28T09:29:07.284" v="79" actId="20577"/>
        <pc:sldMkLst>
          <pc:docMk/>
          <pc:sldMk cId="36917022" sldId="360"/>
        </pc:sldMkLst>
        <pc:spChg chg="mod">
          <ac:chgData name="Siobhán Dolan" userId="5fb224f7-af86-4327-acb4-fa0c8c23e721" providerId="ADAL" clId="{B947D518-0966-436A-AEB4-9DF18602660D}" dt="2019-09-28T09:29:07.284" v="79" actId="20577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Siobhán Dolan" userId="5fb224f7-af86-4327-acb4-fa0c8c23e721" providerId="ADAL" clId="{B947D518-0966-436A-AEB4-9DF18602660D}" dt="2019-09-28T09:11:56.038" v="5" actId="207"/>
        <pc:sldMkLst>
          <pc:docMk/>
          <pc:sldMk cId="1035052751" sldId="361"/>
        </pc:sldMkLst>
        <pc:spChg chg="mod">
          <ac:chgData name="Siobhán Dolan" userId="5fb224f7-af86-4327-acb4-fa0c8c23e721" providerId="ADAL" clId="{B947D518-0966-436A-AEB4-9DF18602660D}" dt="2019-09-28T09:11:56.038" v="5" actId="207"/>
          <ac:spMkLst>
            <pc:docMk/>
            <pc:sldMk cId="1035052751" sldId="361"/>
            <ac:spMk id="19" creationId="{5252A847-DE45-4FA3-A1F8-EEBEB845FF8E}"/>
          </ac:spMkLst>
        </pc:spChg>
      </pc:sldChg>
      <pc:sldChg chg="modSp">
        <pc:chgData name="Siobhán Dolan" userId="5fb224f7-af86-4327-acb4-fa0c8c23e721" providerId="ADAL" clId="{B947D518-0966-436A-AEB4-9DF18602660D}" dt="2019-09-28T09:46:34.903" v="486" actId="403"/>
        <pc:sldMkLst>
          <pc:docMk/>
          <pc:sldMk cId="310986706" sldId="386"/>
        </pc:sldMkLst>
        <pc:spChg chg="mod">
          <ac:chgData name="Siobhán Dolan" userId="5fb224f7-af86-4327-acb4-fa0c8c23e721" providerId="ADAL" clId="{B947D518-0966-436A-AEB4-9DF18602660D}" dt="2019-09-28T09:46:26.824" v="485" actId="255"/>
          <ac:spMkLst>
            <pc:docMk/>
            <pc:sldMk cId="310986706" sldId="386"/>
            <ac:spMk id="11" creationId="{3EC13492-C00C-4621-A727-EE6603329FBB}"/>
          </ac:spMkLst>
        </pc:spChg>
        <pc:spChg chg="mod">
          <ac:chgData name="Siobhán Dolan" userId="5fb224f7-af86-4327-acb4-fa0c8c23e721" providerId="ADAL" clId="{B947D518-0966-436A-AEB4-9DF18602660D}" dt="2019-09-28T09:46:34.903" v="486" actId="403"/>
          <ac:spMkLst>
            <pc:docMk/>
            <pc:sldMk cId="310986706" sldId="386"/>
            <ac:spMk id="13" creationId="{E2D8B867-091A-442A-ACC5-0968F6AA8365}"/>
          </ac:spMkLst>
        </pc:spChg>
      </pc:sldChg>
      <pc:sldChg chg="modSp">
        <pc:chgData name="Siobhán Dolan" userId="5fb224f7-af86-4327-acb4-fa0c8c23e721" providerId="ADAL" clId="{B947D518-0966-436A-AEB4-9DF18602660D}" dt="2019-09-28T09:11:24.921" v="0" actId="404"/>
        <pc:sldMkLst>
          <pc:docMk/>
          <pc:sldMk cId="3401100034" sldId="390"/>
        </pc:sldMkLst>
        <pc:spChg chg="mod">
          <ac:chgData name="Siobhán Dolan" userId="5fb224f7-af86-4327-acb4-fa0c8c23e721" providerId="ADAL" clId="{B947D518-0966-436A-AEB4-9DF18602660D}" dt="2019-09-28T09:11:24.921" v="0" actId="404"/>
          <ac:spMkLst>
            <pc:docMk/>
            <pc:sldMk cId="3401100034" sldId="390"/>
            <ac:spMk id="7" creationId="{C0CD6503-388C-4F9E-9FB0-9053D8579D01}"/>
          </ac:spMkLst>
        </pc:spChg>
      </pc:sldChg>
      <pc:sldChg chg="del">
        <pc:chgData name="Siobhán Dolan" userId="5fb224f7-af86-4327-acb4-fa0c8c23e721" providerId="ADAL" clId="{B947D518-0966-436A-AEB4-9DF18602660D}" dt="2019-09-28T09:25:10.788" v="39" actId="47"/>
        <pc:sldMkLst>
          <pc:docMk/>
          <pc:sldMk cId="2084244591" sldId="392"/>
        </pc:sldMkLst>
      </pc:sldChg>
      <pc:sldChg chg="del">
        <pc:chgData name="Siobhán Dolan" userId="5fb224f7-af86-4327-acb4-fa0c8c23e721" providerId="ADAL" clId="{B947D518-0966-436A-AEB4-9DF18602660D}" dt="2019-09-28T09:29:38.720" v="83" actId="47"/>
        <pc:sldMkLst>
          <pc:docMk/>
          <pc:sldMk cId="878467352" sldId="394"/>
        </pc:sldMkLst>
      </pc:sldChg>
      <pc:sldChg chg="modSp">
        <pc:chgData name="Siobhán Dolan" userId="5fb224f7-af86-4327-acb4-fa0c8c23e721" providerId="ADAL" clId="{B947D518-0966-436A-AEB4-9DF18602660D}" dt="2019-09-28T09:39:19.742" v="342" actId="403"/>
        <pc:sldMkLst>
          <pc:docMk/>
          <pc:sldMk cId="3161501122" sldId="395"/>
        </pc:sldMkLst>
        <pc:spChg chg="mod">
          <ac:chgData name="Siobhán Dolan" userId="5fb224f7-af86-4327-acb4-fa0c8c23e721" providerId="ADAL" clId="{B947D518-0966-436A-AEB4-9DF18602660D}" dt="2019-09-28T09:39:05.972" v="338" actId="20577"/>
          <ac:spMkLst>
            <pc:docMk/>
            <pc:sldMk cId="3161501122" sldId="395"/>
            <ac:spMk id="19" creationId="{5252A847-DE45-4FA3-A1F8-EEBEB845FF8E}"/>
          </ac:spMkLst>
        </pc:spChg>
        <pc:graphicFrameChg chg="mod modGraphic">
          <ac:chgData name="Siobhán Dolan" userId="5fb224f7-af86-4327-acb4-fa0c8c23e721" providerId="ADAL" clId="{B947D518-0966-436A-AEB4-9DF18602660D}" dt="2019-09-28T09:39:19.742" v="342" actId="403"/>
          <ac:graphicFrameMkLst>
            <pc:docMk/>
            <pc:sldMk cId="3161501122" sldId="395"/>
            <ac:graphicFrameMk id="6" creationId="{34AA1F1B-F5A6-4FEE-967A-D30EBC909649}"/>
          </ac:graphicFrameMkLst>
        </pc:graphicFrameChg>
      </pc:sldChg>
      <pc:sldChg chg="del">
        <pc:chgData name="Siobhán Dolan" userId="5fb224f7-af86-4327-acb4-fa0c8c23e721" providerId="ADAL" clId="{B947D518-0966-436A-AEB4-9DF18602660D}" dt="2019-09-28T09:45:38.689" v="467" actId="47"/>
        <pc:sldMkLst>
          <pc:docMk/>
          <pc:sldMk cId="3524346919" sldId="396"/>
        </pc:sldMkLst>
      </pc:sldChg>
      <pc:sldChg chg="addSp delSp modSp del">
        <pc:chgData name="Siobhán Dolan" userId="5fb224f7-af86-4327-acb4-fa0c8c23e721" providerId="ADAL" clId="{B947D518-0966-436A-AEB4-9DF18602660D}" dt="2019-09-28T09:38:02.769" v="328" actId="47"/>
        <pc:sldMkLst>
          <pc:docMk/>
          <pc:sldMk cId="1043617873" sldId="397"/>
        </pc:sldMkLst>
        <pc:graphicFrameChg chg="del">
          <ac:chgData name="Siobhán Dolan" userId="5fb224f7-af86-4327-acb4-fa0c8c23e721" providerId="ADAL" clId="{B947D518-0966-436A-AEB4-9DF18602660D}" dt="2019-09-28T09:34:18.691" v="153" actId="478"/>
          <ac:graphicFrameMkLst>
            <pc:docMk/>
            <pc:sldMk cId="1043617873" sldId="397"/>
            <ac:graphicFrameMk id="6" creationId="{470E201D-D2F3-4849-B913-5A4E36FFA409}"/>
          </ac:graphicFrameMkLst>
        </pc:graphicFrameChg>
        <pc:graphicFrameChg chg="add mod ord modGraphic">
          <ac:chgData name="Siobhán Dolan" userId="5fb224f7-af86-4327-acb4-fa0c8c23e721" providerId="ADAL" clId="{B947D518-0966-436A-AEB4-9DF18602660D}" dt="2019-09-28T09:37:54.563" v="326"/>
          <ac:graphicFrameMkLst>
            <pc:docMk/>
            <pc:sldMk cId="1043617873" sldId="397"/>
            <ac:graphicFrameMk id="10" creationId="{D537E829-C762-42B1-9674-9AE40E86D0FE}"/>
          </ac:graphicFrameMkLst>
        </pc:graphicFrameChg>
        <pc:cxnChg chg="del">
          <ac:chgData name="Siobhán Dolan" userId="5fb224f7-af86-4327-acb4-fa0c8c23e721" providerId="ADAL" clId="{B947D518-0966-436A-AEB4-9DF18602660D}" dt="2019-09-28T09:34:39.007" v="168" actId="478"/>
          <ac:cxnSpMkLst>
            <pc:docMk/>
            <pc:sldMk cId="1043617873" sldId="397"/>
            <ac:cxnSpMk id="3" creationId="{15EBC2B7-61FA-4F8A-B291-706A00454CF4}"/>
          </ac:cxnSpMkLst>
        </pc:cxnChg>
        <pc:cxnChg chg="del mod ord">
          <ac:chgData name="Siobhán Dolan" userId="5fb224f7-af86-4327-acb4-fa0c8c23e721" providerId="ADAL" clId="{B947D518-0966-436A-AEB4-9DF18602660D}" dt="2019-09-28T09:38:01.380" v="327"/>
          <ac:cxnSpMkLst>
            <pc:docMk/>
            <pc:sldMk cId="1043617873" sldId="397"/>
            <ac:cxnSpMk id="9" creationId="{E18DF395-0B81-4CF4-B297-BC0858956594}"/>
          </ac:cxnSpMkLst>
        </pc:cxnChg>
        <pc:cxnChg chg="del">
          <ac:chgData name="Siobhán Dolan" userId="5fb224f7-af86-4327-acb4-fa0c8c23e721" providerId="ADAL" clId="{B947D518-0966-436A-AEB4-9DF18602660D}" dt="2019-09-28T09:34:40.346" v="169" actId="478"/>
          <ac:cxnSpMkLst>
            <pc:docMk/>
            <pc:sldMk cId="1043617873" sldId="397"/>
            <ac:cxnSpMk id="12" creationId="{60EDDB77-3DB3-4E1C-A68D-DA91C21E6AAB}"/>
          </ac:cxnSpMkLst>
        </pc:cxnChg>
        <pc:cxnChg chg="add del mod">
          <ac:chgData name="Siobhán Dolan" userId="5fb224f7-af86-4327-acb4-fa0c8c23e721" providerId="ADAL" clId="{B947D518-0966-436A-AEB4-9DF18602660D}" dt="2019-09-28T09:38:01.380" v="327"/>
          <ac:cxnSpMkLst>
            <pc:docMk/>
            <pc:sldMk cId="1043617873" sldId="397"/>
            <ac:cxnSpMk id="13" creationId="{FD62E6FE-4356-401C-AC85-D2A05B96E600}"/>
          </ac:cxnSpMkLst>
        </pc:cxnChg>
        <pc:cxnChg chg="add del mod">
          <ac:chgData name="Siobhán Dolan" userId="5fb224f7-af86-4327-acb4-fa0c8c23e721" providerId="ADAL" clId="{B947D518-0966-436A-AEB4-9DF18602660D}" dt="2019-09-28T09:38:01.380" v="327"/>
          <ac:cxnSpMkLst>
            <pc:docMk/>
            <pc:sldMk cId="1043617873" sldId="397"/>
            <ac:cxnSpMk id="15" creationId="{ECE43B6A-7BFE-40E0-88C1-C29C034FF8BF}"/>
          </ac:cxnSpMkLst>
        </pc:cxnChg>
      </pc:sldChg>
      <pc:sldChg chg="del">
        <pc:chgData name="Siobhán Dolan" userId="5fb224f7-af86-4327-acb4-fa0c8c23e721" providerId="ADAL" clId="{B947D518-0966-436A-AEB4-9DF18602660D}" dt="2019-09-28T09:42:08.832" v="364" actId="47"/>
        <pc:sldMkLst>
          <pc:docMk/>
          <pc:sldMk cId="1084758200" sldId="398"/>
        </pc:sldMkLst>
      </pc:sldChg>
      <pc:sldChg chg="addSp delSp modSp">
        <pc:chgData name="Siobhán Dolan" userId="5fb224f7-af86-4327-acb4-fa0c8c23e721" providerId="ADAL" clId="{B947D518-0966-436A-AEB4-9DF18602660D}" dt="2019-09-28T09:43:45.464" v="422" actId="255"/>
        <pc:sldMkLst>
          <pc:docMk/>
          <pc:sldMk cId="847469482" sldId="399"/>
        </pc:sldMkLst>
        <pc:spChg chg="mod">
          <ac:chgData name="Siobhán Dolan" userId="5fb224f7-af86-4327-acb4-fa0c8c23e721" providerId="ADAL" clId="{B947D518-0966-436A-AEB4-9DF18602660D}" dt="2019-09-28T09:43:45.464" v="422" actId="255"/>
          <ac:spMkLst>
            <pc:docMk/>
            <pc:sldMk cId="847469482" sldId="399"/>
            <ac:spMk id="19" creationId="{5252A847-DE45-4FA3-A1F8-EEBEB845FF8E}"/>
          </ac:spMkLst>
        </pc:spChg>
        <pc:graphicFrameChg chg="del">
          <ac:chgData name="Siobhán Dolan" userId="5fb224f7-af86-4327-acb4-fa0c8c23e721" providerId="ADAL" clId="{B947D518-0966-436A-AEB4-9DF18602660D}" dt="2019-09-28T09:42:46.485" v="386" actId="478"/>
          <ac:graphicFrameMkLst>
            <pc:docMk/>
            <pc:sldMk cId="847469482" sldId="399"/>
            <ac:graphicFrameMk id="6" creationId="{5DD0B723-CE5B-402C-AD81-A1C86EB6F94A}"/>
          </ac:graphicFrameMkLst>
        </pc:graphicFrameChg>
        <pc:graphicFrameChg chg="add modGraphic">
          <ac:chgData name="Siobhán Dolan" userId="5fb224f7-af86-4327-acb4-fa0c8c23e721" providerId="ADAL" clId="{B947D518-0966-436A-AEB4-9DF18602660D}" dt="2019-09-28T09:43:22.351" v="419" actId="20577"/>
          <ac:graphicFrameMkLst>
            <pc:docMk/>
            <pc:sldMk cId="847469482" sldId="399"/>
            <ac:graphicFrameMk id="7" creationId="{3905B4F4-1907-4FB6-9133-A9D7D8A22725}"/>
          </ac:graphicFrameMkLst>
        </pc:graphicFrameChg>
      </pc:sldChg>
      <pc:sldChg chg="del">
        <pc:chgData name="Siobhán Dolan" userId="5fb224f7-af86-4327-acb4-fa0c8c23e721" providerId="ADAL" clId="{B947D518-0966-436A-AEB4-9DF18602660D}" dt="2019-09-28T09:52:49.516" v="579" actId="47"/>
        <pc:sldMkLst>
          <pc:docMk/>
          <pc:sldMk cId="192942333" sldId="400"/>
        </pc:sldMkLst>
      </pc:sldChg>
      <pc:sldChg chg="del">
        <pc:chgData name="Siobhán Dolan" userId="5fb224f7-af86-4327-acb4-fa0c8c23e721" providerId="ADAL" clId="{B947D518-0966-436A-AEB4-9DF18602660D}" dt="2019-09-28T09:52:16.027" v="571" actId="47"/>
        <pc:sldMkLst>
          <pc:docMk/>
          <pc:sldMk cId="1849341776" sldId="403"/>
        </pc:sldMkLst>
      </pc:sldChg>
      <pc:sldChg chg="del">
        <pc:chgData name="Siobhán Dolan" userId="5fb224f7-af86-4327-acb4-fa0c8c23e721" providerId="ADAL" clId="{B947D518-0966-436A-AEB4-9DF18602660D}" dt="2019-09-28T09:46:42.172" v="487" actId="47"/>
        <pc:sldMkLst>
          <pc:docMk/>
          <pc:sldMk cId="3232764069" sldId="405"/>
        </pc:sldMkLst>
      </pc:sldChg>
      <pc:sldChg chg="del">
        <pc:chgData name="Siobhán Dolan" userId="5fb224f7-af86-4327-acb4-fa0c8c23e721" providerId="ADAL" clId="{B947D518-0966-436A-AEB4-9DF18602660D}" dt="2019-09-28T09:47:25.510" v="541" actId="47"/>
        <pc:sldMkLst>
          <pc:docMk/>
          <pc:sldMk cId="2101876744" sldId="406"/>
        </pc:sldMkLst>
      </pc:sldChg>
      <pc:sldChg chg="del">
        <pc:chgData name="Siobhán Dolan" userId="5fb224f7-af86-4327-acb4-fa0c8c23e721" providerId="ADAL" clId="{B947D518-0966-436A-AEB4-9DF18602660D}" dt="2019-09-28T09:55:26.524" v="799" actId="47"/>
        <pc:sldMkLst>
          <pc:docMk/>
          <pc:sldMk cId="3476034442" sldId="407"/>
        </pc:sldMkLst>
      </pc:sldChg>
      <pc:sldChg chg="addSp modSp add">
        <pc:chgData name="Siobhán Dolan" userId="5fb224f7-af86-4327-acb4-fa0c8c23e721" providerId="ADAL" clId="{B947D518-0966-436A-AEB4-9DF18602660D}" dt="2019-09-28T09:25:28.326" v="58" actId="207"/>
        <pc:sldMkLst>
          <pc:docMk/>
          <pc:sldMk cId="2582903787" sldId="408"/>
        </pc:sldMkLst>
        <pc:spChg chg="add mod">
          <ac:chgData name="Siobhán Dolan" userId="5fb224f7-af86-4327-acb4-fa0c8c23e721" providerId="ADAL" clId="{B947D518-0966-436A-AEB4-9DF18602660D}" dt="2019-09-28T09:23:58.357" v="38" actId="14100"/>
          <ac:spMkLst>
            <pc:docMk/>
            <pc:sldMk cId="2582903787" sldId="408"/>
            <ac:spMk id="6" creationId="{FC720E79-9B77-4DE0-8B06-ED0D4DC17BF1}"/>
          </ac:spMkLst>
        </pc:spChg>
        <pc:spChg chg="add mod">
          <ac:chgData name="Siobhán Dolan" userId="5fb224f7-af86-4327-acb4-fa0c8c23e721" providerId="ADAL" clId="{B947D518-0966-436A-AEB4-9DF18602660D}" dt="2019-09-28T09:23:53.213" v="37" actId="14100"/>
          <ac:spMkLst>
            <pc:docMk/>
            <pc:sldMk cId="2582903787" sldId="408"/>
            <ac:spMk id="7" creationId="{718C32DD-444F-4AF8-B7BE-B050AD2DC1E8}"/>
          </ac:spMkLst>
        </pc:spChg>
        <pc:spChg chg="mod">
          <ac:chgData name="Siobhán Dolan" userId="5fb224f7-af86-4327-acb4-fa0c8c23e721" providerId="ADAL" clId="{B947D518-0966-436A-AEB4-9DF18602660D}" dt="2019-09-28T09:25:28.326" v="58" actId="207"/>
          <ac:spMkLst>
            <pc:docMk/>
            <pc:sldMk cId="2582903787" sldId="408"/>
            <ac:spMk id="19" creationId="{5252A847-DE45-4FA3-A1F8-EEBEB845FF8E}"/>
          </ac:spMkLst>
        </pc:spChg>
      </pc:sldChg>
      <pc:sldChg chg="modSp add">
        <pc:chgData name="Siobhán Dolan" userId="5fb224f7-af86-4327-acb4-fa0c8c23e721" providerId="ADAL" clId="{B947D518-0966-436A-AEB4-9DF18602660D}" dt="2019-09-28T09:29:27.905" v="82" actId="115"/>
        <pc:sldMkLst>
          <pc:docMk/>
          <pc:sldMk cId="319561185" sldId="409"/>
        </pc:sldMkLst>
        <pc:spChg chg="mod">
          <ac:chgData name="Siobhán Dolan" userId="5fb224f7-af86-4327-acb4-fa0c8c23e721" providerId="ADAL" clId="{B947D518-0966-436A-AEB4-9DF18602660D}" dt="2019-09-28T09:29:27.905" v="82" actId="115"/>
          <ac:spMkLst>
            <pc:docMk/>
            <pc:sldMk cId="319561185" sldId="409"/>
            <ac:spMk id="19" creationId="{5252A847-DE45-4FA3-A1F8-EEBEB845FF8E}"/>
          </ac:spMkLst>
        </pc:spChg>
      </pc:sldChg>
      <pc:sldChg chg="delSp modSp add ord">
        <pc:chgData name="Siobhán Dolan" userId="5fb224f7-af86-4327-acb4-fa0c8c23e721" providerId="ADAL" clId="{B947D518-0966-436A-AEB4-9DF18602660D}" dt="2019-10-01T17:05:46.722" v="845" actId="478"/>
        <pc:sldMkLst>
          <pc:docMk/>
          <pc:sldMk cId="3483629852" sldId="410"/>
        </pc:sldMkLst>
        <pc:spChg chg="mod">
          <ac:chgData name="Siobhán Dolan" userId="5fb224f7-af86-4327-acb4-fa0c8c23e721" providerId="ADAL" clId="{B947D518-0966-436A-AEB4-9DF18602660D}" dt="2019-10-01T17:05:28.702" v="842" actId="255"/>
          <ac:spMkLst>
            <pc:docMk/>
            <pc:sldMk cId="3483629852" sldId="410"/>
            <ac:spMk id="19" creationId="{5252A847-DE45-4FA3-A1F8-EEBEB845FF8E}"/>
          </ac:spMkLst>
        </pc:spChg>
        <pc:cxnChg chg="del">
          <ac:chgData name="Siobhán Dolan" userId="5fb224f7-af86-4327-acb4-fa0c8c23e721" providerId="ADAL" clId="{B947D518-0966-436A-AEB4-9DF18602660D}" dt="2019-10-01T17:05:46.722" v="845" actId="478"/>
          <ac:cxnSpMkLst>
            <pc:docMk/>
            <pc:sldMk cId="3483629852" sldId="410"/>
            <ac:cxnSpMk id="9" creationId="{E18DF395-0B81-4CF4-B297-BC0858956594}"/>
          </ac:cxnSpMkLst>
        </pc:cxnChg>
      </pc:sldChg>
      <pc:sldChg chg="addSp delSp modSp add">
        <pc:chgData name="Siobhán Dolan" userId="5fb224f7-af86-4327-acb4-fa0c8c23e721" providerId="ADAL" clId="{B947D518-0966-436A-AEB4-9DF18602660D}" dt="2019-10-01T17:05:39.233" v="844" actId="404"/>
        <pc:sldMkLst>
          <pc:docMk/>
          <pc:sldMk cId="410230771" sldId="411"/>
        </pc:sldMkLst>
        <pc:spChg chg="mod">
          <ac:chgData name="Siobhán Dolan" userId="5fb224f7-af86-4327-acb4-fa0c8c23e721" providerId="ADAL" clId="{B947D518-0966-436A-AEB4-9DF18602660D}" dt="2019-10-01T17:05:39.233" v="844" actId="404"/>
          <ac:spMkLst>
            <pc:docMk/>
            <pc:sldMk cId="410230771" sldId="411"/>
            <ac:spMk id="19" creationId="{5252A847-DE45-4FA3-A1F8-EEBEB845FF8E}"/>
          </ac:spMkLst>
        </pc:spChg>
        <pc:cxnChg chg="add">
          <ac:chgData name="Siobhán Dolan" userId="5fb224f7-af86-4327-acb4-fa0c8c23e721" providerId="ADAL" clId="{B947D518-0966-436A-AEB4-9DF18602660D}" dt="2019-09-28T09:38:07.524" v="330"/>
          <ac:cxnSpMkLst>
            <pc:docMk/>
            <pc:sldMk cId="410230771" sldId="411"/>
            <ac:cxnSpMk id="8" creationId="{3883DD87-28CD-4909-B18E-528AB725739B}"/>
          </ac:cxnSpMkLst>
        </pc:cxnChg>
        <pc:cxnChg chg="del">
          <ac:chgData name="Siobhán Dolan" userId="5fb224f7-af86-4327-acb4-fa0c8c23e721" providerId="ADAL" clId="{B947D518-0966-436A-AEB4-9DF18602660D}" dt="2019-09-28T09:38:17.034" v="332" actId="478"/>
          <ac:cxnSpMkLst>
            <pc:docMk/>
            <pc:sldMk cId="410230771" sldId="411"/>
            <ac:cxnSpMk id="9" creationId="{E18DF395-0B81-4CF4-B297-BC0858956594}"/>
          </ac:cxnSpMkLst>
        </pc:cxnChg>
        <pc:cxnChg chg="add">
          <ac:chgData name="Siobhán Dolan" userId="5fb224f7-af86-4327-acb4-fa0c8c23e721" providerId="ADAL" clId="{B947D518-0966-436A-AEB4-9DF18602660D}" dt="2019-09-28T09:38:07.524" v="330"/>
          <ac:cxnSpMkLst>
            <pc:docMk/>
            <pc:sldMk cId="410230771" sldId="411"/>
            <ac:cxnSpMk id="11" creationId="{744F69B3-7931-4469-B875-03B7581C7E5E}"/>
          </ac:cxnSpMkLst>
        </pc:cxnChg>
        <pc:cxnChg chg="add mod">
          <ac:chgData name="Siobhán Dolan" userId="5fb224f7-af86-4327-acb4-fa0c8c23e721" providerId="ADAL" clId="{B947D518-0966-436A-AEB4-9DF18602660D}" dt="2019-09-28T09:38:15.027" v="331" actId="14100"/>
          <ac:cxnSpMkLst>
            <pc:docMk/>
            <pc:sldMk cId="410230771" sldId="411"/>
            <ac:cxnSpMk id="12" creationId="{BE339AF3-4781-4DD2-9C2C-7D3D778429C3}"/>
          </ac:cxnSpMkLst>
        </pc:cxnChg>
      </pc:sldChg>
      <pc:sldChg chg="modSp add">
        <pc:chgData name="Siobhán Dolan" userId="5fb224f7-af86-4327-acb4-fa0c8c23e721" providerId="ADAL" clId="{B947D518-0966-436A-AEB4-9DF18602660D}" dt="2019-10-01T17:06:05.178" v="846" actId="115"/>
        <pc:sldMkLst>
          <pc:docMk/>
          <pc:sldMk cId="2018685855" sldId="412"/>
        </pc:sldMkLst>
        <pc:spChg chg="mod">
          <ac:chgData name="Siobhán Dolan" userId="5fb224f7-af86-4327-acb4-fa0c8c23e721" providerId="ADAL" clId="{B947D518-0966-436A-AEB4-9DF18602660D}" dt="2019-10-01T17:06:05.178" v="846" actId="115"/>
          <ac:spMkLst>
            <pc:docMk/>
            <pc:sldMk cId="2018685855" sldId="412"/>
            <ac:spMk id="19" creationId="{5252A847-DE45-4FA3-A1F8-EEBEB845FF8E}"/>
          </ac:spMkLst>
        </pc:spChg>
      </pc:sldChg>
      <pc:sldChg chg="modSp add">
        <pc:chgData name="Siobhán Dolan" userId="5fb224f7-af86-4327-acb4-fa0c8c23e721" providerId="ADAL" clId="{B947D518-0966-436A-AEB4-9DF18602660D}" dt="2019-09-28T09:45:31.379" v="466" actId="20577"/>
        <pc:sldMkLst>
          <pc:docMk/>
          <pc:sldMk cId="2372995591" sldId="413"/>
        </pc:sldMkLst>
        <pc:spChg chg="mod">
          <ac:chgData name="Siobhán Dolan" userId="5fb224f7-af86-4327-acb4-fa0c8c23e721" providerId="ADAL" clId="{B947D518-0966-436A-AEB4-9DF18602660D}" dt="2019-09-28T09:45:31.379" v="466" actId="20577"/>
          <ac:spMkLst>
            <pc:docMk/>
            <pc:sldMk cId="2372995591" sldId="413"/>
            <ac:spMk id="19" creationId="{5252A847-DE45-4FA3-A1F8-EEBEB845FF8E}"/>
          </ac:spMkLst>
        </pc:spChg>
      </pc:sldChg>
      <pc:sldChg chg="modSp add">
        <pc:chgData name="Siobhán Dolan" userId="5fb224f7-af86-4327-acb4-fa0c8c23e721" providerId="ADAL" clId="{B947D518-0966-436A-AEB4-9DF18602660D}" dt="2019-09-28T09:46:57.125" v="538" actId="5793"/>
        <pc:sldMkLst>
          <pc:docMk/>
          <pc:sldMk cId="3468616866" sldId="414"/>
        </pc:sldMkLst>
        <pc:spChg chg="mod">
          <ac:chgData name="Siobhán Dolan" userId="5fb224f7-af86-4327-acb4-fa0c8c23e721" providerId="ADAL" clId="{B947D518-0966-436A-AEB4-9DF18602660D}" dt="2019-09-28T09:46:57.125" v="538" actId="5793"/>
          <ac:spMkLst>
            <pc:docMk/>
            <pc:sldMk cId="3468616866" sldId="414"/>
            <ac:spMk id="11" creationId="{3EC13492-C00C-4621-A727-EE6603329FBB}"/>
          </ac:spMkLst>
        </pc:spChg>
      </pc:sldChg>
      <pc:sldChg chg="modSp add">
        <pc:chgData name="Siobhán Dolan" userId="5fb224f7-af86-4327-acb4-fa0c8c23e721" providerId="ADAL" clId="{B947D518-0966-436A-AEB4-9DF18602660D}" dt="2019-09-28T09:47:21.676" v="540"/>
        <pc:sldMkLst>
          <pc:docMk/>
          <pc:sldMk cId="3298128949" sldId="415"/>
        </pc:sldMkLst>
        <pc:spChg chg="mod">
          <ac:chgData name="Siobhán Dolan" userId="5fb224f7-af86-4327-acb4-fa0c8c23e721" providerId="ADAL" clId="{B947D518-0966-436A-AEB4-9DF18602660D}" dt="2019-09-28T09:47:21.676" v="540"/>
          <ac:spMkLst>
            <pc:docMk/>
            <pc:sldMk cId="3298128949" sldId="415"/>
            <ac:spMk id="11" creationId="{3EC13492-C00C-4621-A727-EE6603329FBB}"/>
          </ac:spMkLst>
        </pc:spChg>
      </pc:sldChg>
      <pc:sldChg chg="modSp add">
        <pc:chgData name="Siobhán Dolan" userId="5fb224f7-af86-4327-acb4-fa0c8c23e721" providerId="ADAL" clId="{B947D518-0966-436A-AEB4-9DF18602660D}" dt="2019-09-28T09:52:31.502" v="574" actId="20577"/>
        <pc:sldMkLst>
          <pc:docMk/>
          <pc:sldMk cId="120023500" sldId="416"/>
        </pc:sldMkLst>
        <pc:spChg chg="mod">
          <ac:chgData name="Siobhán Dolan" userId="5fb224f7-af86-4327-acb4-fa0c8c23e721" providerId="ADAL" clId="{B947D518-0966-436A-AEB4-9DF18602660D}" dt="2019-09-28T09:52:31.502" v="574" actId="20577"/>
          <ac:spMkLst>
            <pc:docMk/>
            <pc:sldMk cId="120023500" sldId="416"/>
            <ac:spMk id="19" creationId="{5252A847-DE45-4FA3-A1F8-EEBEB845FF8E}"/>
          </ac:spMkLst>
        </pc:spChg>
      </pc:sldChg>
      <pc:sldChg chg="modSp add">
        <pc:chgData name="Siobhán Dolan" userId="5fb224f7-af86-4327-acb4-fa0c8c23e721" providerId="ADAL" clId="{B947D518-0966-436A-AEB4-9DF18602660D}" dt="2019-09-28T09:54:22.900" v="696" actId="20577"/>
        <pc:sldMkLst>
          <pc:docMk/>
          <pc:sldMk cId="2580045622" sldId="417"/>
        </pc:sldMkLst>
        <pc:spChg chg="mod">
          <ac:chgData name="Siobhán Dolan" userId="5fb224f7-af86-4327-acb4-fa0c8c23e721" providerId="ADAL" clId="{B947D518-0966-436A-AEB4-9DF18602660D}" dt="2019-09-28T09:54:22.900" v="696" actId="20577"/>
          <ac:spMkLst>
            <pc:docMk/>
            <pc:sldMk cId="2580045622" sldId="417"/>
            <ac:spMk id="19" creationId="{5252A847-DE45-4FA3-A1F8-EEBEB845FF8E}"/>
          </ac:spMkLst>
        </pc:spChg>
      </pc:sldChg>
      <pc:sldChg chg="modSp add">
        <pc:chgData name="Siobhán Dolan" userId="5fb224f7-af86-4327-acb4-fa0c8c23e721" providerId="ADAL" clId="{B947D518-0966-436A-AEB4-9DF18602660D}" dt="2019-09-28T09:55:55.997" v="840" actId="207"/>
        <pc:sldMkLst>
          <pc:docMk/>
          <pc:sldMk cId="582868113" sldId="418"/>
        </pc:sldMkLst>
        <pc:spChg chg="mod">
          <ac:chgData name="Siobhán Dolan" userId="5fb224f7-af86-4327-acb4-fa0c8c23e721" providerId="ADAL" clId="{B947D518-0966-436A-AEB4-9DF18602660D}" dt="2019-09-28T09:55:55.997" v="840" actId="207"/>
          <ac:spMkLst>
            <pc:docMk/>
            <pc:sldMk cId="582868113" sldId="418"/>
            <ac:spMk id="19" creationId="{5252A847-DE45-4FA3-A1F8-EEBEB845FF8E}"/>
          </ac:spMkLst>
        </pc:spChg>
      </pc:sldChg>
    </pc:docChg>
  </pc:docChgLst>
  <pc:docChgLst>
    <pc:chgData name="Kyle Tidswell-Brown" userId="3518c4a0-5c99-4880-b127-cb60ccf11a39" providerId="ADAL" clId="{1412C321-1E8D-41FB-BADC-291239C8AC29}"/>
    <pc:docChg chg="undo custSel addSld delSld modSld sldOrd">
      <pc:chgData name="Kyle Tidswell-Brown" userId="3518c4a0-5c99-4880-b127-cb60ccf11a39" providerId="ADAL" clId="{1412C321-1E8D-41FB-BADC-291239C8AC29}" dt="2018-10-12T09:27:09.603" v="1413" actId="478"/>
      <pc:docMkLst>
        <pc:docMk/>
      </pc:docMkLst>
      <pc:sldChg chg="modSp">
        <pc:chgData name="Kyle Tidswell-Brown" userId="3518c4a0-5c99-4880-b127-cb60ccf11a39" providerId="ADAL" clId="{1412C321-1E8D-41FB-BADC-291239C8AC29}" dt="2018-10-10T15:01:46.444" v="1127"/>
        <pc:sldMkLst>
          <pc:docMk/>
          <pc:sldMk cId="636014570" sldId="314"/>
        </pc:sldMkLst>
        <pc:spChg chg="mod">
          <ac:chgData name="Kyle Tidswell-Brown" userId="3518c4a0-5c99-4880-b127-cb60ccf11a39" providerId="ADAL" clId="{1412C321-1E8D-41FB-BADC-291239C8AC29}" dt="2018-10-10T15:01:46.444" v="112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412C321-1E8D-41FB-BADC-291239C8AC29}" dt="2018-10-10T14:37:55.493" v="199" actId="207"/>
        <pc:sldMkLst>
          <pc:docMk/>
          <pc:sldMk cId="36917022" sldId="360"/>
        </pc:sldMkLst>
        <pc:spChg chg="mod">
          <ac:chgData name="Kyle Tidswell-Brown" userId="3518c4a0-5c99-4880-b127-cb60ccf11a39" providerId="ADAL" clId="{1412C321-1E8D-41FB-BADC-291239C8AC29}" dt="2018-10-10T14:37:55.493" v="199" actId="207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412C321-1E8D-41FB-BADC-291239C8AC29}" dt="2018-10-10T14:35:31.253" v="105" actId="20577"/>
        <pc:sldMkLst>
          <pc:docMk/>
          <pc:sldMk cId="1035052751" sldId="361"/>
        </pc:sldMkLst>
        <pc:spChg chg="mod">
          <ac:chgData name="Kyle Tidswell-Brown" userId="3518c4a0-5c99-4880-b127-cb60ccf11a39" providerId="ADAL" clId="{1412C321-1E8D-41FB-BADC-291239C8AC29}" dt="2018-10-10T14:35:31.253" v="105" actId="20577"/>
          <ac:spMkLst>
            <pc:docMk/>
            <pc:sldMk cId="1035052751" sldId="361"/>
            <ac:spMk id="19" creationId="{5252A847-DE45-4FA3-A1F8-EEBEB845FF8E}"/>
          </ac:spMkLst>
        </pc:spChg>
      </pc:sldChg>
      <pc:sldChg chg="addSp delSp modSp ord">
        <pc:chgData name="Kyle Tidswell-Brown" userId="3518c4a0-5c99-4880-b127-cb60ccf11a39" providerId="ADAL" clId="{1412C321-1E8D-41FB-BADC-291239C8AC29}" dt="2018-10-10T14:54:06.706" v="787" actId="1035"/>
        <pc:sldMkLst>
          <pc:docMk/>
          <pc:sldMk cId="310986706" sldId="386"/>
        </pc:sldMkLst>
        <pc:spChg chg="del">
          <ac:chgData name="Kyle Tidswell-Brown" userId="3518c4a0-5c99-4880-b127-cb60ccf11a39" providerId="ADAL" clId="{1412C321-1E8D-41FB-BADC-291239C8AC29}" dt="2018-10-10T14:52:52.989" v="736" actId="478"/>
          <ac:spMkLst>
            <pc:docMk/>
            <pc:sldMk cId="310986706" sldId="386"/>
            <ac:spMk id="2" creationId="{AB0707A0-B31A-45C3-AEEB-2344636DF8FD}"/>
          </ac:spMkLst>
        </pc:spChg>
        <pc:spChg chg="add mod">
          <ac:chgData name="Kyle Tidswell-Brown" userId="3518c4a0-5c99-4880-b127-cb60ccf11a39" providerId="ADAL" clId="{1412C321-1E8D-41FB-BADC-291239C8AC29}" dt="2018-10-10T14:53:49.701" v="771" actId="164"/>
          <ac:spMkLst>
            <pc:docMk/>
            <pc:sldMk cId="310986706" sldId="386"/>
            <ac:spMk id="7" creationId="{EDC5E43B-1764-4F0F-8C9A-112C72146E60}"/>
          </ac:spMkLst>
        </pc:spChg>
        <pc:spChg chg="mod">
          <ac:chgData name="Kyle Tidswell-Brown" userId="3518c4a0-5c99-4880-b127-cb60ccf11a39" providerId="ADAL" clId="{1412C321-1E8D-41FB-BADC-291239C8AC29}" dt="2018-10-10T14:54:03.591" v="784" actId="20577"/>
          <ac:spMkLst>
            <pc:docMk/>
            <pc:sldMk cId="310986706" sldId="386"/>
            <ac:spMk id="19" creationId="{5252A847-DE45-4FA3-A1F8-EEBEB845FF8E}"/>
          </ac:spMkLst>
        </pc:spChg>
        <pc:grpChg chg="add mod">
          <ac:chgData name="Kyle Tidswell-Brown" userId="3518c4a0-5c99-4880-b127-cb60ccf11a39" providerId="ADAL" clId="{1412C321-1E8D-41FB-BADC-291239C8AC29}" dt="2018-10-10T14:54:06.706" v="787" actId="1035"/>
          <ac:grpSpMkLst>
            <pc:docMk/>
            <pc:sldMk cId="310986706" sldId="386"/>
            <ac:grpSpMk id="3" creationId="{40240FA4-4BE3-401B-B058-0B7565DCBAC4}"/>
          </ac:grpSpMkLst>
        </pc:grpChg>
        <pc:picChg chg="add mod">
          <ac:chgData name="Kyle Tidswell-Brown" userId="3518c4a0-5c99-4880-b127-cb60ccf11a39" providerId="ADAL" clId="{1412C321-1E8D-41FB-BADC-291239C8AC29}" dt="2018-10-10T14:53:49.701" v="771" actId="164"/>
          <ac:picMkLst>
            <pc:docMk/>
            <pc:sldMk cId="310986706" sldId="386"/>
            <ac:picMk id="8" creationId="{F823088C-7E8E-432A-B3AC-EBEE4AB83BA3}"/>
          </ac:picMkLst>
        </pc:picChg>
      </pc:sldChg>
      <pc:sldChg chg="delSp modSp">
        <pc:chgData name="Kyle Tidswell-Brown" userId="3518c4a0-5c99-4880-b127-cb60ccf11a39" providerId="ADAL" clId="{1412C321-1E8D-41FB-BADC-291239C8AC29}" dt="2018-10-12T09:26:39.743" v="1412" actId="478"/>
        <pc:sldMkLst>
          <pc:docMk/>
          <pc:sldMk cId="2084244591" sldId="392"/>
        </pc:sldMkLst>
        <pc:spChg chg="mod">
          <ac:chgData name="Kyle Tidswell-Brown" userId="3518c4a0-5c99-4880-b127-cb60ccf11a39" providerId="ADAL" clId="{1412C321-1E8D-41FB-BADC-291239C8AC29}" dt="2018-10-10T14:35:26.087" v="104" actId="1036"/>
          <ac:spMkLst>
            <pc:docMk/>
            <pc:sldMk cId="2084244591" sldId="392"/>
            <ac:spMk id="2" creationId="{3751EC09-1D33-4E41-B287-35B4D5CF2265}"/>
          </ac:spMkLst>
        </pc:spChg>
        <pc:spChg chg="del">
          <ac:chgData name="Kyle Tidswell-Brown" userId="3518c4a0-5c99-4880-b127-cb60ccf11a39" providerId="ADAL" clId="{1412C321-1E8D-41FB-BADC-291239C8AC29}" dt="2018-10-12T09:26:39.743" v="1412" actId="478"/>
          <ac:spMkLst>
            <pc:docMk/>
            <pc:sldMk cId="2084244591" sldId="392"/>
            <ac:spMk id="3" creationId="{168C1D2C-B9C7-4FB0-ACDB-A9F207385BE8}"/>
          </ac:spMkLst>
        </pc:spChg>
        <pc:spChg chg="mod">
          <ac:chgData name="Kyle Tidswell-Brown" userId="3518c4a0-5c99-4880-b127-cb60ccf11a39" providerId="ADAL" clId="{1412C321-1E8D-41FB-BADC-291239C8AC29}" dt="2018-10-10T14:35:26.087" v="104" actId="1036"/>
          <ac:spMkLst>
            <pc:docMk/>
            <pc:sldMk cId="2084244591" sldId="392"/>
            <ac:spMk id="7" creationId="{6849C1E0-E737-4292-8BA2-50056A69E412}"/>
          </ac:spMkLst>
        </pc:spChg>
        <pc:spChg chg="mod">
          <ac:chgData name="Kyle Tidswell-Brown" userId="3518c4a0-5c99-4880-b127-cb60ccf11a39" providerId="ADAL" clId="{1412C321-1E8D-41FB-BADC-291239C8AC29}" dt="2018-10-10T14:35:16.337" v="80" actId="20577"/>
          <ac:spMkLst>
            <pc:docMk/>
            <pc:sldMk cId="2084244591" sldId="392"/>
            <ac:spMk id="19" creationId="{5252A847-DE45-4FA3-A1F8-EEBEB845FF8E}"/>
          </ac:spMkLst>
        </pc:spChg>
      </pc:sldChg>
      <pc:sldChg chg="modSp add">
        <pc:chgData name="Kyle Tidswell-Brown" userId="3518c4a0-5c99-4880-b127-cb60ccf11a39" providerId="ADAL" clId="{1412C321-1E8D-41FB-BADC-291239C8AC29}" dt="2018-10-10T14:38:05.920" v="202" actId="207"/>
        <pc:sldMkLst>
          <pc:docMk/>
          <pc:sldMk cId="878467352" sldId="394"/>
        </pc:sldMkLst>
        <pc:spChg chg="mod">
          <ac:chgData name="Kyle Tidswell-Brown" userId="3518c4a0-5c99-4880-b127-cb60ccf11a39" providerId="ADAL" clId="{1412C321-1E8D-41FB-BADC-291239C8AC29}" dt="2018-10-10T14:38:05.920" v="202" actId="207"/>
          <ac:spMkLst>
            <pc:docMk/>
            <pc:sldMk cId="878467352" sldId="394"/>
            <ac:spMk id="19" creationId="{5252A847-DE45-4FA3-A1F8-EEBEB845FF8E}"/>
          </ac:spMkLst>
        </pc:spChg>
      </pc:sldChg>
      <pc:sldChg chg="addSp modSp add">
        <pc:chgData name="Kyle Tidswell-Brown" userId="3518c4a0-5c99-4880-b127-cb60ccf11a39" providerId="ADAL" clId="{1412C321-1E8D-41FB-BADC-291239C8AC29}" dt="2018-10-10T14:43:35.875" v="389" actId="20577"/>
        <pc:sldMkLst>
          <pc:docMk/>
          <pc:sldMk cId="3161501122" sldId="395"/>
        </pc:sldMkLst>
        <pc:spChg chg="mod">
          <ac:chgData name="Kyle Tidswell-Brown" userId="3518c4a0-5c99-4880-b127-cb60ccf11a39" providerId="ADAL" clId="{1412C321-1E8D-41FB-BADC-291239C8AC29}" dt="2018-10-10T14:43:31.949" v="387"/>
          <ac:spMkLst>
            <pc:docMk/>
            <pc:sldMk cId="3161501122" sldId="395"/>
            <ac:spMk id="19" creationId="{5252A847-DE45-4FA3-A1F8-EEBEB845FF8E}"/>
          </ac:spMkLst>
        </pc:spChg>
        <pc:graphicFrameChg chg="add mod modGraphic">
          <ac:chgData name="Kyle Tidswell-Brown" userId="3518c4a0-5c99-4880-b127-cb60ccf11a39" providerId="ADAL" clId="{1412C321-1E8D-41FB-BADC-291239C8AC29}" dt="2018-10-10T14:43:35.875" v="389" actId="20577"/>
          <ac:graphicFrameMkLst>
            <pc:docMk/>
            <pc:sldMk cId="3161501122" sldId="395"/>
            <ac:graphicFrameMk id="6" creationId="{34AA1F1B-F5A6-4FEE-967A-D30EBC909649}"/>
          </ac:graphicFrameMkLst>
        </pc:graphicFrameChg>
      </pc:sldChg>
      <pc:sldChg chg="addSp delSp modSp add">
        <pc:chgData name="Kyle Tidswell-Brown" userId="3518c4a0-5c99-4880-b127-cb60ccf11a39" providerId="ADAL" clId="{1412C321-1E8D-41FB-BADC-291239C8AC29}" dt="2018-10-10T14:52:27.220" v="731" actId="207"/>
        <pc:sldMkLst>
          <pc:docMk/>
          <pc:sldMk cId="3524346919" sldId="396"/>
        </pc:sldMkLst>
        <pc:spChg chg="add mod">
          <ac:chgData name="Kyle Tidswell-Brown" userId="3518c4a0-5c99-4880-b127-cb60ccf11a39" providerId="ADAL" clId="{1412C321-1E8D-41FB-BADC-291239C8AC29}" dt="2018-10-10T14:50:13.825" v="564" actId="1038"/>
          <ac:spMkLst>
            <pc:docMk/>
            <pc:sldMk cId="3524346919" sldId="396"/>
            <ac:spMk id="2" creationId="{C2516FB6-D0F0-4174-8DB6-42726055305A}"/>
          </ac:spMkLst>
        </pc:spChg>
        <pc:spChg chg="add mod">
          <ac:chgData name="Kyle Tidswell-Brown" userId="3518c4a0-5c99-4880-b127-cb60ccf11a39" providerId="ADAL" clId="{1412C321-1E8D-41FB-BADC-291239C8AC29}" dt="2018-10-10T14:51:12.989" v="693" actId="20577"/>
          <ac:spMkLst>
            <pc:docMk/>
            <pc:sldMk cId="3524346919" sldId="396"/>
            <ac:spMk id="9" creationId="{BB7FC3C4-EDE4-4977-9E45-B108A01F6CA3}"/>
          </ac:spMkLst>
        </pc:spChg>
        <pc:spChg chg="add mod">
          <ac:chgData name="Kyle Tidswell-Brown" userId="3518c4a0-5c99-4880-b127-cb60ccf11a39" providerId="ADAL" clId="{1412C321-1E8D-41FB-BADC-291239C8AC29}" dt="2018-10-10T14:51:34.113" v="722" actId="1038"/>
          <ac:spMkLst>
            <pc:docMk/>
            <pc:sldMk cId="3524346919" sldId="396"/>
            <ac:spMk id="10" creationId="{8B6E92AC-B502-4441-84A7-AB7BF8A9E673}"/>
          </ac:spMkLst>
        </pc:spChg>
        <pc:spChg chg="mod">
          <ac:chgData name="Kyle Tidswell-Brown" userId="3518c4a0-5c99-4880-b127-cb60ccf11a39" providerId="ADAL" clId="{1412C321-1E8D-41FB-BADC-291239C8AC29}" dt="2018-10-10T14:52:27.220" v="731" actId="207"/>
          <ac:spMkLst>
            <pc:docMk/>
            <pc:sldMk cId="3524346919" sldId="396"/>
            <ac:spMk id="19" creationId="{5252A847-DE45-4FA3-A1F8-EEBEB845FF8E}"/>
          </ac:spMkLst>
        </pc:spChg>
        <pc:graphicFrameChg chg="add mod modGraphic">
          <ac:chgData name="Kyle Tidswell-Brown" userId="3518c4a0-5c99-4880-b127-cb60ccf11a39" providerId="ADAL" clId="{1412C321-1E8D-41FB-BADC-291239C8AC29}" dt="2018-10-10T14:45:43.186" v="469" actId="1036"/>
          <ac:graphicFrameMkLst>
            <pc:docMk/>
            <pc:sldMk cId="3524346919" sldId="396"/>
            <ac:graphicFrameMk id="6" creationId="{5DD0B723-CE5B-402C-AD81-A1C86EB6F94A}"/>
          </ac:graphicFrameMkLst>
        </pc:graphicFrameChg>
        <pc:graphicFrameChg chg="add del modGraphic">
          <ac:chgData name="Kyle Tidswell-Brown" userId="3518c4a0-5c99-4880-b127-cb60ccf11a39" providerId="ADAL" clId="{1412C321-1E8D-41FB-BADC-291239C8AC29}" dt="2018-10-10T14:45:06.718" v="445" actId="478"/>
          <ac:graphicFrameMkLst>
            <pc:docMk/>
            <pc:sldMk cId="3524346919" sldId="396"/>
            <ac:graphicFrameMk id="7" creationId="{A29382DA-8BCD-4C7A-8290-AF2A209E2AAF}"/>
          </ac:graphicFrameMkLst>
        </pc:graphicFrameChg>
      </pc:sldChg>
      <pc:sldChg chg="addSp modSp add">
        <pc:chgData name="Kyle Tidswell-Brown" userId="3518c4a0-5c99-4880-b127-cb60ccf11a39" providerId="ADAL" clId="{1412C321-1E8D-41FB-BADC-291239C8AC29}" dt="2018-10-10T14:40:36.270" v="254" actId="14100"/>
        <pc:sldMkLst>
          <pc:docMk/>
          <pc:sldMk cId="1043617873" sldId="397"/>
        </pc:sldMkLst>
        <pc:cxnChg chg="add mod">
          <ac:chgData name="Kyle Tidswell-Brown" userId="3518c4a0-5c99-4880-b127-cb60ccf11a39" providerId="ADAL" clId="{1412C321-1E8D-41FB-BADC-291239C8AC29}" dt="2018-10-10T14:40:18.349" v="248" actId="1582"/>
          <ac:cxnSpMkLst>
            <pc:docMk/>
            <pc:sldMk cId="1043617873" sldId="397"/>
            <ac:cxnSpMk id="3" creationId="{15EBC2B7-61FA-4F8A-B291-706A00454CF4}"/>
          </ac:cxnSpMkLst>
        </pc:cxnChg>
        <pc:cxnChg chg="add mod">
          <ac:chgData name="Kyle Tidswell-Brown" userId="3518c4a0-5c99-4880-b127-cb60ccf11a39" providerId="ADAL" clId="{1412C321-1E8D-41FB-BADC-291239C8AC29}" dt="2018-10-10T14:40:27.871" v="251" actId="14100"/>
          <ac:cxnSpMkLst>
            <pc:docMk/>
            <pc:sldMk cId="1043617873" sldId="397"/>
            <ac:cxnSpMk id="9" creationId="{E18DF395-0B81-4CF4-B297-BC0858956594}"/>
          </ac:cxnSpMkLst>
        </pc:cxnChg>
        <pc:cxnChg chg="add mod">
          <ac:chgData name="Kyle Tidswell-Brown" userId="3518c4a0-5c99-4880-b127-cb60ccf11a39" providerId="ADAL" clId="{1412C321-1E8D-41FB-BADC-291239C8AC29}" dt="2018-10-10T14:40:36.270" v="254" actId="14100"/>
          <ac:cxnSpMkLst>
            <pc:docMk/>
            <pc:sldMk cId="1043617873" sldId="397"/>
            <ac:cxnSpMk id="12" creationId="{60EDDB77-3DB3-4E1C-A68D-DA91C21E6AAB}"/>
          </ac:cxnSpMkLst>
        </pc:cxnChg>
      </pc:sldChg>
      <pc:sldChg chg="modSp add">
        <pc:chgData name="Kyle Tidswell-Brown" userId="3518c4a0-5c99-4880-b127-cb60ccf11a39" providerId="ADAL" clId="{1412C321-1E8D-41FB-BADC-291239C8AC29}" dt="2018-10-10T14:43:18.601" v="386" actId="20577"/>
        <pc:sldMkLst>
          <pc:docMk/>
          <pc:sldMk cId="1084758200" sldId="398"/>
        </pc:sldMkLst>
        <pc:spChg chg="mod">
          <ac:chgData name="Kyle Tidswell-Brown" userId="3518c4a0-5c99-4880-b127-cb60ccf11a39" providerId="ADAL" clId="{1412C321-1E8D-41FB-BADC-291239C8AC29}" dt="2018-10-10T14:43:15.167" v="384" actId="20577"/>
          <ac:spMkLst>
            <pc:docMk/>
            <pc:sldMk cId="1084758200" sldId="398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1412C321-1E8D-41FB-BADC-291239C8AC29}" dt="2018-10-10T14:43:18.601" v="386" actId="20577"/>
          <ac:graphicFrameMkLst>
            <pc:docMk/>
            <pc:sldMk cId="1084758200" sldId="398"/>
            <ac:graphicFrameMk id="6" creationId="{34AA1F1B-F5A6-4FEE-967A-D30EBC909649}"/>
          </ac:graphicFrameMkLst>
        </pc:graphicFrameChg>
      </pc:sldChg>
      <pc:sldChg chg="delSp modSp add ord">
        <pc:chgData name="Kyle Tidswell-Brown" userId="3518c4a0-5c99-4880-b127-cb60ccf11a39" providerId="ADAL" clId="{1412C321-1E8D-41FB-BADC-291239C8AC29}" dt="2018-10-10T14:52:06.311" v="728"/>
        <pc:sldMkLst>
          <pc:docMk/>
          <pc:sldMk cId="847469482" sldId="399"/>
        </pc:sldMkLst>
        <pc:spChg chg="del">
          <ac:chgData name="Kyle Tidswell-Brown" userId="3518c4a0-5c99-4880-b127-cb60ccf11a39" providerId="ADAL" clId="{1412C321-1E8D-41FB-BADC-291239C8AC29}" dt="2018-10-10T14:51:53.223" v="725" actId="478"/>
          <ac:spMkLst>
            <pc:docMk/>
            <pc:sldMk cId="847469482" sldId="399"/>
            <ac:spMk id="2" creationId="{C2516FB6-D0F0-4174-8DB6-42726055305A}"/>
          </ac:spMkLst>
        </pc:spChg>
        <pc:spChg chg="del">
          <ac:chgData name="Kyle Tidswell-Brown" userId="3518c4a0-5c99-4880-b127-cb60ccf11a39" providerId="ADAL" clId="{1412C321-1E8D-41FB-BADC-291239C8AC29}" dt="2018-10-10T14:51:53.223" v="725" actId="478"/>
          <ac:spMkLst>
            <pc:docMk/>
            <pc:sldMk cId="847469482" sldId="399"/>
            <ac:spMk id="9" creationId="{BB7FC3C4-EDE4-4977-9E45-B108A01F6CA3}"/>
          </ac:spMkLst>
        </pc:spChg>
        <pc:spChg chg="del">
          <ac:chgData name="Kyle Tidswell-Brown" userId="3518c4a0-5c99-4880-b127-cb60ccf11a39" providerId="ADAL" clId="{1412C321-1E8D-41FB-BADC-291239C8AC29}" dt="2018-10-10T14:51:53.223" v="725" actId="478"/>
          <ac:spMkLst>
            <pc:docMk/>
            <pc:sldMk cId="847469482" sldId="399"/>
            <ac:spMk id="10" creationId="{8B6E92AC-B502-4441-84A7-AB7BF8A9E673}"/>
          </ac:spMkLst>
        </pc:spChg>
        <pc:spChg chg="mod">
          <ac:chgData name="Kyle Tidswell-Brown" userId="3518c4a0-5c99-4880-b127-cb60ccf11a39" providerId="ADAL" clId="{1412C321-1E8D-41FB-BADC-291239C8AC29}" dt="2018-10-10T14:51:59.485" v="726" actId="207"/>
          <ac:spMkLst>
            <pc:docMk/>
            <pc:sldMk cId="847469482" sldId="399"/>
            <ac:spMk id="19" creationId="{5252A847-DE45-4FA3-A1F8-EEBEB845FF8E}"/>
          </ac:spMkLst>
        </pc:spChg>
      </pc:sldChg>
      <pc:sldChg chg="addSp delSp modSp add">
        <pc:chgData name="Kyle Tidswell-Brown" userId="3518c4a0-5c99-4880-b127-cb60ccf11a39" providerId="ADAL" clId="{1412C321-1E8D-41FB-BADC-291239C8AC29}" dt="2018-10-10T15:08:32.111" v="1240" actId="1076"/>
        <pc:sldMkLst>
          <pc:docMk/>
          <pc:sldMk cId="192942333" sldId="400"/>
        </pc:sldMkLst>
        <pc:spChg chg="mod">
          <ac:chgData name="Kyle Tidswell-Brown" userId="3518c4a0-5c99-4880-b127-cb60ccf11a39" providerId="ADAL" clId="{1412C321-1E8D-41FB-BADC-291239C8AC29}" dt="2018-10-10T15:08:27.965" v="1239" actId="20577"/>
          <ac:spMkLst>
            <pc:docMk/>
            <pc:sldMk cId="192942333" sldId="400"/>
            <ac:spMk id="19" creationId="{5252A847-DE45-4FA3-A1F8-EEBEB845FF8E}"/>
          </ac:spMkLst>
        </pc:spChg>
        <pc:graphicFrameChg chg="add mod modGraphic">
          <ac:chgData name="Kyle Tidswell-Brown" userId="3518c4a0-5c99-4880-b127-cb60ccf11a39" providerId="ADAL" clId="{1412C321-1E8D-41FB-BADC-291239C8AC29}" dt="2018-10-10T15:04:36.668" v="1211" actId="1036"/>
          <ac:graphicFrameMkLst>
            <pc:docMk/>
            <pc:sldMk cId="192942333" sldId="400"/>
            <ac:graphicFrameMk id="6" creationId="{3FDB77B8-63A1-4697-A067-F1016A16244A}"/>
          </ac:graphicFrameMkLst>
        </pc:graphicFrameChg>
        <pc:picChg chg="add mod modCrop">
          <ac:chgData name="Kyle Tidswell-Brown" userId="3518c4a0-5c99-4880-b127-cb60ccf11a39" providerId="ADAL" clId="{1412C321-1E8D-41FB-BADC-291239C8AC29}" dt="2018-10-10T15:08:32.111" v="1240" actId="1076"/>
          <ac:picMkLst>
            <pc:docMk/>
            <pc:sldMk cId="192942333" sldId="400"/>
            <ac:picMk id="3" creationId="{5F793473-5E70-41FE-9F27-CA68C735F02C}"/>
          </ac:picMkLst>
        </pc:picChg>
        <pc:picChg chg="add del mod">
          <ac:chgData name="Kyle Tidswell-Brown" userId="3518c4a0-5c99-4880-b127-cb60ccf11a39" providerId="ADAL" clId="{1412C321-1E8D-41FB-BADC-291239C8AC29}" dt="2018-10-10T15:08:19.270" v="1236" actId="478"/>
          <ac:picMkLst>
            <pc:docMk/>
            <pc:sldMk cId="192942333" sldId="400"/>
            <ac:picMk id="7" creationId="{061C312C-EC25-4054-AF7F-C160C44F4068}"/>
          </ac:picMkLst>
        </pc:picChg>
      </pc:sldChg>
      <pc:sldChg chg="modSp add">
        <pc:chgData name="Kyle Tidswell-Brown" userId="3518c4a0-5c99-4880-b127-cb60ccf11a39" providerId="ADAL" clId="{1412C321-1E8D-41FB-BADC-291239C8AC29}" dt="2018-10-10T14:55:57.154" v="1037" actId="5793"/>
        <pc:sldMkLst>
          <pc:docMk/>
          <pc:sldMk cId="3548572462" sldId="401"/>
        </pc:sldMkLst>
        <pc:spChg chg="mod">
          <ac:chgData name="Kyle Tidswell-Brown" userId="3518c4a0-5c99-4880-b127-cb60ccf11a39" providerId="ADAL" clId="{1412C321-1E8D-41FB-BADC-291239C8AC29}" dt="2018-10-10T14:55:57.154" v="1037" actId="5793"/>
          <ac:spMkLst>
            <pc:docMk/>
            <pc:sldMk cId="3548572462" sldId="401"/>
            <ac:spMk id="19" creationId="{5252A847-DE45-4FA3-A1F8-EEBEB845FF8E}"/>
          </ac:spMkLst>
        </pc:spChg>
      </pc:sldChg>
      <pc:sldChg chg="modSp add">
        <pc:chgData name="Kyle Tidswell-Brown" userId="3518c4a0-5c99-4880-b127-cb60ccf11a39" providerId="ADAL" clId="{1412C321-1E8D-41FB-BADC-291239C8AC29}" dt="2018-10-10T14:56:01.297" v="1038" actId="207"/>
        <pc:sldMkLst>
          <pc:docMk/>
          <pc:sldMk cId="1562893924" sldId="402"/>
        </pc:sldMkLst>
        <pc:spChg chg="mod">
          <ac:chgData name="Kyle Tidswell-Brown" userId="3518c4a0-5c99-4880-b127-cb60ccf11a39" providerId="ADAL" clId="{1412C321-1E8D-41FB-BADC-291239C8AC29}" dt="2018-10-10T14:56:01.297" v="1038" actId="207"/>
          <ac:spMkLst>
            <pc:docMk/>
            <pc:sldMk cId="1562893924" sldId="402"/>
            <ac:spMk id="19" creationId="{5252A847-DE45-4FA3-A1F8-EEBEB845FF8E}"/>
          </ac:spMkLst>
        </pc:spChg>
      </pc:sldChg>
      <pc:sldChg chg="modSp add">
        <pc:chgData name="Kyle Tidswell-Brown" userId="3518c4a0-5c99-4880-b127-cb60ccf11a39" providerId="ADAL" clId="{1412C321-1E8D-41FB-BADC-291239C8AC29}" dt="2018-10-10T15:01:27.449" v="1126" actId="207"/>
        <pc:sldMkLst>
          <pc:docMk/>
          <pc:sldMk cId="1849341776" sldId="403"/>
        </pc:sldMkLst>
        <pc:spChg chg="mod">
          <ac:chgData name="Kyle Tidswell-Brown" userId="3518c4a0-5c99-4880-b127-cb60ccf11a39" providerId="ADAL" clId="{1412C321-1E8D-41FB-BADC-291239C8AC29}" dt="2018-10-10T15:01:27.449" v="1126" actId="207"/>
          <ac:spMkLst>
            <pc:docMk/>
            <pc:sldMk cId="1849341776" sldId="403"/>
            <ac:spMk id="19" creationId="{5252A847-DE45-4FA3-A1F8-EEBEB845FF8E}"/>
          </ac:spMkLst>
        </pc:spChg>
      </pc:sldChg>
      <pc:sldChg chg="delSp modSp add">
        <pc:chgData name="Kyle Tidswell-Brown" userId="3518c4a0-5c99-4880-b127-cb60ccf11a39" providerId="ADAL" clId="{1412C321-1E8D-41FB-BADC-291239C8AC29}" dt="2018-10-12T09:27:09.603" v="1413" actId="478"/>
        <pc:sldMkLst>
          <pc:docMk/>
          <pc:sldMk cId="1147190271" sldId="404"/>
        </pc:sldMkLst>
        <pc:spChg chg="del">
          <ac:chgData name="Kyle Tidswell-Brown" userId="3518c4a0-5c99-4880-b127-cb60ccf11a39" providerId="ADAL" clId="{1412C321-1E8D-41FB-BADC-291239C8AC29}" dt="2018-10-12T09:27:09.603" v="1413" actId="478"/>
          <ac:spMkLst>
            <pc:docMk/>
            <pc:sldMk cId="1147190271" sldId="404"/>
            <ac:spMk id="2" creationId="{E86E2B21-5A00-480C-A131-BE521771B38F}"/>
          </ac:spMkLst>
        </pc:spChg>
        <pc:spChg chg="mod">
          <ac:chgData name="Kyle Tidswell-Brown" userId="3518c4a0-5c99-4880-b127-cb60ccf11a39" providerId="ADAL" clId="{1412C321-1E8D-41FB-BADC-291239C8AC29}" dt="2018-10-10T15:10:26.870" v="1411" actId="20577"/>
          <ac:spMkLst>
            <pc:docMk/>
            <pc:sldMk cId="1147190271" sldId="404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Autumn Block 2 – Pronouns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3: Using Pronouns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8" descr="A close up of a sign&#10;&#10;Description generated with high confidence">
            <a:extLst>
              <a:ext uri="{FF2B5EF4-FFF2-40B4-BE49-F238E27FC236}">
                <a16:creationId xmlns:a16="http://schemas.microsoft.com/office/drawing/2014/main" id="{308BB76C-9F78-437F-A8E5-C2BFDA42238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0" name="TextBox 8">
            <a:extLst>
              <a:ext uri="{FF2B5EF4-FFF2-40B4-BE49-F238E27FC236}">
                <a16:creationId xmlns:a16="http://schemas.microsoft.com/office/drawing/2014/main" id="{ED7BC8BC-8BA2-410E-89DE-585DB6AEC1D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Insert pronouns in the correct places to complete the sentences below. Use the word bank below.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passengers knew danger lay ahead.</a:t>
            </a:r>
          </a:p>
          <a:p>
            <a:pPr lvl="0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“ </a:t>
            </a:r>
            <a:r>
              <a:rPr lang="en-GB" sz="24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jump or none of </a:t>
            </a:r>
            <a:r>
              <a:rPr lang="en-GB" sz="24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will survive!” </a:t>
            </a:r>
            <a:r>
              <a:rPr lang="en-GB" sz="24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shouted.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905B4F4-1907-4FB6-9133-A9D7D8A22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807560"/>
              </p:ext>
            </p:extLst>
          </p:nvPr>
        </p:nvGraphicFramePr>
        <p:xfrm>
          <a:off x="1945449" y="3852235"/>
          <a:ext cx="5253102" cy="498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1034">
                  <a:extLst>
                    <a:ext uri="{9D8B030D-6E8A-4147-A177-3AD203B41FA5}">
                      <a16:colId xmlns:a16="http://schemas.microsoft.com/office/drawing/2014/main" val="2807060271"/>
                    </a:ext>
                  </a:extLst>
                </a:gridCol>
                <a:gridCol w="1751034">
                  <a:extLst>
                    <a:ext uri="{9D8B030D-6E8A-4147-A177-3AD203B41FA5}">
                      <a16:colId xmlns:a16="http://schemas.microsoft.com/office/drawing/2014/main" val="981088754"/>
                    </a:ext>
                  </a:extLst>
                </a:gridCol>
                <a:gridCol w="1751034">
                  <a:extLst>
                    <a:ext uri="{9D8B030D-6E8A-4147-A177-3AD203B41FA5}">
                      <a16:colId xmlns:a16="http://schemas.microsoft.com/office/drawing/2014/main" val="2601204178"/>
                    </a:ext>
                  </a:extLst>
                </a:gridCol>
              </a:tblGrid>
              <a:tr h="498197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everyone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us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somebody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576263"/>
                  </a:ext>
                </a:extLst>
              </a:tr>
            </a:tbl>
          </a:graphicData>
        </a:graphic>
      </p:graphicFrame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3ED84AD5-2703-49F3-A033-5BE5AFBD56D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AB962A-A68F-4E16-A528-6AA236239CDE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847469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Insert pronouns in the correct places to complete the sentences below. Use the word bank below.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passengers knew danger lay ahead.</a:t>
            </a:r>
          </a:p>
          <a:p>
            <a:pPr lvl="0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“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Everyone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jump or none of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us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will survive!”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somebody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shouted.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905B4F4-1907-4FB6-9133-A9D7D8A22725}"/>
              </a:ext>
            </a:extLst>
          </p:cNvPr>
          <p:cNvGraphicFramePr>
            <a:graphicFrameLocks noGrp="1"/>
          </p:cNvGraphicFramePr>
          <p:nvPr/>
        </p:nvGraphicFramePr>
        <p:xfrm>
          <a:off x="1945449" y="3852235"/>
          <a:ext cx="5253102" cy="498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1034">
                  <a:extLst>
                    <a:ext uri="{9D8B030D-6E8A-4147-A177-3AD203B41FA5}">
                      <a16:colId xmlns:a16="http://schemas.microsoft.com/office/drawing/2014/main" val="2807060271"/>
                    </a:ext>
                  </a:extLst>
                </a:gridCol>
                <a:gridCol w="1751034">
                  <a:extLst>
                    <a:ext uri="{9D8B030D-6E8A-4147-A177-3AD203B41FA5}">
                      <a16:colId xmlns:a16="http://schemas.microsoft.com/office/drawing/2014/main" val="981088754"/>
                    </a:ext>
                  </a:extLst>
                </a:gridCol>
                <a:gridCol w="1751034">
                  <a:extLst>
                    <a:ext uri="{9D8B030D-6E8A-4147-A177-3AD203B41FA5}">
                      <a16:colId xmlns:a16="http://schemas.microsoft.com/office/drawing/2014/main" val="2601204178"/>
                    </a:ext>
                  </a:extLst>
                </a:gridCol>
              </a:tblGrid>
              <a:tr h="498197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everyone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us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somebody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576263"/>
                  </a:ext>
                </a:extLst>
              </a:tr>
            </a:tbl>
          </a:graphicData>
        </a:graphic>
      </p:graphicFrame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6336CD6F-9F2E-4E65-8633-52AE10B692B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B48E44-5980-4EB6-85EC-13D506CA01AF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237299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nouns and underline the pronouns in the sentences below.</a:t>
            </a: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Jack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likes flowers but they don’t like him. They make him sneeze.</a:t>
            </a:r>
          </a:p>
          <a:p>
            <a:endParaRPr lang="en-US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they referring to? </a:t>
            </a: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him referring to?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236417D7-B9ED-454D-9448-C49429E4678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EF1E3FD3-0BEB-4235-90A1-53B514357F00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10350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nouns and underline the pronouns in the sentences below.</a:t>
            </a: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Jack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likes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flowers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but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they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don’t like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him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They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make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him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sneeze.</a:t>
            </a:r>
          </a:p>
          <a:p>
            <a:endParaRPr lang="en-US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they referring to? </a:t>
            </a:r>
          </a:p>
          <a:p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flowers</a:t>
            </a:r>
          </a:p>
          <a:p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him referring to?</a:t>
            </a:r>
          </a:p>
          <a:p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Jack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720E79-9B77-4DE0-8B06-ED0D4DC17BF1}"/>
              </a:ext>
            </a:extLst>
          </p:cNvPr>
          <p:cNvSpPr/>
          <p:nvPr/>
        </p:nvSpPr>
        <p:spPr>
          <a:xfrm>
            <a:off x="313125" y="1727047"/>
            <a:ext cx="820349" cy="4895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18C32DD-444F-4AF8-B7BE-B050AD2DC1E8}"/>
              </a:ext>
            </a:extLst>
          </p:cNvPr>
          <p:cNvSpPr/>
          <p:nvPr/>
        </p:nvSpPr>
        <p:spPr>
          <a:xfrm>
            <a:off x="1827600" y="1727047"/>
            <a:ext cx="1144200" cy="4895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8E415067-A3F8-4273-9C9A-E533ACAAD2C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9C13B4-C139-4648-8132-C277788CC546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258290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repeated noun phrase in the following sentence: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brave soldiers marched on and on for the brave soldiers needed to reach the battlefield.</a:t>
            </a: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5E2A89F8-2E85-47A8-AC5F-A941BC6FDF0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DA197CAC-BF80-4211-85A5-987497F7D018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repeated noun phrase in the following sentence: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brave soldiers marched on and on for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the brave soldiers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needed to reach the battlefield.</a:t>
            </a: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2581C92D-4874-4BEC-8A08-A78632CCEE5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C49E3118-4CAD-4E25-AE47-C4CBDA25D31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19561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pronoun could you use to replace each noun phrase below? 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them together.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537E829-C762-42B1-9674-9AE40E86D0FE}"/>
              </a:ext>
            </a:extLst>
          </p:cNvPr>
          <p:cNvGraphicFramePr>
            <a:graphicFrameLocks noGrp="1"/>
          </p:cNvGraphicFramePr>
          <p:nvPr/>
        </p:nvGraphicFramePr>
        <p:xfrm>
          <a:off x="475815" y="2057753"/>
          <a:ext cx="7982966" cy="27424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113">
                  <a:extLst>
                    <a:ext uri="{9D8B030D-6E8A-4147-A177-3AD203B41FA5}">
                      <a16:colId xmlns:a16="http://schemas.microsoft.com/office/drawing/2014/main" val="3394588633"/>
                    </a:ext>
                  </a:extLst>
                </a:gridCol>
                <a:gridCol w="933747">
                  <a:extLst>
                    <a:ext uri="{9D8B030D-6E8A-4147-A177-3AD203B41FA5}">
                      <a16:colId xmlns:a16="http://schemas.microsoft.com/office/drawing/2014/main" val="2085475553"/>
                    </a:ext>
                  </a:extLst>
                </a:gridCol>
                <a:gridCol w="2287106">
                  <a:extLst>
                    <a:ext uri="{9D8B030D-6E8A-4147-A177-3AD203B41FA5}">
                      <a16:colId xmlns:a16="http://schemas.microsoft.com/office/drawing/2014/main" val="1124545416"/>
                    </a:ext>
                  </a:extLst>
                </a:gridCol>
              </a:tblGrid>
              <a:tr h="809958">
                <a:tc>
                  <a:txBody>
                    <a:bodyPr/>
                    <a:lstStyle/>
                    <a:p>
                      <a:pPr algn="l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man who lives next door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something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986594"/>
                  </a:ext>
                </a:extLst>
              </a:tr>
              <a:tr h="215988">
                <a:tc>
                  <a:txBody>
                    <a:bodyPr/>
                    <a:lstStyle/>
                    <a:p>
                      <a:pPr algn="l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1423937"/>
                  </a:ext>
                </a:extLst>
              </a:tr>
              <a:tr h="799022">
                <a:tc>
                  <a:txBody>
                    <a:bodyPr/>
                    <a:lstStyle/>
                    <a:p>
                      <a:pPr algn="l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unknown object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them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91823"/>
                  </a:ext>
                </a:extLst>
              </a:tr>
              <a:tr h="215988">
                <a:tc>
                  <a:txBody>
                    <a:bodyPr/>
                    <a:lstStyle/>
                    <a:p>
                      <a:pPr algn="l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6158722"/>
                  </a:ext>
                </a:extLst>
              </a:tr>
              <a:tr h="701538">
                <a:tc>
                  <a:txBody>
                    <a:bodyPr/>
                    <a:lstStyle/>
                    <a:p>
                      <a:pPr algn="l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old letters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him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37276"/>
                  </a:ext>
                </a:extLst>
              </a:tr>
            </a:tbl>
          </a:graphicData>
        </a:graphic>
      </p:graphicFrame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4874FC37-3A47-4B72-9EB7-27930A49053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DCCFDD24-3675-47CC-810A-C76CBFF051B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483629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pronoun could you use to replace each noun phrase below? 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them together.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883DD87-28CD-4909-B18E-528AB725739B}"/>
              </a:ext>
            </a:extLst>
          </p:cNvPr>
          <p:cNvCxnSpPr>
            <a:cxnSpLocks/>
          </p:cNvCxnSpPr>
          <p:nvPr/>
        </p:nvCxnSpPr>
        <p:spPr>
          <a:xfrm flipV="1">
            <a:off x="5188744" y="3562351"/>
            <a:ext cx="1032272" cy="10382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4F69B3-7931-4469-B875-03B7581C7E5E}"/>
              </a:ext>
            </a:extLst>
          </p:cNvPr>
          <p:cNvCxnSpPr>
            <a:cxnSpLocks/>
          </p:cNvCxnSpPr>
          <p:nvPr/>
        </p:nvCxnSpPr>
        <p:spPr>
          <a:xfrm flipV="1">
            <a:off x="5188744" y="2455069"/>
            <a:ext cx="1017984" cy="11072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E339AF3-4781-4DD2-9C2C-7D3D778429C3}"/>
              </a:ext>
            </a:extLst>
          </p:cNvPr>
          <p:cNvCxnSpPr>
            <a:cxnSpLocks/>
          </p:cNvCxnSpPr>
          <p:nvPr/>
        </p:nvCxnSpPr>
        <p:spPr>
          <a:xfrm>
            <a:off x="5188744" y="2378869"/>
            <a:ext cx="1017984" cy="22526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97334E03-970B-470A-BBF1-CE5AE56376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4" name="TextBox 8">
            <a:extLst>
              <a:ext uri="{FF2B5EF4-FFF2-40B4-BE49-F238E27FC236}">
                <a16:creationId xmlns:a16="http://schemas.microsoft.com/office/drawing/2014/main" id="{EDB40F50-360D-476A-824A-A4CBBD3850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537E829-C762-42B1-9674-9AE40E86D0FE}"/>
              </a:ext>
            </a:extLst>
          </p:cNvPr>
          <p:cNvGraphicFramePr>
            <a:graphicFrameLocks noGrp="1"/>
          </p:cNvGraphicFramePr>
          <p:nvPr/>
        </p:nvGraphicFramePr>
        <p:xfrm>
          <a:off x="475815" y="2057753"/>
          <a:ext cx="7982966" cy="27424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113">
                  <a:extLst>
                    <a:ext uri="{9D8B030D-6E8A-4147-A177-3AD203B41FA5}">
                      <a16:colId xmlns:a16="http://schemas.microsoft.com/office/drawing/2014/main" val="3394588633"/>
                    </a:ext>
                  </a:extLst>
                </a:gridCol>
                <a:gridCol w="933747">
                  <a:extLst>
                    <a:ext uri="{9D8B030D-6E8A-4147-A177-3AD203B41FA5}">
                      <a16:colId xmlns:a16="http://schemas.microsoft.com/office/drawing/2014/main" val="2085475553"/>
                    </a:ext>
                  </a:extLst>
                </a:gridCol>
                <a:gridCol w="2287106">
                  <a:extLst>
                    <a:ext uri="{9D8B030D-6E8A-4147-A177-3AD203B41FA5}">
                      <a16:colId xmlns:a16="http://schemas.microsoft.com/office/drawing/2014/main" val="1124545416"/>
                    </a:ext>
                  </a:extLst>
                </a:gridCol>
              </a:tblGrid>
              <a:tr h="809958">
                <a:tc>
                  <a:txBody>
                    <a:bodyPr/>
                    <a:lstStyle/>
                    <a:p>
                      <a:pPr algn="l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man who lives next door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something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986594"/>
                  </a:ext>
                </a:extLst>
              </a:tr>
              <a:tr h="215988">
                <a:tc>
                  <a:txBody>
                    <a:bodyPr/>
                    <a:lstStyle/>
                    <a:p>
                      <a:pPr algn="l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1423937"/>
                  </a:ext>
                </a:extLst>
              </a:tr>
              <a:tr h="799022">
                <a:tc>
                  <a:txBody>
                    <a:bodyPr/>
                    <a:lstStyle/>
                    <a:p>
                      <a:pPr algn="l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unknown object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them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91823"/>
                  </a:ext>
                </a:extLst>
              </a:tr>
              <a:tr h="215988">
                <a:tc>
                  <a:txBody>
                    <a:bodyPr/>
                    <a:lstStyle/>
                    <a:p>
                      <a:pPr algn="l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6158722"/>
                  </a:ext>
                </a:extLst>
              </a:tr>
              <a:tr h="701538">
                <a:tc>
                  <a:txBody>
                    <a:bodyPr/>
                    <a:lstStyle/>
                    <a:p>
                      <a:pPr algn="l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old letters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him</a:t>
                      </a:r>
                    </a:p>
                  </a:txBody>
                  <a:tcPr marL="237172" marR="237172" marT="80995" marB="809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37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3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Rewrite the sentence below using the pronouns instead of the underlined nouns or noun phrases.</a:t>
            </a: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was annoyed with </a:t>
            </a:r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Joe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when </a:t>
            </a:r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Joe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burnt the cake and then </a:t>
            </a:r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the cake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had to go in the bin.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4AA1F1B-F5A6-4FEE-967A-D30EBC909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63233"/>
              </p:ext>
            </p:extLst>
          </p:nvPr>
        </p:nvGraphicFramePr>
        <p:xfrm>
          <a:off x="1945449" y="3852235"/>
          <a:ext cx="5253102" cy="498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1034">
                  <a:extLst>
                    <a:ext uri="{9D8B030D-6E8A-4147-A177-3AD203B41FA5}">
                      <a16:colId xmlns:a16="http://schemas.microsoft.com/office/drawing/2014/main" val="2807060271"/>
                    </a:ext>
                  </a:extLst>
                </a:gridCol>
                <a:gridCol w="1751034">
                  <a:extLst>
                    <a:ext uri="{9D8B030D-6E8A-4147-A177-3AD203B41FA5}">
                      <a16:colId xmlns:a16="http://schemas.microsoft.com/office/drawing/2014/main" val="981088754"/>
                    </a:ext>
                  </a:extLst>
                </a:gridCol>
                <a:gridCol w="1751034">
                  <a:extLst>
                    <a:ext uri="{9D8B030D-6E8A-4147-A177-3AD203B41FA5}">
                      <a16:colId xmlns:a16="http://schemas.microsoft.com/office/drawing/2014/main" val="2601204178"/>
                    </a:ext>
                  </a:extLst>
                </a:gridCol>
              </a:tblGrid>
              <a:tr h="498197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it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he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himself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576263"/>
                  </a:ext>
                </a:extLst>
              </a:tr>
            </a:tbl>
          </a:graphicData>
        </a:graphic>
      </p:graphicFrame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F0E7A022-120B-44CE-8376-285262E1922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7C5E41FE-F5F0-4BB9-8A3D-6E6AB36AA28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161501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Rewrite the sentence below using the pronouns instead of the underlined nouns or noun phrases.</a:t>
            </a: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was annoyed with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himself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when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he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burnt the cake and then </a:t>
            </a:r>
            <a:r>
              <a:rPr lang="en-GB" sz="2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it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had to go in the bin.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4AA1F1B-F5A6-4FEE-967A-D30EBC909649}"/>
              </a:ext>
            </a:extLst>
          </p:cNvPr>
          <p:cNvGraphicFramePr>
            <a:graphicFrameLocks noGrp="1"/>
          </p:cNvGraphicFramePr>
          <p:nvPr/>
        </p:nvGraphicFramePr>
        <p:xfrm>
          <a:off x="1945449" y="3852235"/>
          <a:ext cx="5253102" cy="498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1034">
                  <a:extLst>
                    <a:ext uri="{9D8B030D-6E8A-4147-A177-3AD203B41FA5}">
                      <a16:colId xmlns:a16="http://schemas.microsoft.com/office/drawing/2014/main" val="2807060271"/>
                    </a:ext>
                  </a:extLst>
                </a:gridCol>
                <a:gridCol w="1751034">
                  <a:extLst>
                    <a:ext uri="{9D8B030D-6E8A-4147-A177-3AD203B41FA5}">
                      <a16:colId xmlns:a16="http://schemas.microsoft.com/office/drawing/2014/main" val="981088754"/>
                    </a:ext>
                  </a:extLst>
                </a:gridCol>
                <a:gridCol w="1751034">
                  <a:extLst>
                    <a:ext uri="{9D8B030D-6E8A-4147-A177-3AD203B41FA5}">
                      <a16:colId xmlns:a16="http://schemas.microsoft.com/office/drawing/2014/main" val="2601204178"/>
                    </a:ext>
                  </a:extLst>
                </a:gridCol>
              </a:tblGrid>
              <a:tr h="498197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it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he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himself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576263"/>
                  </a:ext>
                </a:extLst>
              </a:tr>
            </a:tbl>
          </a:graphicData>
        </a:graphic>
      </p:graphicFrame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CB1EC95A-C283-4D15-8C58-669823D103B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4BAE96B1-0043-4428-B072-D61382430996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2018685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40018C-7326-46EB-B14F-A894FCB9E3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0f0ae0ff-29c4-4766-b250-c1a9bee8d430"/>
    <ds:schemaRef ds:uri="http://schemas.microsoft.com/office/2006/documentManagement/types"/>
    <ds:schemaRef ds:uri="http://purl.org/dc/elements/1.1/"/>
    <ds:schemaRef ds:uri="http://schemas.microsoft.com/sharepoint/v3"/>
    <ds:schemaRef ds:uri="http://schemas.openxmlformats.org/package/2006/metadata/core-properties"/>
    <ds:schemaRef ds:uri="86144f90-c7b6-48d0-aae5-f5e9e48cc3df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445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4 Using Pronouns PowerPoint Presentation</dc:title>
  <dc:creator>Ashleigh Sobol</dc:creator>
  <cp:lastModifiedBy>Supply Teacher</cp:lastModifiedBy>
  <cp:revision>3</cp:revision>
  <dcterms:created xsi:type="dcterms:W3CDTF">2018-03-17T10:08:43Z</dcterms:created>
  <dcterms:modified xsi:type="dcterms:W3CDTF">2020-03-30T11:32:10Z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