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90" r:id="rId5"/>
    <p:sldId id="361" r:id="rId6"/>
    <p:sldId id="406" r:id="rId7"/>
    <p:sldId id="409" r:id="rId8"/>
    <p:sldId id="360" r:id="rId9"/>
    <p:sldId id="395" r:id="rId10"/>
    <p:sldId id="396" r:id="rId11"/>
    <p:sldId id="397" r:id="rId12"/>
    <p:sldId id="410" r:id="rId13"/>
    <p:sldId id="399" r:id="rId14"/>
    <p:sldId id="40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3DB7"/>
    <a:srgbClr val="FF9900"/>
    <a:srgbClr val="EAB0E2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F785B1-DA35-4F3B-B7BC-2F9175341069}" v="29" dt="2019-08-19T13:27:30.6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4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Fitzpatrick" userId="d1b284ec-d1dd-4765-b823-b34899491c26" providerId="ADAL" clId="{23F785B1-DA35-4F3B-B7BC-2F9175341069}"/>
    <pc:docChg chg="undo custSel addSld delSld modSld sldOrd">
      <pc:chgData name="Jan Fitzpatrick" userId="d1b284ec-d1dd-4765-b823-b34899491c26" providerId="ADAL" clId="{23F785B1-DA35-4F3B-B7BC-2F9175341069}" dt="2019-08-19T13:28:49.082" v="1178" actId="20577"/>
      <pc:docMkLst>
        <pc:docMk/>
      </pc:docMkLst>
      <pc:sldChg chg="modSp">
        <pc:chgData name="Jan Fitzpatrick" userId="d1b284ec-d1dd-4765-b823-b34899491c26" providerId="ADAL" clId="{23F785B1-DA35-4F3B-B7BC-2F9175341069}" dt="2019-08-19T13:12:59.406" v="394" actId="20577"/>
        <pc:sldMkLst>
          <pc:docMk/>
          <pc:sldMk cId="636014570" sldId="314"/>
        </pc:sldMkLst>
        <pc:spChg chg="mod">
          <ac:chgData name="Jan Fitzpatrick" userId="d1b284ec-d1dd-4765-b823-b34899491c26" providerId="ADAL" clId="{23F785B1-DA35-4F3B-B7BC-2F9175341069}" dt="2019-08-19T13:12:59.406" v="394" actId="20577"/>
          <ac:spMkLst>
            <pc:docMk/>
            <pc:sldMk cId="636014570" sldId="314"/>
            <ac:spMk id="19" creationId="{5252A847-DE45-4FA3-A1F8-EEBEB845FF8E}"/>
          </ac:spMkLst>
        </pc:spChg>
      </pc:sldChg>
      <pc:sldChg chg="addSp delSp modSp ord">
        <pc:chgData name="Jan Fitzpatrick" userId="d1b284ec-d1dd-4765-b823-b34899491c26" providerId="ADAL" clId="{23F785B1-DA35-4F3B-B7BC-2F9175341069}" dt="2019-08-19T12:48:32.292" v="47" actId="20577"/>
        <pc:sldMkLst>
          <pc:docMk/>
          <pc:sldMk cId="36917022" sldId="360"/>
        </pc:sldMkLst>
        <pc:spChg chg="mod">
          <ac:chgData name="Jan Fitzpatrick" userId="d1b284ec-d1dd-4765-b823-b34899491c26" providerId="ADAL" clId="{23F785B1-DA35-4F3B-B7BC-2F9175341069}" dt="2019-08-19T12:47:25.892" v="37" actId="403"/>
          <ac:spMkLst>
            <pc:docMk/>
            <pc:sldMk cId="36917022" sldId="360"/>
            <ac:spMk id="10" creationId="{8E66A5B4-DA7F-4723-89A5-8C8AF3242087}"/>
          </ac:spMkLst>
        </pc:spChg>
        <pc:spChg chg="mod">
          <ac:chgData name="Jan Fitzpatrick" userId="d1b284ec-d1dd-4765-b823-b34899491c26" providerId="ADAL" clId="{23F785B1-DA35-4F3B-B7BC-2F9175341069}" dt="2019-08-19T12:48:32.292" v="47" actId="20577"/>
          <ac:spMkLst>
            <pc:docMk/>
            <pc:sldMk cId="36917022" sldId="360"/>
            <ac:spMk id="11" creationId="{A50B691E-D592-41EE-AE6B-0313E9335B28}"/>
          </ac:spMkLst>
        </pc:spChg>
        <pc:spChg chg="mod">
          <ac:chgData name="Jan Fitzpatrick" userId="d1b284ec-d1dd-4765-b823-b34899491c26" providerId="ADAL" clId="{23F785B1-DA35-4F3B-B7BC-2F9175341069}" dt="2019-08-19T12:47:25.892" v="37" actId="403"/>
          <ac:spMkLst>
            <pc:docMk/>
            <pc:sldMk cId="36917022" sldId="360"/>
            <ac:spMk id="13" creationId="{3B81692A-5C8C-4861-B720-1C22EABDA85D}"/>
          </ac:spMkLst>
        </pc:spChg>
        <pc:spChg chg="mod">
          <ac:chgData name="Jan Fitzpatrick" userId="d1b284ec-d1dd-4765-b823-b34899491c26" providerId="ADAL" clId="{23F785B1-DA35-4F3B-B7BC-2F9175341069}" dt="2019-08-19T12:47:25.892" v="37" actId="403"/>
          <ac:spMkLst>
            <pc:docMk/>
            <pc:sldMk cId="36917022" sldId="360"/>
            <ac:spMk id="14" creationId="{BF4241D8-063D-47AB-A745-FC09E83C0714}"/>
          </ac:spMkLst>
        </pc:spChg>
        <pc:spChg chg="mod">
          <ac:chgData name="Jan Fitzpatrick" userId="d1b284ec-d1dd-4765-b823-b34899491c26" providerId="ADAL" clId="{23F785B1-DA35-4F3B-B7BC-2F9175341069}" dt="2019-08-19T12:45:49.067" v="1" actId="207"/>
          <ac:spMkLst>
            <pc:docMk/>
            <pc:sldMk cId="36917022" sldId="360"/>
            <ac:spMk id="19" creationId="{5252A847-DE45-4FA3-A1F8-EEBEB845FF8E}"/>
          </ac:spMkLst>
        </pc:spChg>
        <pc:grpChg chg="add mod">
          <ac:chgData name="Jan Fitzpatrick" userId="d1b284ec-d1dd-4765-b823-b34899491c26" providerId="ADAL" clId="{23F785B1-DA35-4F3B-B7BC-2F9175341069}" dt="2019-08-19T12:47:31.787" v="38" actId="1076"/>
          <ac:grpSpMkLst>
            <pc:docMk/>
            <pc:sldMk cId="36917022" sldId="360"/>
            <ac:grpSpMk id="9" creationId="{7B0F93A7-95CB-4933-B1C0-0D200F30D4CF}"/>
          </ac:grpSpMkLst>
        </pc:grpChg>
        <pc:graphicFrameChg chg="del">
          <ac:chgData name="Jan Fitzpatrick" userId="d1b284ec-d1dd-4765-b823-b34899491c26" providerId="ADAL" clId="{23F785B1-DA35-4F3B-B7BC-2F9175341069}" dt="2019-08-19T12:47:17.734" v="31" actId="478"/>
          <ac:graphicFrameMkLst>
            <pc:docMk/>
            <pc:sldMk cId="36917022" sldId="360"/>
            <ac:graphicFrameMk id="12" creationId="{B51C6901-55C3-49DA-9A58-FDD1A22022AD}"/>
          </ac:graphicFrameMkLst>
        </pc:graphicFrameChg>
        <pc:cxnChg chg="add mod">
          <ac:chgData name="Jan Fitzpatrick" userId="d1b284ec-d1dd-4765-b823-b34899491c26" providerId="ADAL" clId="{23F785B1-DA35-4F3B-B7BC-2F9175341069}" dt="2019-08-19T12:48:06.537" v="44" actId="14100"/>
          <ac:cxnSpMkLst>
            <pc:docMk/>
            <pc:sldMk cId="36917022" sldId="360"/>
            <ac:cxnSpMk id="15" creationId="{4BDDEF7B-FDB6-4D40-BC3C-B4782B043989}"/>
          </ac:cxnSpMkLst>
        </pc:cxnChg>
      </pc:sldChg>
      <pc:sldChg chg="modSp">
        <pc:chgData name="Jan Fitzpatrick" userId="d1b284ec-d1dd-4765-b823-b34899491c26" providerId="ADAL" clId="{23F785B1-DA35-4F3B-B7BC-2F9175341069}" dt="2019-08-19T13:21:03.368" v="729"/>
        <pc:sldMkLst>
          <pc:docMk/>
          <pc:sldMk cId="310986706" sldId="386"/>
        </pc:sldMkLst>
        <pc:spChg chg="mod">
          <ac:chgData name="Jan Fitzpatrick" userId="d1b284ec-d1dd-4765-b823-b34899491c26" providerId="ADAL" clId="{23F785B1-DA35-4F3B-B7BC-2F9175341069}" dt="2019-08-19T13:21:03.368" v="729"/>
          <ac:spMkLst>
            <pc:docMk/>
            <pc:sldMk cId="310986706" sldId="386"/>
            <ac:spMk id="19" creationId="{5252A847-DE45-4FA3-A1F8-EEBEB845FF8E}"/>
          </ac:spMkLst>
        </pc:spChg>
      </pc:sldChg>
      <pc:sldChg chg="modSp del">
        <pc:chgData name="Jan Fitzpatrick" userId="d1b284ec-d1dd-4765-b823-b34899491c26" providerId="ADAL" clId="{23F785B1-DA35-4F3B-B7BC-2F9175341069}" dt="2019-08-19T12:55:18.593" v="52" actId="2696"/>
        <pc:sldMkLst>
          <pc:docMk/>
          <pc:sldMk cId="469217475" sldId="394"/>
        </pc:sldMkLst>
        <pc:graphicFrameChg chg="ord">
          <ac:chgData name="Jan Fitzpatrick" userId="d1b284ec-d1dd-4765-b823-b34899491c26" providerId="ADAL" clId="{23F785B1-DA35-4F3B-B7BC-2F9175341069}" dt="2019-08-19T12:47:51.498" v="40" actId="167"/>
          <ac:graphicFrameMkLst>
            <pc:docMk/>
            <pc:sldMk cId="469217475" sldId="394"/>
            <ac:graphicFrameMk id="14" creationId="{3DB7CE51-9055-4C16-86B2-5782BB666052}"/>
          </ac:graphicFrameMkLst>
        </pc:graphicFrameChg>
      </pc:sldChg>
      <pc:sldChg chg="modSp">
        <pc:chgData name="Jan Fitzpatrick" userId="d1b284ec-d1dd-4765-b823-b34899491c26" providerId="ADAL" clId="{23F785B1-DA35-4F3B-B7BC-2F9175341069}" dt="2019-08-19T12:57:36.830" v="58" actId="20577"/>
        <pc:sldMkLst>
          <pc:docMk/>
          <pc:sldMk cId="1474371598" sldId="396"/>
        </pc:sldMkLst>
        <pc:graphicFrameChg chg="modGraphic">
          <ac:chgData name="Jan Fitzpatrick" userId="d1b284ec-d1dd-4765-b823-b34899491c26" providerId="ADAL" clId="{23F785B1-DA35-4F3B-B7BC-2F9175341069}" dt="2019-08-19T12:57:36.830" v="58" actId="20577"/>
          <ac:graphicFrameMkLst>
            <pc:docMk/>
            <pc:sldMk cId="1474371598" sldId="396"/>
            <ac:graphicFrameMk id="10" creationId="{4118B4E5-1D70-4570-8796-D0FF6A6EE5E7}"/>
          </ac:graphicFrameMkLst>
        </pc:graphicFrameChg>
      </pc:sldChg>
      <pc:sldChg chg="modSp">
        <pc:chgData name="Jan Fitzpatrick" userId="d1b284ec-d1dd-4765-b823-b34899491c26" providerId="ADAL" clId="{23F785B1-DA35-4F3B-B7BC-2F9175341069}" dt="2019-08-19T13:01:32.124" v="171" actId="13219"/>
        <pc:sldMkLst>
          <pc:docMk/>
          <pc:sldMk cId="1565716625" sldId="397"/>
        </pc:sldMkLst>
        <pc:graphicFrameChg chg="modGraphic">
          <ac:chgData name="Jan Fitzpatrick" userId="d1b284ec-d1dd-4765-b823-b34899491c26" providerId="ADAL" clId="{23F785B1-DA35-4F3B-B7BC-2F9175341069}" dt="2019-08-19T13:01:32.124" v="171" actId="13219"/>
          <ac:graphicFrameMkLst>
            <pc:docMk/>
            <pc:sldMk cId="1565716625" sldId="397"/>
            <ac:graphicFrameMk id="10" creationId="{87A82740-4F26-4F7B-8F87-4B27BCFFAFE0}"/>
          </ac:graphicFrameMkLst>
        </pc:graphicFrameChg>
      </pc:sldChg>
      <pc:sldChg chg="modSp">
        <pc:chgData name="Jan Fitzpatrick" userId="d1b284ec-d1dd-4765-b823-b34899491c26" providerId="ADAL" clId="{23F785B1-DA35-4F3B-B7BC-2F9175341069}" dt="2019-08-19T13:08:51.751" v="274"/>
        <pc:sldMkLst>
          <pc:docMk/>
          <pc:sldMk cId="2754620656" sldId="399"/>
        </pc:sldMkLst>
        <pc:spChg chg="mod">
          <ac:chgData name="Jan Fitzpatrick" userId="d1b284ec-d1dd-4765-b823-b34899491c26" providerId="ADAL" clId="{23F785B1-DA35-4F3B-B7BC-2F9175341069}" dt="2019-08-19T13:08:51.751" v="274"/>
          <ac:spMkLst>
            <pc:docMk/>
            <pc:sldMk cId="2754620656" sldId="399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23F785B1-DA35-4F3B-B7BC-2F9175341069}" dt="2019-08-19T13:09:11.661" v="276" actId="6549"/>
        <pc:sldMkLst>
          <pc:docMk/>
          <pc:sldMk cId="2909056851" sldId="400"/>
        </pc:sldMkLst>
        <pc:spChg chg="mod">
          <ac:chgData name="Jan Fitzpatrick" userId="d1b284ec-d1dd-4765-b823-b34899491c26" providerId="ADAL" clId="{23F785B1-DA35-4F3B-B7BC-2F9175341069}" dt="2019-08-19T13:09:11.661" v="276" actId="6549"/>
          <ac:spMkLst>
            <pc:docMk/>
            <pc:sldMk cId="2909056851" sldId="400"/>
            <ac:spMk id="19" creationId="{5252A847-DE45-4FA3-A1F8-EEBEB845FF8E}"/>
          </ac:spMkLst>
        </pc:spChg>
      </pc:sldChg>
      <pc:sldChg chg="modSp ord">
        <pc:chgData name="Jan Fitzpatrick" userId="d1b284ec-d1dd-4765-b823-b34899491c26" providerId="ADAL" clId="{23F785B1-DA35-4F3B-B7BC-2F9175341069}" dt="2019-08-19T13:20:58.344" v="728"/>
        <pc:sldMkLst>
          <pc:docMk/>
          <pc:sldMk cId="2016364653" sldId="402"/>
        </pc:sldMkLst>
        <pc:spChg chg="mod">
          <ac:chgData name="Jan Fitzpatrick" userId="d1b284ec-d1dd-4765-b823-b34899491c26" providerId="ADAL" clId="{23F785B1-DA35-4F3B-B7BC-2F9175341069}" dt="2019-08-19T13:20:58.344" v="728"/>
          <ac:spMkLst>
            <pc:docMk/>
            <pc:sldMk cId="2016364653" sldId="402"/>
            <ac:spMk id="19" creationId="{5252A847-DE45-4FA3-A1F8-EEBEB845FF8E}"/>
          </ac:spMkLst>
        </pc:spChg>
      </pc:sldChg>
      <pc:sldChg chg="modSp del">
        <pc:chgData name="Jan Fitzpatrick" userId="d1b284ec-d1dd-4765-b823-b34899491c26" providerId="ADAL" clId="{23F785B1-DA35-4F3B-B7BC-2F9175341069}" dt="2019-08-19T13:23:30.510" v="886" actId="2696"/>
        <pc:sldMkLst>
          <pc:docMk/>
          <pc:sldMk cId="1028055081" sldId="403"/>
        </pc:sldMkLst>
        <pc:spChg chg="mod">
          <ac:chgData name="Jan Fitzpatrick" userId="d1b284ec-d1dd-4765-b823-b34899491c26" providerId="ADAL" clId="{23F785B1-DA35-4F3B-B7BC-2F9175341069}" dt="2019-08-19T13:16:38.822" v="458" actId="6549"/>
          <ac:spMkLst>
            <pc:docMk/>
            <pc:sldMk cId="1028055081" sldId="403"/>
            <ac:spMk id="19" creationId="{5252A847-DE45-4FA3-A1F8-EEBEB845FF8E}"/>
          </ac:spMkLst>
        </pc:spChg>
      </pc:sldChg>
      <pc:sldChg chg="addSp delSp modSp">
        <pc:chgData name="Jan Fitzpatrick" userId="d1b284ec-d1dd-4765-b823-b34899491c26" providerId="ADAL" clId="{23F785B1-DA35-4F3B-B7BC-2F9175341069}" dt="2019-08-19T13:28:28.767" v="1155" actId="20577"/>
        <pc:sldMkLst>
          <pc:docMk/>
          <pc:sldMk cId="1520537243" sldId="404"/>
        </pc:sldMkLst>
        <pc:spChg chg="add">
          <ac:chgData name="Jan Fitzpatrick" userId="d1b284ec-d1dd-4765-b823-b34899491c26" providerId="ADAL" clId="{23F785B1-DA35-4F3B-B7BC-2F9175341069}" dt="2019-08-19T13:27:30.695" v="1138"/>
          <ac:spMkLst>
            <pc:docMk/>
            <pc:sldMk cId="1520537243" sldId="404"/>
            <ac:spMk id="9" creationId="{90165BB9-9BAE-447A-9589-A775966750C8}"/>
          </ac:spMkLst>
        </pc:spChg>
        <pc:spChg chg="del">
          <ac:chgData name="Jan Fitzpatrick" userId="d1b284ec-d1dd-4765-b823-b34899491c26" providerId="ADAL" clId="{23F785B1-DA35-4F3B-B7BC-2F9175341069}" dt="2019-08-19T13:27:10.189" v="1127" actId="478"/>
          <ac:spMkLst>
            <pc:docMk/>
            <pc:sldMk cId="1520537243" sldId="404"/>
            <ac:spMk id="10" creationId="{FFDF4AF9-CD47-432B-B269-3EC41EAE0CBC}"/>
          </ac:spMkLst>
        </pc:spChg>
        <pc:spChg chg="add mod">
          <ac:chgData name="Jan Fitzpatrick" userId="d1b284ec-d1dd-4765-b823-b34899491c26" providerId="ADAL" clId="{23F785B1-DA35-4F3B-B7BC-2F9175341069}" dt="2019-08-19T13:28:28.767" v="1155" actId="20577"/>
          <ac:spMkLst>
            <pc:docMk/>
            <pc:sldMk cId="1520537243" sldId="404"/>
            <ac:spMk id="11" creationId="{EB86F292-F9F6-437D-AF84-12E1633E0B30}"/>
          </ac:spMkLst>
        </pc:spChg>
        <pc:spChg chg="mod">
          <ac:chgData name="Jan Fitzpatrick" userId="d1b284ec-d1dd-4765-b823-b34899491c26" providerId="ADAL" clId="{23F785B1-DA35-4F3B-B7BC-2F9175341069}" dt="2019-08-19T13:27:05.730" v="1126" actId="115"/>
          <ac:spMkLst>
            <pc:docMk/>
            <pc:sldMk cId="1520537243" sldId="404"/>
            <ac:spMk id="19" creationId="{5252A847-DE45-4FA3-A1F8-EEBEB845FF8E}"/>
          </ac:spMkLst>
        </pc:spChg>
      </pc:sldChg>
      <pc:sldChg chg="addSp modSp">
        <pc:chgData name="Jan Fitzpatrick" userId="d1b284ec-d1dd-4765-b823-b34899491c26" providerId="ADAL" clId="{23F785B1-DA35-4F3B-B7BC-2F9175341069}" dt="2019-08-19T13:28:49.082" v="1178" actId="20577"/>
        <pc:sldMkLst>
          <pc:docMk/>
          <pc:sldMk cId="1096256813" sldId="405"/>
        </pc:sldMkLst>
        <pc:spChg chg="add mod">
          <ac:chgData name="Jan Fitzpatrick" userId="d1b284ec-d1dd-4765-b823-b34899491c26" providerId="ADAL" clId="{23F785B1-DA35-4F3B-B7BC-2F9175341069}" dt="2019-08-19T13:28:19.559" v="1147" actId="20577"/>
          <ac:spMkLst>
            <pc:docMk/>
            <pc:sldMk cId="1096256813" sldId="405"/>
            <ac:spMk id="9" creationId="{FFF404D7-613B-468F-A6AB-DCA871FCCEC9}"/>
          </ac:spMkLst>
        </pc:spChg>
        <pc:spChg chg="mod">
          <ac:chgData name="Jan Fitzpatrick" userId="d1b284ec-d1dd-4765-b823-b34899491c26" providerId="ADAL" clId="{23F785B1-DA35-4F3B-B7BC-2F9175341069}" dt="2019-08-19T13:26:06.399" v="1035" actId="20577"/>
          <ac:spMkLst>
            <pc:docMk/>
            <pc:sldMk cId="1096256813" sldId="405"/>
            <ac:spMk id="10" creationId="{FFDF4AF9-CD47-432B-B269-3EC41EAE0CBC}"/>
          </ac:spMkLst>
        </pc:spChg>
        <pc:spChg chg="mod">
          <ac:chgData name="Jan Fitzpatrick" userId="d1b284ec-d1dd-4765-b823-b34899491c26" providerId="ADAL" clId="{23F785B1-DA35-4F3B-B7BC-2F9175341069}" dt="2019-08-19T13:28:49.082" v="1178" actId="20577"/>
          <ac:spMkLst>
            <pc:docMk/>
            <pc:sldMk cId="1096256813" sldId="405"/>
            <ac:spMk id="19" creationId="{5252A847-DE45-4FA3-A1F8-EEBEB845FF8E}"/>
          </ac:spMkLst>
        </pc:spChg>
      </pc:sldChg>
      <pc:sldChg chg="modSp del">
        <pc:chgData name="Jan Fitzpatrick" userId="d1b284ec-d1dd-4765-b823-b34899491c26" providerId="ADAL" clId="{23F785B1-DA35-4F3B-B7BC-2F9175341069}" dt="2019-08-19T13:02:27.108" v="178" actId="2696"/>
        <pc:sldMkLst>
          <pc:docMk/>
          <pc:sldMk cId="2824480685" sldId="407"/>
        </pc:sldMkLst>
        <pc:graphicFrameChg chg="mod">
          <ac:chgData name="Jan Fitzpatrick" userId="d1b284ec-d1dd-4765-b823-b34899491c26" providerId="ADAL" clId="{23F785B1-DA35-4F3B-B7BC-2F9175341069}" dt="2019-08-19T13:01:49.876" v="173"/>
          <ac:graphicFrameMkLst>
            <pc:docMk/>
            <pc:sldMk cId="2824480685" sldId="407"/>
            <ac:graphicFrameMk id="2" creationId="{254C3FE7-D4B5-41F4-B7FF-988F788BB5F8}"/>
          </ac:graphicFrameMkLst>
        </pc:graphicFrameChg>
      </pc:sldChg>
      <pc:sldChg chg="del">
        <pc:chgData name="Jan Fitzpatrick" userId="d1b284ec-d1dd-4765-b823-b34899491c26" providerId="ADAL" clId="{23F785B1-DA35-4F3B-B7BC-2F9175341069}" dt="2019-08-19T13:14:05.916" v="404" actId="2696"/>
        <pc:sldMkLst>
          <pc:docMk/>
          <pc:sldMk cId="1721273294" sldId="408"/>
        </pc:sldMkLst>
      </pc:sldChg>
      <pc:sldChg chg="modSp add">
        <pc:chgData name="Jan Fitzpatrick" userId="d1b284ec-d1dd-4765-b823-b34899491c26" providerId="ADAL" clId="{23F785B1-DA35-4F3B-B7BC-2F9175341069}" dt="2019-08-19T12:55:11.997" v="51" actId="20577"/>
        <pc:sldMkLst>
          <pc:docMk/>
          <pc:sldMk cId="4006798331" sldId="409"/>
        </pc:sldMkLst>
        <pc:spChg chg="mod">
          <ac:chgData name="Jan Fitzpatrick" userId="d1b284ec-d1dd-4765-b823-b34899491c26" providerId="ADAL" clId="{23F785B1-DA35-4F3B-B7BC-2F9175341069}" dt="2019-08-19T12:55:11.997" v="51" actId="20577"/>
          <ac:spMkLst>
            <pc:docMk/>
            <pc:sldMk cId="4006798331" sldId="409"/>
            <ac:spMk id="11" creationId="{A50B691E-D592-41EE-AE6B-0313E9335B28}"/>
          </ac:spMkLst>
        </pc:spChg>
      </pc:sldChg>
      <pc:sldChg chg="modSp add">
        <pc:chgData name="Jan Fitzpatrick" userId="d1b284ec-d1dd-4765-b823-b34899491c26" providerId="ADAL" clId="{23F785B1-DA35-4F3B-B7BC-2F9175341069}" dt="2019-08-19T13:02:17.175" v="177" actId="207"/>
        <pc:sldMkLst>
          <pc:docMk/>
          <pc:sldMk cId="2665282707" sldId="410"/>
        </pc:sldMkLst>
        <pc:graphicFrameChg chg="mod modGraphic">
          <ac:chgData name="Jan Fitzpatrick" userId="d1b284ec-d1dd-4765-b823-b34899491c26" providerId="ADAL" clId="{23F785B1-DA35-4F3B-B7BC-2F9175341069}" dt="2019-08-19T13:02:00.493" v="175" actId="6549"/>
          <ac:graphicFrameMkLst>
            <pc:docMk/>
            <pc:sldMk cId="2665282707" sldId="410"/>
            <ac:graphicFrameMk id="2" creationId="{254C3FE7-D4B5-41F4-B7FF-988F788BB5F8}"/>
          </ac:graphicFrameMkLst>
        </pc:graphicFrameChg>
        <pc:graphicFrameChg chg="modGraphic">
          <ac:chgData name="Jan Fitzpatrick" userId="d1b284ec-d1dd-4765-b823-b34899491c26" providerId="ADAL" clId="{23F785B1-DA35-4F3B-B7BC-2F9175341069}" dt="2019-08-19T13:02:17.175" v="177" actId="207"/>
          <ac:graphicFrameMkLst>
            <pc:docMk/>
            <pc:sldMk cId="2665282707" sldId="410"/>
            <ac:graphicFrameMk id="10" creationId="{87A82740-4F26-4F7B-8F87-4B27BCFFAFE0}"/>
          </ac:graphicFrameMkLst>
        </pc:graphicFrameChg>
      </pc:sldChg>
      <pc:sldChg chg="addSp modSp add">
        <pc:chgData name="Jan Fitzpatrick" userId="d1b284ec-d1dd-4765-b823-b34899491c26" providerId="ADAL" clId="{23F785B1-DA35-4F3B-B7BC-2F9175341069}" dt="2019-08-19T13:13:55.333" v="403" actId="1076"/>
        <pc:sldMkLst>
          <pc:docMk/>
          <pc:sldMk cId="2528340207" sldId="411"/>
        </pc:sldMkLst>
        <pc:spChg chg="add mod">
          <ac:chgData name="Jan Fitzpatrick" userId="d1b284ec-d1dd-4765-b823-b34899491c26" providerId="ADAL" clId="{23F785B1-DA35-4F3B-B7BC-2F9175341069}" dt="2019-08-19T13:13:24.347" v="398" actId="1035"/>
          <ac:spMkLst>
            <pc:docMk/>
            <pc:sldMk cId="2528340207" sldId="411"/>
            <ac:spMk id="10" creationId="{129C6AA6-6112-4F05-A019-F91084F54D65}"/>
          </ac:spMkLst>
        </pc:spChg>
        <pc:spChg chg="add mod">
          <ac:chgData name="Jan Fitzpatrick" userId="d1b284ec-d1dd-4765-b823-b34899491c26" providerId="ADAL" clId="{23F785B1-DA35-4F3B-B7BC-2F9175341069}" dt="2019-08-19T13:13:42.201" v="401" actId="1036"/>
          <ac:spMkLst>
            <pc:docMk/>
            <pc:sldMk cId="2528340207" sldId="411"/>
            <ac:spMk id="11" creationId="{28EDD6F0-BA5B-47AC-95EC-6273CD51DC7A}"/>
          </ac:spMkLst>
        </pc:spChg>
        <pc:spChg chg="add mod">
          <ac:chgData name="Jan Fitzpatrick" userId="d1b284ec-d1dd-4765-b823-b34899491c26" providerId="ADAL" clId="{23F785B1-DA35-4F3B-B7BC-2F9175341069}" dt="2019-08-19T13:13:55.333" v="403" actId="1076"/>
          <ac:spMkLst>
            <pc:docMk/>
            <pc:sldMk cId="2528340207" sldId="411"/>
            <ac:spMk id="16" creationId="{7F802C86-E46B-46FC-80BA-725FAC9C9132}"/>
          </ac:spMkLst>
        </pc:spChg>
      </pc:sldChg>
      <pc:sldChg chg="modSp add del">
        <pc:chgData name="Jan Fitzpatrick" userId="d1b284ec-d1dd-4765-b823-b34899491c26" providerId="ADAL" clId="{23F785B1-DA35-4F3B-B7BC-2F9175341069}" dt="2019-08-19T13:23:27.030" v="885" actId="2696"/>
        <pc:sldMkLst>
          <pc:docMk/>
          <pc:sldMk cId="4030677599" sldId="412"/>
        </pc:sldMkLst>
        <pc:spChg chg="mod">
          <ac:chgData name="Jan Fitzpatrick" userId="d1b284ec-d1dd-4765-b823-b34899491c26" providerId="ADAL" clId="{23F785B1-DA35-4F3B-B7BC-2F9175341069}" dt="2019-08-19T13:17:31.668" v="497" actId="20577"/>
          <ac:spMkLst>
            <pc:docMk/>
            <pc:sldMk cId="4030677599" sldId="412"/>
            <ac:spMk id="19" creationId="{5252A847-DE45-4FA3-A1F8-EEBEB845FF8E}"/>
          </ac:spMkLst>
        </pc:spChg>
      </pc:sldChg>
      <pc:sldChg chg="modSp add">
        <pc:chgData name="Jan Fitzpatrick" userId="d1b284ec-d1dd-4765-b823-b34899491c26" providerId="ADAL" clId="{23F785B1-DA35-4F3B-B7BC-2F9175341069}" dt="2019-08-19T13:23:16.674" v="884" actId="115"/>
        <pc:sldMkLst>
          <pc:docMk/>
          <pc:sldMk cId="654629784" sldId="413"/>
        </pc:sldMkLst>
        <pc:spChg chg="mod">
          <ac:chgData name="Jan Fitzpatrick" userId="d1b284ec-d1dd-4765-b823-b34899491c26" providerId="ADAL" clId="{23F785B1-DA35-4F3B-B7BC-2F9175341069}" dt="2019-08-19T13:23:16.674" v="884" actId="115"/>
          <ac:spMkLst>
            <pc:docMk/>
            <pc:sldMk cId="654629784" sldId="413"/>
            <ac:spMk id="19" creationId="{5252A847-DE45-4FA3-A1F8-EEBEB845FF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CD6503-388C-4F9E-9FB0-9053D8579D0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4 – Autumn Block 1 – Ready to </a:t>
            </a:r>
            <a:r>
              <a:rPr lang="en-GB" sz="1600" b="1" u="sng" dirty="0" smtClean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Write</a:t>
            </a:r>
            <a:endParaRPr lang="en-GB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8: Present </a:t>
            </a:r>
            <a:r>
              <a:rPr lang="en-GB" sz="48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Tense</a:t>
            </a:r>
          </a:p>
          <a:p>
            <a:pPr lvl="0" algn="ctr"/>
            <a:endParaRPr lang="en-GB" sz="1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32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We will look at </a:t>
            </a:r>
            <a:r>
              <a:rPr lang="en-GB" sz="3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Simple </a:t>
            </a:r>
            <a:r>
              <a:rPr lang="en-GB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Present </a:t>
            </a:r>
            <a:r>
              <a:rPr lang="en-GB" sz="3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Tense </a:t>
            </a:r>
            <a:r>
              <a:rPr lang="en-GB" sz="32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and </a:t>
            </a:r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Progressive </a:t>
            </a:r>
            <a:r>
              <a:rPr lang="en-GB" sz="32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Present </a:t>
            </a:r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Tense</a:t>
            </a:r>
          </a:p>
          <a:p>
            <a:pPr lvl="0" algn="ctr"/>
            <a:endParaRPr lang="en-GB" sz="1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</a:t>
            </a:r>
            <a:r>
              <a:rPr lang="en-GB" sz="2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Simple </a:t>
            </a:r>
            <a:r>
              <a:rPr lang="en-GB" sz="2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Present </a:t>
            </a:r>
            <a:r>
              <a:rPr lang="en-GB" sz="2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Tense 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used </a:t>
            </a:r>
            <a:r>
              <a:rPr lang="en-GB" sz="2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to describe an action that is currently happening. 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</a:t>
            </a: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Progressive </a:t>
            </a:r>
            <a:r>
              <a:rPr lang="en-GB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Present </a:t>
            </a: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Tense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is used </a:t>
            </a:r>
            <a:r>
              <a:rPr lang="en-GB" sz="2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to describe an action that started in the past, and is still going on now.</a:t>
            </a: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It is raining.</a:t>
            </a:r>
          </a:p>
          <a:p>
            <a:pPr lvl="0" algn="ctr"/>
            <a:r>
              <a:rPr lang="en-GB" sz="24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He dances.</a:t>
            </a:r>
          </a:p>
          <a:p>
            <a:pPr lvl="0" algn="ctr"/>
            <a:r>
              <a:rPr lang="en-GB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The team are winning the game.</a:t>
            </a:r>
          </a:p>
          <a:p>
            <a:pPr lvl="0" algn="ctr"/>
            <a:r>
              <a:rPr lang="en-GB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She </a:t>
            </a:r>
            <a:r>
              <a:rPr lang="en-GB" sz="2400" b="1" smtClean="0">
                <a:solidFill>
                  <a:srgbClr val="FF0000"/>
                </a:solidFill>
                <a:latin typeface="Century Gothic" panose="020B0502020202020204" pitchFamily="34" charset="0"/>
              </a:rPr>
              <a:t>is drumming.</a:t>
            </a:r>
            <a:endParaRPr lang="en-GB" sz="24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8D6CFCB-9442-4A6A-BCBF-173276DA50E9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5C176F4E-1BC4-4135-9BF5-36C62967CE71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9" name="Picture 8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EF84B05E-104E-4BE3-A6DD-60D231C894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1100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The sentence below is written in the present progressive tense.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Rosa and Bryon wait for the train at the station and they play a game to pass the time.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C6DEE45-A873-4EDA-A378-16E9158B3EFA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id="{DE3B43FD-A713-4CB4-86E3-ACB6943F1D03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CB83BF7-2826-4AC0-9113-29E38DEC16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54620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The sentence below is written in the present progressive tense.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Rosa and Bryon wait for the train at the station and they play a game to pass the time. </a:t>
            </a:r>
          </a:p>
          <a:p>
            <a:endParaRPr lang="en-GB" sz="32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False, the sentence is written in the simple present tense. </a:t>
            </a:r>
            <a:endParaRPr lang="en-GB" sz="3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sz="3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C6DEE45-A873-4EDA-A378-16E9158B3EFA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id="{DE3B43FD-A713-4CB4-86E3-ACB6943F1D03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CB83BF7-2826-4AC0-9113-29E38DEC16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09056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sentence is written in the present tense?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1. Owen played football and then went home.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2. Amy cleaned the dishes after dinner and then went to her room.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3. Irma watches a movie and cries all the way through it.</a:t>
            </a: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55BE6C7-49D0-4547-B562-D8EB9BECC27D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92FF802-8E7A-4D60-8548-D4CD4D8BF3A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0B59343-3328-45DD-AC9B-9FCC359665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35052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sentence is written in the present tense?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1. Owen played football and then went home.</a:t>
            </a:r>
          </a:p>
          <a:p>
            <a:endParaRPr lang="en-GB" sz="28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2. Amy cleaned the dishes after dinner and then went to her room.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3. Irma watches a movie and cries all the way through it.</a:t>
            </a: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55BE6C7-49D0-4547-B562-D8EB9BECC27D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92FF802-8E7A-4D60-8548-D4CD4D8BF3A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0B59343-3328-45DD-AC9B-9FCC359665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43931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simple present tense verb to its present progressive form.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C6DEE45-A873-4EDA-A378-16E9158B3EFA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id="{DE3B43FD-A713-4CB4-86E3-ACB6943F1D03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CB83BF7-2826-4AC0-9113-29E38DEC16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B0F93A7-95CB-4933-B1C0-0D200F30D4CF}"/>
              </a:ext>
            </a:extLst>
          </p:cNvPr>
          <p:cNvGrpSpPr/>
          <p:nvPr/>
        </p:nvGrpSpPr>
        <p:grpSpPr>
          <a:xfrm>
            <a:off x="1917812" y="1785258"/>
            <a:ext cx="5308375" cy="2503666"/>
            <a:chOff x="239713" y="966758"/>
            <a:chExt cx="3002120" cy="1741619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8E66A5B4-DA7F-4723-89A5-8C8AF3242087}"/>
                </a:ext>
              </a:extLst>
            </p:cNvPr>
            <p:cNvSpPr/>
            <p:nvPr/>
          </p:nvSpPr>
          <p:spPr>
            <a:xfrm>
              <a:off x="239713" y="1602951"/>
              <a:ext cx="922337" cy="469232"/>
            </a:xfrm>
            <a:prstGeom prst="roundRect">
              <a:avLst/>
            </a:prstGeom>
            <a:ln w="28575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800" b="1" dirty="0">
                  <a:latin typeface="Century Gothic" panose="020B0502020202020204" pitchFamily="34" charset="0"/>
                </a:rPr>
                <a:t>hope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A50B691E-D592-41EE-AE6B-0313E9335B28}"/>
                </a:ext>
              </a:extLst>
            </p:cNvPr>
            <p:cNvSpPr/>
            <p:nvPr/>
          </p:nvSpPr>
          <p:spPr>
            <a:xfrm>
              <a:off x="1876449" y="966758"/>
              <a:ext cx="1365384" cy="469232"/>
            </a:xfrm>
            <a:prstGeom prst="roundRect">
              <a:avLst/>
            </a:prstGeom>
            <a:ln w="28575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800" b="1" dirty="0">
                  <a:latin typeface="Century Gothic" panose="020B0502020202020204" pitchFamily="34" charset="0"/>
                </a:rPr>
                <a:t>am hoping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3B81692A-5C8C-4861-B720-1C22EABDA85D}"/>
                </a:ext>
              </a:extLst>
            </p:cNvPr>
            <p:cNvSpPr/>
            <p:nvPr/>
          </p:nvSpPr>
          <p:spPr>
            <a:xfrm>
              <a:off x="1876449" y="1602951"/>
              <a:ext cx="1365384" cy="469232"/>
            </a:xfrm>
            <a:prstGeom prst="roundRect">
              <a:avLst/>
            </a:prstGeom>
            <a:ln w="28575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800" b="1" dirty="0">
                  <a:latin typeface="Century Gothic" panose="020B0502020202020204" pitchFamily="34" charset="0"/>
                </a:rPr>
                <a:t>was hoping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BF4241D8-063D-47AB-A745-FC09E83C0714}"/>
                </a:ext>
              </a:extLst>
            </p:cNvPr>
            <p:cNvSpPr/>
            <p:nvPr/>
          </p:nvSpPr>
          <p:spPr>
            <a:xfrm>
              <a:off x="1876449" y="2239145"/>
              <a:ext cx="1365384" cy="469232"/>
            </a:xfrm>
            <a:prstGeom prst="roundRect">
              <a:avLst/>
            </a:prstGeom>
            <a:ln w="28575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800" b="1" dirty="0">
                  <a:latin typeface="Century Gothic" panose="020B0502020202020204" pitchFamily="34" charset="0"/>
                </a:rPr>
                <a:t>hoped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6798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simple present tense verb to its present progressive form.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C6DEE45-A873-4EDA-A378-16E9158B3EFA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id="{DE3B43FD-A713-4CB4-86E3-ACB6943F1D03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CB83BF7-2826-4AC0-9113-29E38DEC16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B0F93A7-95CB-4933-B1C0-0D200F30D4CF}"/>
              </a:ext>
            </a:extLst>
          </p:cNvPr>
          <p:cNvGrpSpPr/>
          <p:nvPr/>
        </p:nvGrpSpPr>
        <p:grpSpPr>
          <a:xfrm>
            <a:off x="1917812" y="1785258"/>
            <a:ext cx="5308375" cy="2503666"/>
            <a:chOff x="239713" y="966758"/>
            <a:chExt cx="3002120" cy="1741619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8E66A5B4-DA7F-4723-89A5-8C8AF3242087}"/>
                </a:ext>
              </a:extLst>
            </p:cNvPr>
            <p:cNvSpPr/>
            <p:nvPr/>
          </p:nvSpPr>
          <p:spPr>
            <a:xfrm>
              <a:off x="239713" y="1602951"/>
              <a:ext cx="922337" cy="469232"/>
            </a:xfrm>
            <a:prstGeom prst="roundRect">
              <a:avLst/>
            </a:prstGeom>
            <a:ln w="28575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800" b="1" dirty="0">
                  <a:latin typeface="Century Gothic" panose="020B0502020202020204" pitchFamily="34" charset="0"/>
                </a:rPr>
                <a:t>hope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A50B691E-D592-41EE-AE6B-0313E9335B28}"/>
                </a:ext>
              </a:extLst>
            </p:cNvPr>
            <p:cNvSpPr/>
            <p:nvPr/>
          </p:nvSpPr>
          <p:spPr>
            <a:xfrm>
              <a:off x="1876449" y="966758"/>
              <a:ext cx="1365384" cy="469232"/>
            </a:xfrm>
            <a:prstGeom prst="roundRect">
              <a:avLst/>
            </a:prstGeom>
            <a:ln w="28575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800" b="1" dirty="0">
                  <a:latin typeface="Century Gothic" panose="020B0502020202020204" pitchFamily="34" charset="0"/>
                </a:rPr>
                <a:t>am hoping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3B81692A-5C8C-4861-B720-1C22EABDA85D}"/>
                </a:ext>
              </a:extLst>
            </p:cNvPr>
            <p:cNvSpPr/>
            <p:nvPr/>
          </p:nvSpPr>
          <p:spPr>
            <a:xfrm>
              <a:off x="1876449" y="1602951"/>
              <a:ext cx="1365384" cy="469232"/>
            </a:xfrm>
            <a:prstGeom prst="roundRect">
              <a:avLst/>
            </a:prstGeom>
            <a:ln w="28575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800" b="1" dirty="0">
                  <a:latin typeface="Century Gothic" panose="020B0502020202020204" pitchFamily="34" charset="0"/>
                </a:rPr>
                <a:t>was hoping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BF4241D8-063D-47AB-A745-FC09E83C0714}"/>
                </a:ext>
              </a:extLst>
            </p:cNvPr>
            <p:cNvSpPr/>
            <p:nvPr/>
          </p:nvSpPr>
          <p:spPr>
            <a:xfrm>
              <a:off x="1876449" y="2239145"/>
              <a:ext cx="1365384" cy="469232"/>
            </a:xfrm>
            <a:prstGeom prst="roundRect">
              <a:avLst/>
            </a:prstGeom>
            <a:ln w="28575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800" b="1" dirty="0">
                  <a:latin typeface="Century Gothic" panose="020B0502020202020204" pitchFamily="34" charset="0"/>
                </a:rPr>
                <a:t>hoped</a:t>
              </a:r>
            </a:p>
          </p:txBody>
        </p: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BDDEF7B-FDB6-4D40-BC3C-B4782B043989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3548696" y="2122531"/>
            <a:ext cx="1263207" cy="9319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simple present tense verbs below.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C6DEE45-A873-4EDA-A378-16E9158B3EFA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id="{DE3B43FD-A713-4CB4-86E3-ACB6943F1D03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CB83BF7-2826-4AC0-9113-29E38DEC16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8302E8F-8EE6-40D2-9E03-FE7C82BE2C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42415"/>
              </p:ext>
            </p:extLst>
          </p:nvPr>
        </p:nvGraphicFramePr>
        <p:xfrm>
          <a:off x="910122" y="1872762"/>
          <a:ext cx="7323756" cy="3112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1252">
                  <a:extLst>
                    <a:ext uri="{9D8B030D-6E8A-4147-A177-3AD203B41FA5}">
                      <a16:colId xmlns:a16="http://schemas.microsoft.com/office/drawing/2014/main" val="3100784930"/>
                    </a:ext>
                  </a:extLst>
                </a:gridCol>
                <a:gridCol w="2441252">
                  <a:extLst>
                    <a:ext uri="{9D8B030D-6E8A-4147-A177-3AD203B41FA5}">
                      <a16:colId xmlns:a16="http://schemas.microsoft.com/office/drawing/2014/main" val="826453797"/>
                    </a:ext>
                  </a:extLst>
                </a:gridCol>
                <a:gridCol w="2441252">
                  <a:extLst>
                    <a:ext uri="{9D8B030D-6E8A-4147-A177-3AD203B41FA5}">
                      <a16:colId xmlns:a16="http://schemas.microsoft.com/office/drawing/2014/main" val="753281363"/>
                    </a:ext>
                  </a:extLst>
                </a:gridCol>
              </a:tblGrid>
              <a:tr h="1037492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played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hunch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2243967"/>
                  </a:ext>
                </a:extLst>
              </a:tr>
              <a:tr h="1037492">
                <a:tc>
                  <a:txBody>
                    <a:bodyPr/>
                    <a:lstStyle/>
                    <a:p>
                      <a:pPr algn="ctr"/>
                      <a:endParaRPr lang="en-GB" sz="4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wish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1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9610679"/>
                  </a:ext>
                </a:extLst>
              </a:tr>
              <a:tr h="1037492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pasted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hiss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2749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550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simple present tense verbs below.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C6DEE45-A873-4EDA-A378-16E9158B3EFA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id="{DE3B43FD-A713-4CB4-86E3-ACB6943F1D03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CB83BF7-2826-4AC0-9113-29E38DEC16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118B4E5-1D70-4570-8796-D0FF6A6EE5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134943"/>
              </p:ext>
            </p:extLst>
          </p:nvPr>
        </p:nvGraphicFramePr>
        <p:xfrm>
          <a:off x="910122" y="1872762"/>
          <a:ext cx="7323756" cy="3112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1252">
                  <a:extLst>
                    <a:ext uri="{9D8B030D-6E8A-4147-A177-3AD203B41FA5}">
                      <a16:colId xmlns:a16="http://schemas.microsoft.com/office/drawing/2014/main" val="3100784930"/>
                    </a:ext>
                  </a:extLst>
                </a:gridCol>
                <a:gridCol w="2441252">
                  <a:extLst>
                    <a:ext uri="{9D8B030D-6E8A-4147-A177-3AD203B41FA5}">
                      <a16:colId xmlns:a16="http://schemas.microsoft.com/office/drawing/2014/main" val="826453797"/>
                    </a:ext>
                  </a:extLst>
                </a:gridCol>
                <a:gridCol w="2441252">
                  <a:extLst>
                    <a:ext uri="{9D8B030D-6E8A-4147-A177-3AD203B41FA5}">
                      <a16:colId xmlns:a16="http://schemas.microsoft.com/office/drawing/2014/main" val="753281363"/>
                    </a:ext>
                  </a:extLst>
                </a:gridCol>
              </a:tblGrid>
              <a:tr h="1037492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played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1" dirty="0">
                        <a:solidFill>
                          <a:schemeClr val="accent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hunch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2243967"/>
                  </a:ext>
                </a:extLst>
              </a:tr>
              <a:tr h="1037492">
                <a:tc>
                  <a:txBody>
                    <a:bodyPr/>
                    <a:lstStyle/>
                    <a:p>
                      <a:pPr algn="ctr"/>
                      <a:endParaRPr lang="en-GB" sz="4000" b="1" dirty="0">
                        <a:solidFill>
                          <a:schemeClr val="accent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wish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1" dirty="0">
                        <a:solidFill>
                          <a:schemeClr val="accent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9610679"/>
                  </a:ext>
                </a:extLst>
              </a:tr>
              <a:tr h="1037492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pasted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1" dirty="0">
                        <a:solidFill>
                          <a:schemeClr val="accent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hiss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52749227"/>
                  </a:ext>
                </a:extLst>
              </a:tr>
            </a:tbl>
          </a:graphicData>
        </a:graphic>
      </p:graphicFrame>
      <p:sp>
        <p:nvSpPr>
          <p:cNvPr id="11" name="Oval 10">
            <a:extLst>
              <a:ext uri="{FF2B5EF4-FFF2-40B4-BE49-F238E27FC236}">
                <a16:creationId xmlns:a16="http://schemas.microsoft.com/office/drawing/2014/main" id="{70844FCC-9102-4240-8B9B-CA2EABE2BA37}"/>
              </a:ext>
            </a:extLst>
          </p:cNvPr>
          <p:cNvSpPr/>
          <p:nvPr/>
        </p:nvSpPr>
        <p:spPr>
          <a:xfrm>
            <a:off x="3680021" y="2996583"/>
            <a:ext cx="1827921" cy="93198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A6A925B-077A-4D04-AD93-63C11374CFAF}"/>
              </a:ext>
            </a:extLst>
          </p:cNvPr>
          <p:cNvSpPr/>
          <p:nvPr/>
        </p:nvSpPr>
        <p:spPr>
          <a:xfrm>
            <a:off x="6109628" y="4026878"/>
            <a:ext cx="1827921" cy="93198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879169D-B635-4E1B-A3DE-C89D8142C007}"/>
              </a:ext>
            </a:extLst>
          </p:cNvPr>
          <p:cNvSpPr/>
          <p:nvPr/>
        </p:nvSpPr>
        <p:spPr>
          <a:xfrm>
            <a:off x="5807107" y="1892109"/>
            <a:ext cx="2432962" cy="102518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371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Tick the sentence that is in the present progressive tense.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C6DEE45-A873-4EDA-A378-16E9158B3EFA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id="{DE3B43FD-A713-4CB4-86E3-ACB6943F1D03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CB83BF7-2826-4AC0-9113-29E38DEC16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7A82740-4F26-4F7B-8F87-4B27BCFFAF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220079"/>
              </p:ext>
            </p:extLst>
          </p:nvPr>
        </p:nvGraphicFramePr>
        <p:xfrm>
          <a:off x="402820" y="2137310"/>
          <a:ext cx="7096477" cy="2880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3622">
                  <a:extLst>
                    <a:ext uri="{9D8B030D-6E8A-4147-A177-3AD203B41FA5}">
                      <a16:colId xmlns:a16="http://schemas.microsoft.com/office/drawing/2014/main" val="1900413072"/>
                    </a:ext>
                  </a:extLst>
                </a:gridCol>
                <a:gridCol w="6442855">
                  <a:extLst>
                    <a:ext uri="{9D8B030D-6E8A-4147-A177-3AD203B41FA5}">
                      <a16:colId xmlns:a16="http://schemas.microsoft.com/office/drawing/2014/main" val="8299500"/>
                    </a:ext>
                  </a:extLst>
                </a:gridCol>
              </a:tblGrid>
              <a:tr h="933747">
                <a:tc>
                  <a:txBody>
                    <a:bodyPr/>
                    <a:lstStyle/>
                    <a:p>
                      <a:pPr algn="ctr"/>
                      <a:r>
                        <a:rPr lang="en-GB" sz="3100" b="1" dirty="0"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100" b="1" dirty="0">
                          <a:latin typeface="Century Gothic" panose="020B0502020202020204" pitchFamily="34" charset="0"/>
                        </a:rPr>
                        <a:t>You get ready for school but I watch TV.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1475549"/>
                  </a:ext>
                </a:extLst>
              </a:tr>
              <a:tr h="720852">
                <a:tc>
                  <a:txBody>
                    <a:bodyPr/>
                    <a:lstStyle/>
                    <a:p>
                      <a:pPr algn="ctr"/>
                      <a:endParaRPr lang="en-GB" sz="47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26309831"/>
                  </a:ext>
                </a:extLst>
              </a:tr>
              <a:tr h="933747">
                <a:tc>
                  <a:txBody>
                    <a:bodyPr/>
                    <a:lstStyle/>
                    <a:p>
                      <a:pPr algn="ctr"/>
                      <a:r>
                        <a:rPr lang="en-GB" sz="3100" b="1" dirty="0"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100" b="1" dirty="0">
                          <a:latin typeface="Century Gothic" panose="020B0502020202020204" pitchFamily="34" charset="0"/>
                        </a:rPr>
                        <a:t>You are getting ready for school but I am watching TV.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39472059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54C3FE7-D4B5-41F4-B7FF-988F788BB5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724464"/>
              </p:ext>
            </p:extLst>
          </p:nvPr>
        </p:nvGraphicFramePr>
        <p:xfrm>
          <a:off x="7524186" y="2239526"/>
          <a:ext cx="952423" cy="28817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2423">
                  <a:extLst>
                    <a:ext uri="{9D8B030D-6E8A-4147-A177-3AD203B41FA5}">
                      <a16:colId xmlns:a16="http://schemas.microsoft.com/office/drawing/2014/main" val="4453136"/>
                    </a:ext>
                  </a:extLst>
                </a:gridCol>
              </a:tblGrid>
              <a:tr h="958025">
                <a:tc>
                  <a:txBody>
                    <a:bodyPr/>
                    <a:lstStyle/>
                    <a:p>
                      <a:endParaRPr lang="en-GB" sz="4700" dirty="0"/>
                    </a:p>
                  </a:txBody>
                  <a:tcPr marL="237172" marR="237172" marT="118587" marB="118587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584417"/>
                  </a:ext>
                </a:extLst>
              </a:tr>
              <a:tr h="961864">
                <a:tc>
                  <a:txBody>
                    <a:bodyPr/>
                    <a:lstStyle/>
                    <a:p>
                      <a:endParaRPr lang="en-GB" sz="4700" dirty="0"/>
                    </a:p>
                  </a:txBody>
                  <a:tcPr marL="237172" marR="237172" marT="118587" marB="118587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7736931"/>
                  </a:ext>
                </a:extLst>
              </a:tr>
              <a:tr h="961864">
                <a:tc>
                  <a:txBody>
                    <a:bodyPr/>
                    <a:lstStyle/>
                    <a:p>
                      <a:endParaRPr lang="en-GB" sz="4700" dirty="0"/>
                    </a:p>
                  </a:txBody>
                  <a:tcPr marL="237172" marR="237172" marT="118587" marB="118587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049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716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Tick the sentence that is in the present progressive tense.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C6DEE45-A873-4EDA-A378-16E9158B3EFA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7" name="TextBox 8">
              <a:extLst>
                <a:ext uri="{FF2B5EF4-FFF2-40B4-BE49-F238E27FC236}">
                  <a16:creationId xmlns:a16="http://schemas.microsoft.com/office/drawing/2014/main" id="{DE3B43FD-A713-4CB4-86E3-ACB6943F1D03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8" name="Picture 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CB83BF7-2826-4AC0-9113-29E38DEC16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7A82740-4F26-4F7B-8F87-4B27BCFFAF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865810"/>
              </p:ext>
            </p:extLst>
          </p:nvPr>
        </p:nvGraphicFramePr>
        <p:xfrm>
          <a:off x="402820" y="2137310"/>
          <a:ext cx="7096477" cy="2880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3622">
                  <a:extLst>
                    <a:ext uri="{9D8B030D-6E8A-4147-A177-3AD203B41FA5}">
                      <a16:colId xmlns:a16="http://schemas.microsoft.com/office/drawing/2014/main" val="1900413072"/>
                    </a:ext>
                  </a:extLst>
                </a:gridCol>
                <a:gridCol w="6442855">
                  <a:extLst>
                    <a:ext uri="{9D8B030D-6E8A-4147-A177-3AD203B41FA5}">
                      <a16:colId xmlns:a16="http://schemas.microsoft.com/office/drawing/2014/main" val="8299500"/>
                    </a:ext>
                  </a:extLst>
                </a:gridCol>
              </a:tblGrid>
              <a:tr h="933747">
                <a:tc>
                  <a:txBody>
                    <a:bodyPr/>
                    <a:lstStyle/>
                    <a:p>
                      <a:pPr algn="ctr"/>
                      <a:r>
                        <a:rPr lang="en-GB" sz="31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1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You get ready for school but I watch TV.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1475549"/>
                  </a:ext>
                </a:extLst>
              </a:tr>
              <a:tr h="720852">
                <a:tc>
                  <a:txBody>
                    <a:bodyPr/>
                    <a:lstStyle/>
                    <a:p>
                      <a:pPr algn="ctr"/>
                      <a:endParaRPr lang="en-GB" sz="47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26309831"/>
                  </a:ext>
                </a:extLst>
              </a:tr>
              <a:tr h="933747">
                <a:tc>
                  <a:txBody>
                    <a:bodyPr/>
                    <a:lstStyle/>
                    <a:p>
                      <a:pPr algn="ctr"/>
                      <a:r>
                        <a:rPr lang="en-GB" sz="3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1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You are getting ready for school but I am watching TV.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39472059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54C3FE7-D4B5-41F4-B7FF-988F788BB5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739715"/>
              </p:ext>
            </p:extLst>
          </p:nvPr>
        </p:nvGraphicFramePr>
        <p:xfrm>
          <a:off x="7524186" y="2239526"/>
          <a:ext cx="952423" cy="28817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2423">
                  <a:extLst>
                    <a:ext uri="{9D8B030D-6E8A-4147-A177-3AD203B41FA5}">
                      <a16:colId xmlns:a16="http://schemas.microsoft.com/office/drawing/2014/main" val="4453136"/>
                    </a:ext>
                  </a:extLst>
                </a:gridCol>
              </a:tblGrid>
              <a:tr h="958025">
                <a:tc>
                  <a:txBody>
                    <a:bodyPr/>
                    <a:lstStyle/>
                    <a:p>
                      <a:endParaRPr lang="en-GB" sz="4700" dirty="0"/>
                    </a:p>
                  </a:txBody>
                  <a:tcPr marL="237172" marR="237172" marT="118587" marB="118587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584417"/>
                  </a:ext>
                </a:extLst>
              </a:tr>
              <a:tr h="961864">
                <a:tc>
                  <a:txBody>
                    <a:bodyPr/>
                    <a:lstStyle/>
                    <a:p>
                      <a:endParaRPr lang="en-GB" sz="4700" dirty="0"/>
                    </a:p>
                  </a:txBody>
                  <a:tcPr marL="237172" marR="237172" marT="118587" marB="118587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7736931"/>
                  </a:ext>
                </a:extLst>
              </a:tr>
              <a:tr h="9618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7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sym typeface="Wingdings 2" panose="05020102010507070707" pitchFamily="18" charset="2"/>
                        </a:rPr>
                        <a:t></a:t>
                      </a:r>
                      <a:endParaRPr lang="en-GB" sz="4700" dirty="0"/>
                    </a:p>
                  </a:txBody>
                  <a:tcPr marL="237172" marR="237172" marT="118587" marB="118587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049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282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40940E-DB6D-4415-95F5-CE3F4F62A7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purl.org/dc/terms/"/>
    <ds:schemaRef ds:uri="http://schemas.microsoft.com/office/2006/documentManagement/types"/>
    <ds:schemaRef ds:uri="86144f90-c7b6-48d0-aae5-f5e9e48cc3df"/>
    <ds:schemaRef ds:uri="http://schemas.openxmlformats.org/package/2006/metadata/core-properties"/>
    <ds:schemaRef ds:uri="http://purl.org/dc/elements/1.1/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478</Words>
  <Application>Microsoft Office PowerPoint</Application>
  <PresentationFormat>On-screen Show (4:3)</PresentationFormat>
  <Paragraphs>107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SassoonCRInfantMedium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Supply Teacher</cp:lastModifiedBy>
  <cp:revision>3</cp:revision>
  <dcterms:created xsi:type="dcterms:W3CDTF">2018-03-17T10:08:43Z</dcterms:created>
  <dcterms:modified xsi:type="dcterms:W3CDTF">2020-03-18T10:17:35Z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024">
    <vt:lpwstr>176</vt:lpwstr>
  </property>
  <property fmtid="{D5CDD505-2E9C-101B-9397-08002B2CF9AE}" pid="5" name="AuthorIds_UIVersion_1536">
    <vt:lpwstr>43</vt:lpwstr>
  </property>
</Properties>
</file>