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67" r:id="rId7"/>
    <p:sldId id="360" r:id="rId8"/>
    <p:sldId id="368" r:id="rId9"/>
    <p:sldId id="369" r:id="rId10"/>
    <p:sldId id="411" r:id="rId11"/>
    <p:sldId id="412" r:id="rId12"/>
    <p:sldId id="383" r:id="rId13"/>
    <p:sldId id="371" r:id="rId14"/>
    <p:sldId id="384" r:id="rId15"/>
    <p:sldId id="355" r:id="rId16"/>
    <p:sldId id="418" r:id="rId17"/>
    <p:sldId id="376" r:id="rId18"/>
    <p:sldId id="375" r:id="rId19"/>
    <p:sldId id="413" r:id="rId20"/>
    <p:sldId id="414" r:id="rId21"/>
    <p:sldId id="416" r:id="rId22"/>
    <p:sldId id="41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76382F-2BC1-44CA-BD9D-31952301BA06}" v="1" dt="2020-01-20T09:19:35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n Winter" userId="9a80851c-dfd5-4a04-bafd-92bdf8926baa" providerId="ADAL" clId="{C776382F-2BC1-44CA-BD9D-31952301BA06}"/>
    <pc:docChg chg="custSel modSld">
      <pc:chgData name="Ellan Winter" userId="9a80851c-dfd5-4a04-bafd-92bdf8926baa" providerId="ADAL" clId="{C776382F-2BC1-44CA-BD9D-31952301BA06}" dt="2020-01-20T09:23:38.559" v="99" actId="478"/>
      <pc:docMkLst>
        <pc:docMk/>
      </pc:docMkLst>
      <pc:sldChg chg="delSp modSp">
        <pc:chgData name="Ellan Winter" userId="9a80851c-dfd5-4a04-bafd-92bdf8926baa" providerId="ADAL" clId="{C776382F-2BC1-44CA-BD9D-31952301BA06}" dt="2020-01-20T09:17:24.703" v="46" actId="20577"/>
        <pc:sldMkLst>
          <pc:docMk/>
          <pc:sldMk cId="1071900124" sldId="355"/>
        </pc:sldMkLst>
        <pc:spChg chg="del">
          <ac:chgData name="Ellan Winter" userId="9a80851c-dfd5-4a04-bafd-92bdf8926baa" providerId="ADAL" clId="{C776382F-2BC1-44CA-BD9D-31952301BA06}" dt="2020-01-20T09:16:54.734" v="4" actId="478"/>
          <ac:spMkLst>
            <pc:docMk/>
            <pc:sldMk cId="1071900124" sldId="355"/>
            <ac:spMk id="9" creationId="{6328BACE-828F-4AC1-AD90-DAEA8B4731B6}"/>
          </ac:spMkLst>
        </pc:spChg>
        <pc:spChg chg="mod">
          <ac:chgData name="Ellan Winter" userId="9a80851c-dfd5-4a04-bafd-92bdf8926baa" providerId="ADAL" clId="{C776382F-2BC1-44CA-BD9D-31952301BA06}" dt="2020-01-20T09:17:24.703" v="46" actId="20577"/>
          <ac:spMkLst>
            <pc:docMk/>
            <pc:sldMk cId="1071900124" sldId="355"/>
            <ac:spMk id="19" creationId="{5252A847-DE45-4FA3-A1F8-EEBEB845FF8E}"/>
          </ac:spMkLst>
        </pc:spChg>
      </pc:sldChg>
      <pc:sldChg chg="delSp">
        <pc:chgData name="Ellan Winter" userId="9a80851c-dfd5-4a04-bafd-92bdf8926baa" providerId="ADAL" clId="{C776382F-2BC1-44CA-BD9D-31952301BA06}" dt="2020-01-20T08:55:58.421" v="0" actId="478"/>
        <pc:sldMkLst>
          <pc:docMk/>
          <pc:sldMk cId="1397916572" sldId="369"/>
        </pc:sldMkLst>
        <pc:spChg chg="del">
          <ac:chgData name="Ellan Winter" userId="9a80851c-dfd5-4a04-bafd-92bdf8926baa" providerId="ADAL" clId="{C776382F-2BC1-44CA-BD9D-31952301BA06}" dt="2020-01-20T08:55:58.421" v="0" actId="478"/>
          <ac:spMkLst>
            <pc:docMk/>
            <pc:sldMk cId="1397916572" sldId="369"/>
            <ac:spMk id="10" creationId="{19BA122B-163E-4F2D-9322-0E5A05CD6833}"/>
          </ac:spMkLst>
        </pc:spChg>
      </pc:sldChg>
      <pc:sldChg chg="delSp">
        <pc:chgData name="Ellan Winter" userId="9a80851c-dfd5-4a04-bafd-92bdf8926baa" providerId="ADAL" clId="{C776382F-2BC1-44CA-BD9D-31952301BA06}" dt="2020-01-20T09:14:30.467" v="3" actId="478"/>
        <pc:sldMkLst>
          <pc:docMk/>
          <pc:sldMk cId="2219267588" sldId="371"/>
        </pc:sldMkLst>
        <pc:spChg chg="del">
          <ac:chgData name="Ellan Winter" userId="9a80851c-dfd5-4a04-bafd-92bdf8926baa" providerId="ADAL" clId="{C776382F-2BC1-44CA-BD9D-31952301BA06}" dt="2020-01-20T09:14:30.467" v="3" actId="478"/>
          <ac:spMkLst>
            <pc:docMk/>
            <pc:sldMk cId="2219267588" sldId="371"/>
            <ac:spMk id="10" creationId="{C859A145-C52D-4F34-9455-6D8E88A9F5F6}"/>
          </ac:spMkLst>
        </pc:spChg>
      </pc:sldChg>
      <pc:sldChg chg="delSp modSp">
        <pc:chgData name="Ellan Winter" userId="9a80851c-dfd5-4a04-bafd-92bdf8926baa" providerId="ADAL" clId="{C776382F-2BC1-44CA-BD9D-31952301BA06}" dt="2020-01-20T09:19:53.931" v="81" actId="120"/>
        <pc:sldMkLst>
          <pc:docMk/>
          <pc:sldMk cId="2002880469" sldId="375"/>
        </pc:sldMkLst>
        <pc:spChg chg="del">
          <ac:chgData name="Ellan Winter" userId="9a80851c-dfd5-4a04-bafd-92bdf8926baa" providerId="ADAL" clId="{C776382F-2BC1-44CA-BD9D-31952301BA06}" dt="2020-01-20T09:18:44.305" v="48" actId="478"/>
          <ac:spMkLst>
            <pc:docMk/>
            <pc:sldMk cId="2002880469" sldId="375"/>
            <ac:spMk id="9" creationId="{9A3DBC84-73FB-43FD-96EE-0DF78371DE57}"/>
          </ac:spMkLst>
        </pc:spChg>
        <pc:spChg chg="mod">
          <ac:chgData name="Ellan Winter" userId="9a80851c-dfd5-4a04-bafd-92bdf8926baa" providerId="ADAL" clId="{C776382F-2BC1-44CA-BD9D-31952301BA06}" dt="2020-01-20T09:19:53.931" v="81" actId="120"/>
          <ac:spMkLst>
            <pc:docMk/>
            <pc:sldMk cId="2002880469" sldId="375"/>
            <ac:spMk id="19" creationId="{5252A847-DE45-4FA3-A1F8-EEBEB845FF8E}"/>
          </ac:spMkLst>
        </pc:spChg>
      </pc:sldChg>
      <pc:sldChg chg="delSp modSp">
        <pc:chgData name="Ellan Winter" userId="9a80851c-dfd5-4a04-bafd-92bdf8926baa" providerId="ADAL" clId="{C776382F-2BC1-44CA-BD9D-31952301BA06}" dt="2020-01-20T09:19:35.114" v="80"/>
        <pc:sldMkLst>
          <pc:docMk/>
          <pc:sldMk cId="1776452995" sldId="376"/>
        </pc:sldMkLst>
        <pc:spChg chg="del">
          <ac:chgData name="Ellan Winter" userId="9a80851c-dfd5-4a04-bafd-92bdf8926baa" providerId="ADAL" clId="{C776382F-2BC1-44CA-BD9D-31952301BA06}" dt="2020-01-20T09:18:32.758" v="47" actId="478"/>
          <ac:spMkLst>
            <pc:docMk/>
            <pc:sldMk cId="1776452995" sldId="376"/>
            <ac:spMk id="9" creationId="{DE3CA415-C071-415A-9EB9-2325E6B491E0}"/>
          </ac:spMkLst>
        </pc:spChg>
        <pc:spChg chg="mod">
          <ac:chgData name="Ellan Winter" userId="9a80851c-dfd5-4a04-bafd-92bdf8926baa" providerId="ADAL" clId="{C776382F-2BC1-44CA-BD9D-31952301BA06}" dt="2020-01-20T09:19:35.114" v="80"/>
          <ac:spMkLst>
            <pc:docMk/>
            <pc:sldMk cId="1776452995" sldId="376"/>
            <ac:spMk id="19" creationId="{5252A847-DE45-4FA3-A1F8-EEBEB845FF8E}"/>
          </ac:spMkLst>
        </pc:spChg>
      </pc:sldChg>
      <pc:sldChg chg="delSp">
        <pc:chgData name="Ellan Winter" userId="9a80851c-dfd5-4a04-bafd-92bdf8926baa" providerId="ADAL" clId="{C776382F-2BC1-44CA-BD9D-31952301BA06}" dt="2020-01-20T08:56:38.908" v="2" actId="478"/>
        <pc:sldMkLst>
          <pc:docMk/>
          <pc:sldMk cId="1814912287" sldId="383"/>
        </pc:sldMkLst>
        <pc:spChg chg="del">
          <ac:chgData name="Ellan Winter" userId="9a80851c-dfd5-4a04-bafd-92bdf8926baa" providerId="ADAL" clId="{C776382F-2BC1-44CA-BD9D-31952301BA06}" dt="2020-01-20T08:56:38.908" v="2" actId="478"/>
          <ac:spMkLst>
            <pc:docMk/>
            <pc:sldMk cId="1814912287" sldId="383"/>
            <ac:spMk id="9" creationId="{FDBDADC3-F9C4-4722-B846-5F8A38287F16}"/>
          </ac:spMkLst>
        </pc:spChg>
      </pc:sldChg>
      <pc:sldChg chg="delSp">
        <pc:chgData name="Ellan Winter" userId="9a80851c-dfd5-4a04-bafd-92bdf8926baa" providerId="ADAL" clId="{C776382F-2BC1-44CA-BD9D-31952301BA06}" dt="2020-01-20T09:16:58.258" v="5" actId="478"/>
        <pc:sldMkLst>
          <pc:docMk/>
          <pc:sldMk cId="2114763740" sldId="384"/>
        </pc:sldMkLst>
        <pc:spChg chg="del">
          <ac:chgData name="Ellan Winter" userId="9a80851c-dfd5-4a04-bafd-92bdf8926baa" providerId="ADAL" clId="{C776382F-2BC1-44CA-BD9D-31952301BA06}" dt="2020-01-20T09:16:58.258" v="5" actId="478"/>
          <ac:spMkLst>
            <pc:docMk/>
            <pc:sldMk cId="2114763740" sldId="384"/>
            <ac:spMk id="12" creationId="{A370EB22-AAD7-4FE7-8A46-3A97EEB9E71C}"/>
          </ac:spMkLst>
        </pc:spChg>
      </pc:sldChg>
      <pc:sldChg chg="delSp">
        <pc:chgData name="Ellan Winter" userId="9a80851c-dfd5-4a04-bafd-92bdf8926baa" providerId="ADAL" clId="{C776382F-2BC1-44CA-BD9D-31952301BA06}" dt="2020-01-20T08:56:32.802" v="1" actId="478"/>
        <pc:sldMkLst>
          <pc:docMk/>
          <pc:sldMk cId="1242323685" sldId="412"/>
        </pc:sldMkLst>
        <pc:spChg chg="del">
          <ac:chgData name="Ellan Winter" userId="9a80851c-dfd5-4a04-bafd-92bdf8926baa" providerId="ADAL" clId="{C776382F-2BC1-44CA-BD9D-31952301BA06}" dt="2020-01-20T08:56:32.802" v="1" actId="478"/>
          <ac:spMkLst>
            <pc:docMk/>
            <pc:sldMk cId="1242323685" sldId="412"/>
            <ac:spMk id="9" creationId="{FDBDADC3-F9C4-4722-B846-5F8A38287F16}"/>
          </ac:spMkLst>
        </pc:spChg>
      </pc:sldChg>
      <pc:sldChg chg="delSp modSp">
        <pc:chgData name="Ellan Winter" userId="9a80851c-dfd5-4a04-bafd-92bdf8926baa" providerId="ADAL" clId="{C776382F-2BC1-44CA-BD9D-31952301BA06}" dt="2020-01-20T09:20:03.850" v="83" actId="120"/>
        <pc:sldMkLst>
          <pc:docMk/>
          <pc:sldMk cId="67429336" sldId="413"/>
        </pc:sldMkLst>
        <pc:spChg chg="del">
          <ac:chgData name="Ellan Winter" userId="9a80851c-dfd5-4a04-bafd-92bdf8926baa" providerId="ADAL" clId="{C776382F-2BC1-44CA-BD9D-31952301BA06}" dt="2020-01-20T09:19:58.853" v="82" actId="478"/>
          <ac:spMkLst>
            <pc:docMk/>
            <pc:sldMk cId="67429336" sldId="413"/>
            <ac:spMk id="9" creationId="{4E653F65-18D9-494F-8C8E-DA933C7AFFBE}"/>
          </ac:spMkLst>
        </pc:spChg>
        <pc:spChg chg="mod">
          <ac:chgData name="Ellan Winter" userId="9a80851c-dfd5-4a04-bafd-92bdf8926baa" providerId="ADAL" clId="{C776382F-2BC1-44CA-BD9D-31952301BA06}" dt="2020-01-20T09:20:03.850" v="83" actId="120"/>
          <ac:spMkLst>
            <pc:docMk/>
            <pc:sldMk cId="67429336" sldId="413"/>
            <ac:spMk id="19" creationId="{5252A847-DE45-4FA3-A1F8-EEBEB845FF8E}"/>
          </ac:spMkLst>
        </pc:spChg>
      </pc:sldChg>
      <pc:sldChg chg="delSp modSp">
        <pc:chgData name="Ellan Winter" userId="9a80851c-dfd5-4a04-bafd-92bdf8926baa" providerId="ADAL" clId="{C776382F-2BC1-44CA-BD9D-31952301BA06}" dt="2020-01-20T09:21:01.340" v="86" actId="120"/>
        <pc:sldMkLst>
          <pc:docMk/>
          <pc:sldMk cId="3027758463" sldId="414"/>
        </pc:sldMkLst>
        <pc:spChg chg="del">
          <ac:chgData name="Ellan Winter" userId="9a80851c-dfd5-4a04-bafd-92bdf8926baa" providerId="ADAL" clId="{C776382F-2BC1-44CA-BD9D-31952301BA06}" dt="2020-01-20T09:20:29.428" v="84" actId="478"/>
          <ac:spMkLst>
            <pc:docMk/>
            <pc:sldMk cId="3027758463" sldId="414"/>
            <ac:spMk id="9" creationId="{4E653F65-18D9-494F-8C8E-DA933C7AFFBE}"/>
          </ac:spMkLst>
        </pc:spChg>
        <pc:spChg chg="mod">
          <ac:chgData name="Ellan Winter" userId="9a80851c-dfd5-4a04-bafd-92bdf8926baa" providerId="ADAL" clId="{C776382F-2BC1-44CA-BD9D-31952301BA06}" dt="2020-01-20T09:21:01.340" v="86" actId="120"/>
          <ac:spMkLst>
            <pc:docMk/>
            <pc:sldMk cId="3027758463" sldId="414"/>
            <ac:spMk id="19" creationId="{5252A847-DE45-4FA3-A1F8-EEBEB845FF8E}"/>
          </ac:spMkLst>
        </pc:spChg>
      </pc:sldChg>
      <pc:sldChg chg="delSp modSp">
        <pc:chgData name="Ellan Winter" userId="9a80851c-dfd5-4a04-bafd-92bdf8926baa" providerId="ADAL" clId="{C776382F-2BC1-44CA-BD9D-31952301BA06}" dt="2020-01-20T09:23:38.559" v="99" actId="478"/>
        <pc:sldMkLst>
          <pc:docMk/>
          <pc:sldMk cId="3507340232" sldId="415"/>
        </pc:sldMkLst>
        <pc:spChg chg="del">
          <ac:chgData name="Ellan Winter" userId="9a80851c-dfd5-4a04-bafd-92bdf8926baa" providerId="ADAL" clId="{C776382F-2BC1-44CA-BD9D-31952301BA06}" dt="2020-01-20T09:23:38.559" v="99" actId="478"/>
          <ac:spMkLst>
            <pc:docMk/>
            <pc:sldMk cId="3507340232" sldId="415"/>
            <ac:spMk id="9" creationId="{4E653F65-18D9-494F-8C8E-DA933C7AFFBE}"/>
          </ac:spMkLst>
        </pc:spChg>
        <pc:spChg chg="mod">
          <ac:chgData name="Ellan Winter" userId="9a80851c-dfd5-4a04-bafd-92bdf8926baa" providerId="ADAL" clId="{C776382F-2BC1-44CA-BD9D-31952301BA06}" dt="2020-01-20T09:23:27.207" v="98" actId="20577"/>
          <ac:spMkLst>
            <pc:docMk/>
            <pc:sldMk cId="3507340232" sldId="415"/>
            <ac:spMk id="19" creationId="{5252A847-DE45-4FA3-A1F8-EEBEB845FF8E}"/>
          </ac:spMkLst>
        </pc:spChg>
      </pc:sldChg>
      <pc:sldChg chg="delSp modSp">
        <pc:chgData name="Ellan Winter" userId="9a80851c-dfd5-4a04-bafd-92bdf8926baa" providerId="ADAL" clId="{C776382F-2BC1-44CA-BD9D-31952301BA06}" dt="2020-01-20T09:22:39.592" v="96" actId="20577"/>
        <pc:sldMkLst>
          <pc:docMk/>
          <pc:sldMk cId="1600439985" sldId="416"/>
        </pc:sldMkLst>
        <pc:spChg chg="del">
          <ac:chgData name="Ellan Winter" userId="9a80851c-dfd5-4a04-bafd-92bdf8926baa" providerId="ADAL" clId="{C776382F-2BC1-44CA-BD9D-31952301BA06}" dt="2020-01-20T09:20:39.871" v="85" actId="478"/>
          <ac:spMkLst>
            <pc:docMk/>
            <pc:sldMk cId="1600439985" sldId="416"/>
            <ac:spMk id="9" creationId="{4E653F65-18D9-494F-8C8E-DA933C7AFFBE}"/>
          </ac:spMkLst>
        </pc:spChg>
        <pc:spChg chg="mod">
          <ac:chgData name="Ellan Winter" userId="9a80851c-dfd5-4a04-bafd-92bdf8926baa" providerId="ADAL" clId="{C776382F-2BC1-44CA-BD9D-31952301BA06}" dt="2020-01-20T09:22:39.592" v="96" actId="20577"/>
          <ac:spMkLst>
            <pc:docMk/>
            <pc:sldMk cId="1600439985" sldId="416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2 – Percentages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4: Percentage of an </a:t>
            </a:r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Amount – Part 1.</a:t>
            </a:r>
            <a:endParaRPr lang="en-GB" sz="4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E35895-9AFA-43FF-BDB5-2F9D0473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32609"/>
              </p:ext>
            </p:extLst>
          </p:nvPr>
        </p:nvGraphicFramePr>
        <p:xfrm>
          <a:off x="1705775" y="1790299"/>
          <a:ext cx="5732450" cy="327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245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4,300ml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ml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109246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50% of 340cm = </a:t>
                      </a:r>
                      <a:r>
                        <a:rPr lang="en-GB" sz="2800" b="1" strike="noStrike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cm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220401499"/>
                  </a:ext>
                </a:extLst>
              </a:tr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25% of 84mm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2098606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26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CB8BD02-7DD9-4101-ADFE-6FCF8351B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182575"/>
              </p:ext>
            </p:extLst>
          </p:nvPr>
        </p:nvGraphicFramePr>
        <p:xfrm>
          <a:off x="1705775" y="1790299"/>
          <a:ext cx="5732450" cy="327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245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4,300ml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ml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109246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50% of 340cm = </a:t>
                      </a:r>
                      <a:r>
                        <a:rPr lang="en-GB" sz="2800" b="1" strike="noStrike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cm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220401499"/>
                  </a:ext>
                </a:extLst>
              </a:tr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25% of 84mm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20986068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40C227E-78D1-4DAC-89F1-5D4C5568D6AC}"/>
              </a:ext>
            </a:extLst>
          </p:cNvPr>
          <p:cNvSpPr txBox="1"/>
          <p:nvPr/>
        </p:nvSpPr>
        <p:spPr>
          <a:xfrm>
            <a:off x="5213444" y="2050434"/>
            <a:ext cx="98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912BB-F98F-4FCA-8139-B8A330855BCF}"/>
              </a:ext>
            </a:extLst>
          </p:cNvPr>
          <p:cNvSpPr txBox="1"/>
          <p:nvPr/>
        </p:nvSpPr>
        <p:spPr>
          <a:xfrm>
            <a:off x="5158851" y="3167390"/>
            <a:ext cx="98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170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CA0CD2-84F5-49C0-AF2F-2C42A56FE879}"/>
              </a:ext>
            </a:extLst>
          </p:cNvPr>
          <p:cNvSpPr txBox="1"/>
          <p:nvPr/>
        </p:nvSpPr>
        <p:spPr>
          <a:xfrm>
            <a:off x="5070569" y="4254025"/>
            <a:ext cx="98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11476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Mahalia wants to raise £1,300 for charity. She hopes to raise 50% of that total at an art exhibition. This is what people gave: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money did she raise at the exhibition? Did she reach 50% of £1,300?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E2BF19-A6CE-4D51-87BB-E16B3A263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564989"/>
              </p:ext>
            </p:extLst>
          </p:nvPr>
        </p:nvGraphicFramePr>
        <p:xfrm>
          <a:off x="1886378" y="1941896"/>
          <a:ext cx="5371244" cy="21418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5622">
                  <a:extLst>
                    <a:ext uri="{9D8B030D-6E8A-4147-A177-3AD203B41FA5}">
                      <a16:colId xmlns:a16="http://schemas.microsoft.com/office/drawing/2014/main" val="3887772031"/>
                    </a:ext>
                  </a:extLst>
                </a:gridCol>
                <a:gridCol w="2685622">
                  <a:extLst>
                    <a:ext uri="{9D8B030D-6E8A-4147-A177-3AD203B41FA5}">
                      <a16:colId xmlns:a16="http://schemas.microsoft.com/office/drawing/2014/main" val="173704272"/>
                    </a:ext>
                  </a:extLst>
                </a:gridCol>
              </a:tblGrid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Person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Amount given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257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Phil Coffers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 of £18,000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65519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Frieda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Spendit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 of £2,230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6876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Will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Paywell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 of £1,004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8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Varied Fluency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1a-4a if you want support to build your confidence.</a:t>
            </a:r>
          </a:p>
          <a:p>
            <a:r>
              <a:rPr lang="en-GB" dirty="0" smtClean="0"/>
              <a:t>Do questions 5a-8a if you want a similar challenge to the questions that you have practised.</a:t>
            </a:r>
          </a:p>
          <a:p>
            <a:r>
              <a:rPr lang="en-GB" dirty="0" smtClean="0"/>
              <a:t>Do questions 9a – 12a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028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Mahalia wants to raise £1,300 for charity. She hopes to raise 50% of that total at an art exhibition. This is what people gave: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money did she raise at the exhibition? Did she reach 50% of £1,300?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She raised £654. Yes, she reached her target. 50% of £1,300 is £650.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E2BF19-A6CE-4D51-87BB-E16B3A263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429371"/>
              </p:ext>
            </p:extLst>
          </p:nvPr>
        </p:nvGraphicFramePr>
        <p:xfrm>
          <a:off x="1886378" y="1941896"/>
          <a:ext cx="5371244" cy="21418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5622">
                  <a:extLst>
                    <a:ext uri="{9D8B030D-6E8A-4147-A177-3AD203B41FA5}">
                      <a16:colId xmlns:a16="http://schemas.microsoft.com/office/drawing/2014/main" val="3887772031"/>
                    </a:ext>
                  </a:extLst>
                </a:gridCol>
                <a:gridCol w="2685622">
                  <a:extLst>
                    <a:ext uri="{9D8B030D-6E8A-4147-A177-3AD203B41FA5}">
                      <a16:colId xmlns:a16="http://schemas.microsoft.com/office/drawing/2014/main" val="173704272"/>
                    </a:ext>
                  </a:extLst>
                </a:gridCol>
              </a:tblGrid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Person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Amount given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257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Phil Coffers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 of £18,000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65519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Frieda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Spendit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 of £2,230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6876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Will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Paywell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 of £1,004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8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45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Iris and Jakub are trying to get the largest answer. They can only change one part of the calculation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Iris says, “I will find 25% of 400g to make the larger answer.”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Jakub says, “I will find 10% of 800g to make the larger answer.”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has made the largest answer?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1D66B-6FB7-445B-BB51-477D3592F125}"/>
              </a:ext>
            </a:extLst>
          </p:cNvPr>
          <p:cNvSpPr txBox="1"/>
          <p:nvPr/>
        </p:nvSpPr>
        <p:spPr>
          <a:xfrm>
            <a:off x="2930400" y="1835586"/>
            <a:ext cx="3283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10% of 400g = 40g</a:t>
            </a:r>
          </a:p>
        </p:txBody>
      </p:sp>
    </p:spTree>
    <p:extLst>
      <p:ext uri="{BB962C8B-B14F-4D97-AF65-F5344CB8AC3E}">
        <p14:creationId xmlns:p14="http://schemas.microsoft.com/office/powerpoint/2010/main" val="2002880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Iris and Jakub are trying to get the largest answer. They can only change one part of the calculation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Iris says, “I will find 25% of 400g to make the larger answer.”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Jakub says, “I will find 10% of 800g to make the larger answer.”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has made the largest answer?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Iris has made the largest number as 25% of 400g = 100g.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Jakub has made 80g.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1D66B-6FB7-445B-BB51-477D3592F125}"/>
              </a:ext>
            </a:extLst>
          </p:cNvPr>
          <p:cNvSpPr txBox="1"/>
          <p:nvPr/>
        </p:nvSpPr>
        <p:spPr>
          <a:xfrm>
            <a:off x="2930400" y="1835586"/>
            <a:ext cx="3283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10% of 400g = 40g</a:t>
            </a:r>
          </a:p>
        </p:txBody>
      </p:sp>
    </p:spTree>
    <p:extLst>
      <p:ext uri="{BB962C8B-B14F-4D97-AF65-F5344CB8AC3E}">
        <p14:creationId xmlns:p14="http://schemas.microsoft.com/office/powerpoint/2010/main" val="67429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Lewis tried to calculate 25% of 948 but he has got the answer wrong.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Lewis’s mistake.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65993323-E976-4E8E-9643-C930472AD3DF}"/>
              </a:ext>
            </a:extLst>
          </p:cNvPr>
          <p:cNvSpPr/>
          <p:nvPr/>
        </p:nvSpPr>
        <p:spPr>
          <a:xfrm>
            <a:off x="4050712" y="2164359"/>
            <a:ext cx="3991625" cy="2025504"/>
          </a:xfrm>
          <a:prstGeom prst="wedgeRoundRectCallout">
            <a:avLst>
              <a:gd name="adj1" fmla="val -65884"/>
              <a:gd name="adj2" fmla="val 315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 find 25% of 948, I divided 948 by 2 and got 474 as an answer. 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75AF65-74E3-4CBF-A7B9-F6AB09C693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188" y="2537195"/>
            <a:ext cx="1769560" cy="170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58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Lewis tried to calculate 25% of 948 but he has got the answer wrong.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Lewis’s mistake.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Lewis has made a mistake because...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7F423FF0-005D-4BF0-9862-52590A46C642}"/>
              </a:ext>
            </a:extLst>
          </p:cNvPr>
          <p:cNvSpPr/>
          <p:nvPr/>
        </p:nvSpPr>
        <p:spPr>
          <a:xfrm>
            <a:off x="4050712" y="2164359"/>
            <a:ext cx="3991625" cy="2025504"/>
          </a:xfrm>
          <a:prstGeom prst="wedgeRoundRectCallout">
            <a:avLst>
              <a:gd name="adj1" fmla="val -65884"/>
              <a:gd name="adj2" fmla="val 315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 find 25% of 948, I divided 948 by 2 and got 474 as an answer.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D5BF661-88F2-44ED-872F-092559E10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188" y="2537195"/>
            <a:ext cx="1769560" cy="170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39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Lewis tried to calculate 25% of 948 but he has got the answer wrong.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Lewis’s mistake.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Lewis has made a mistake because he found 50% of 948 instead of 25%. He should have calculated 948 ÷ 4 = 237.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DC343DBB-6FF4-46E1-8127-61EE4FCCD8A9}"/>
              </a:ext>
            </a:extLst>
          </p:cNvPr>
          <p:cNvSpPr/>
          <p:nvPr/>
        </p:nvSpPr>
        <p:spPr>
          <a:xfrm>
            <a:off x="4050712" y="2164359"/>
            <a:ext cx="3991625" cy="2025504"/>
          </a:xfrm>
          <a:prstGeom prst="wedgeRoundRectCallout">
            <a:avLst>
              <a:gd name="adj1" fmla="val -65884"/>
              <a:gd name="adj2" fmla="val 315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 find 25% of 948, I divided 948 by 2 and got 474 as an answer.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62EB50C-3FBD-4CE1-B892-C8A7FFDFE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188" y="2537195"/>
            <a:ext cx="1769560" cy="170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4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gaps in the table using the options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E2F4E5-8F02-4036-ACA2-2B1976136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60288"/>
              </p:ext>
            </p:extLst>
          </p:nvPr>
        </p:nvGraphicFramePr>
        <p:xfrm>
          <a:off x="576000" y="2441358"/>
          <a:ext cx="7992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433636705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771081849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95244119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decimal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percentage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Divide amount by: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2126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20EBAA-7FB1-40D7-ADF6-9C407289D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825648"/>
              </p:ext>
            </p:extLst>
          </p:nvPr>
        </p:nvGraphicFramePr>
        <p:xfrm>
          <a:off x="1449000" y="319768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E404172-CD51-4BAB-B55B-DB6CCE73B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24354"/>
              </p:ext>
            </p:extLst>
          </p:nvPr>
        </p:nvGraphicFramePr>
        <p:xfrm>
          <a:off x="1449000" y="391777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0703018-7C50-449E-9296-FEA423055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64188"/>
              </p:ext>
            </p:extLst>
          </p:nvPr>
        </p:nvGraphicFramePr>
        <p:xfrm>
          <a:off x="1359000" y="5357951"/>
          <a:ext cx="43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6B26B65-CE1B-471C-92FA-0DD647ADD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83653"/>
              </p:ext>
            </p:extLst>
          </p:nvPr>
        </p:nvGraphicFramePr>
        <p:xfrm>
          <a:off x="1510748" y="1236138"/>
          <a:ext cx="6122504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501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61580165"/>
                    </a:ext>
                  </a:extLst>
                </a:gridCol>
                <a:gridCol w="1224500">
                  <a:extLst>
                    <a:ext uri="{9D8B030D-6E8A-4147-A177-3AD203B41FA5}">
                      <a16:colId xmlns:a16="http://schemas.microsoft.com/office/drawing/2014/main" val="667838915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2572787442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7120961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491D82C-D1A7-45C6-A0E6-AD50AE2A0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11710"/>
              </p:ext>
            </p:extLst>
          </p:nvPr>
        </p:nvGraphicFramePr>
        <p:xfrm>
          <a:off x="5633766" y="1174518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gaps in the table using the options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E2F4E5-8F02-4036-ACA2-2B1976136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41274"/>
              </p:ext>
            </p:extLst>
          </p:nvPr>
        </p:nvGraphicFramePr>
        <p:xfrm>
          <a:off x="576000" y="2441358"/>
          <a:ext cx="7992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433636705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771081849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95244119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decimal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percentage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Divide amount by: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2126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20EBAA-7FB1-40D7-ADF6-9C407289D080}"/>
              </a:ext>
            </a:extLst>
          </p:cNvPr>
          <p:cNvGraphicFramePr>
            <a:graphicFrameLocks noGrp="1"/>
          </p:cNvGraphicFramePr>
          <p:nvPr/>
        </p:nvGraphicFramePr>
        <p:xfrm>
          <a:off x="1449000" y="319768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E404172-CD51-4BAB-B55B-DB6CCE73B19D}"/>
              </a:ext>
            </a:extLst>
          </p:cNvPr>
          <p:cNvGraphicFramePr>
            <a:graphicFrameLocks noGrp="1"/>
          </p:cNvGraphicFramePr>
          <p:nvPr/>
        </p:nvGraphicFramePr>
        <p:xfrm>
          <a:off x="1449000" y="391777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0703018-7C50-449E-9296-FEA423055FBF}"/>
              </a:ext>
            </a:extLst>
          </p:cNvPr>
          <p:cNvGraphicFramePr>
            <a:graphicFrameLocks noGrp="1"/>
          </p:cNvGraphicFramePr>
          <p:nvPr/>
        </p:nvGraphicFramePr>
        <p:xfrm>
          <a:off x="1359000" y="5357951"/>
          <a:ext cx="43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6B26B65-CE1B-471C-92FA-0DD647ADD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78660"/>
              </p:ext>
            </p:extLst>
          </p:nvPr>
        </p:nvGraphicFramePr>
        <p:xfrm>
          <a:off x="1510748" y="1236138"/>
          <a:ext cx="6122504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501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61580165"/>
                    </a:ext>
                  </a:extLst>
                </a:gridCol>
                <a:gridCol w="1224500">
                  <a:extLst>
                    <a:ext uri="{9D8B030D-6E8A-4147-A177-3AD203B41FA5}">
                      <a16:colId xmlns:a16="http://schemas.microsoft.com/office/drawing/2014/main" val="667838915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2572787442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7120961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76717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491D82C-D1A7-45C6-A0E6-AD50AE2A0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5705"/>
              </p:ext>
            </p:extLst>
          </p:nvPr>
        </p:nvGraphicFramePr>
        <p:xfrm>
          <a:off x="5635671" y="1174518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2698BB5-4083-499A-92FD-ACD41BC35FFC}"/>
              </a:ext>
            </a:extLst>
          </p:cNvPr>
          <p:cNvGraphicFramePr>
            <a:graphicFrameLocks noGrp="1"/>
          </p:cNvGraphicFramePr>
          <p:nvPr/>
        </p:nvGraphicFramePr>
        <p:xfrm>
          <a:off x="1413000" y="4637861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18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looking from one number line to the other, find 10% of 250.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2F11EA-734F-4524-BBF1-D73B63BA1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92477"/>
              </p:ext>
            </p:extLst>
          </p:nvPr>
        </p:nvGraphicFramePr>
        <p:xfrm>
          <a:off x="1596843" y="3387102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AE08881-152E-4213-87E3-C6191E9787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3868099"/>
            <a:ext cx="5438280" cy="542603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130A6D5-8CDD-4744-A204-3CC70E327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88142"/>
              </p:ext>
            </p:extLst>
          </p:nvPr>
        </p:nvGraphicFramePr>
        <p:xfrm>
          <a:off x="3663955" y="4392406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Percentage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940585-CAC3-4E68-A8DA-986554021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53336"/>
              </p:ext>
            </p:extLst>
          </p:nvPr>
        </p:nvGraphicFramePr>
        <p:xfrm>
          <a:off x="1596843" y="1654145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9691587-59D3-4F9E-81E1-CE15318DA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2135151"/>
            <a:ext cx="5438280" cy="542603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8F77EB5-3AA7-4FB3-AC54-0C04262AA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62576"/>
              </p:ext>
            </p:extLst>
          </p:nvPr>
        </p:nvGraphicFramePr>
        <p:xfrm>
          <a:off x="3663955" y="2659450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looking from one number line to the other, find 10% of 250.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10% of 250 = 25 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2F11EA-734F-4524-BBF1-D73B63BA1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818287"/>
              </p:ext>
            </p:extLst>
          </p:nvPr>
        </p:nvGraphicFramePr>
        <p:xfrm>
          <a:off x="1596843" y="3387102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AE08881-152E-4213-87E3-C6191E9787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3868099"/>
            <a:ext cx="5438280" cy="542603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130A6D5-8CDD-4744-A204-3CC70E327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16375"/>
              </p:ext>
            </p:extLst>
          </p:nvPr>
        </p:nvGraphicFramePr>
        <p:xfrm>
          <a:off x="3663955" y="4392406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Percentage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940585-CAC3-4E68-A8DA-986554021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59172"/>
              </p:ext>
            </p:extLst>
          </p:nvPr>
        </p:nvGraphicFramePr>
        <p:xfrm>
          <a:off x="1596843" y="1654145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9691587-59D3-4F9E-81E1-CE15318DA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2135151"/>
            <a:ext cx="5438280" cy="542603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8F77EB5-3AA7-4FB3-AC54-0C04262AA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25123"/>
              </p:ext>
            </p:extLst>
          </p:nvPr>
        </p:nvGraphicFramePr>
        <p:xfrm>
          <a:off x="3663955" y="2659450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2DFA5CB-0A67-42A5-BDE0-BD22CE85F8D0}"/>
              </a:ext>
            </a:extLst>
          </p:cNvPr>
          <p:cNvCxnSpPr/>
          <p:nvPr/>
        </p:nvCxnSpPr>
        <p:spPr>
          <a:xfrm flipV="1">
            <a:off x="2407920" y="2098040"/>
            <a:ext cx="0" cy="22943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32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statement, then circle the answer to the calculation below.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CA47969-8215-43F2-AEF9-666C7480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711974"/>
              </p:ext>
            </p:extLst>
          </p:nvPr>
        </p:nvGraphicFramePr>
        <p:xfrm>
          <a:off x="1694955" y="2576401"/>
          <a:ext cx="5754090" cy="1022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409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22808">
                <a:tc>
                  <a:txBody>
                    <a:bodyPr/>
                    <a:lstStyle/>
                    <a:p>
                      <a:pPr algn="ctr"/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To find 25%, I divide by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, so what is 25% of 48?    </a:t>
                      </a:r>
                    </a:p>
                  </a:txBody>
                  <a:tcPr marL="161496" marR="161496" marT="80748" marB="80748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C5FDDD3-4B9E-4243-8567-965A8400B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23427"/>
              </p:ext>
            </p:extLst>
          </p:nvPr>
        </p:nvGraphicFramePr>
        <p:xfrm>
          <a:off x="2824142" y="4604420"/>
          <a:ext cx="3495716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94746853"/>
                    </a:ext>
                  </a:extLst>
                </a:gridCol>
                <a:gridCol w="451858">
                  <a:extLst>
                    <a:ext uri="{9D8B030D-6E8A-4147-A177-3AD203B41FA5}">
                      <a16:colId xmlns:a16="http://schemas.microsoft.com/office/drawing/2014/main" val="162161957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583314752"/>
                    </a:ext>
                  </a:extLst>
                </a:gridCol>
                <a:gridCol w="451858">
                  <a:extLst>
                    <a:ext uri="{9D8B030D-6E8A-4147-A177-3AD203B41FA5}">
                      <a16:colId xmlns:a16="http://schemas.microsoft.com/office/drawing/2014/main" val="307547547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34517744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71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91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statement, then circle the answer to the calculation below.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CA47969-8215-43F2-AEF9-666C7480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7490"/>
              </p:ext>
            </p:extLst>
          </p:nvPr>
        </p:nvGraphicFramePr>
        <p:xfrm>
          <a:off x="1694955" y="2576401"/>
          <a:ext cx="5754090" cy="1022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409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22808">
                <a:tc>
                  <a:txBody>
                    <a:bodyPr/>
                    <a:lstStyle/>
                    <a:p>
                      <a:pPr algn="ctr"/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To find 25%, I divide by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, so what is 25% of 48?    </a:t>
                      </a:r>
                    </a:p>
                  </a:txBody>
                  <a:tcPr marL="161496" marR="161496" marT="80748" marB="80748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C5FDDD3-4B9E-4243-8567-965A8400B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33840"/>
              </p:ext>
            </p:extLst>
          </p:nvPr>
        </p:nvGraphicFramePr>
        <p:xfrm>
          <a:off x="2824142" y="4604420"/>
          <a:ext cx="3495716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94746853"/>
                    </a:ext>
                  </a:extLst>
                </a:gridCol>
                <a:gridCol w="451858">
                  <a:extLst>
                    <a:ext uri="{9D8B030D-6E8A-4147-A177-3AD203B41FA5}">
                      <a16:colId xmlns:a16="http://schemas.microsoft.com/office/drawing/2014/main" val="162161957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583314752"/>
                    </a:ext>
                  </a:extLst>
                </a:gridCol>
                <a:gridCol w="451858">
                  <a:extLst>
                    <a:ext uri="{9D8B030D-6E8A-4147-A177-3AD203B41FA5}">
                      <a16:colId xmlns:a16="http://schemas.microsoft.com/office/drawing/2014/main" val="307547547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34517744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717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C4C001-DDA8-4B0D-B147-D968F60037E8}"/>
              </a:ext>
            </a:extLst>
          </p:cNvPr>
          <p:cNvSpPr txBox="1"/>
          <p:nvPr/>
        </p:nvSpPr>
        <p:spPr>
          <a:xfrm>
            <a:off x="6073255" y="2593075"/>
            <a:ext cx="843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945547-6786-48A2-B4F0-F90A420533F4}"/>
              </a:ext>
            </a:extLst>
          </p:cNvPr>
          <p:cNvSpPr txBox="1"/>
          <p:nvPr/>
        </p:nvSpPr>
        <p:spPr>
          <a:xfrm>
            <a:off x="605172" y="3678727"/>
            <a:ext cx="152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New answer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8602F37-4769-4FA2-836A-07D8AA0CFC11}"/>
              </a:ext>
            </a:extLst>
          </p:cNvPr>
          <p:cNvSpPr/>
          <p:nvPr/>
        </p:nvSpPr>
        <p:spPr>
          <a:xfrm>
            <a:off x="5284977" y="4339989"/>
            <a:ext cx="1224000" cy="1224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2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value should replace each letter in the calculation below?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E6B574-B436-4842-A9C1-D9BA1787D30A}"/>
              </a:ext>
            </a:extLst>
          </p:cNvPr>
          <p:cNvSpPr txBox="1"/>
          <p:nvPr/>
        </p:nvSpPr>
        <p:spPr>
          <a:xfrm>
            <a:off x="3162964" y="3167314"/>
            <a:ext cx="78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87C4017-0BE2-4EC6-8F0A-F2E43D91C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338558"/>
              </p:ext>
            </p:extLst>
          </p:nvPr>
        </p:nvGraphicFramePr>
        <p:xfrm>
          <a:off x="592156" y="2662654"/>
          <a:ext cx="7959687" cy="100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5183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  <a:gridCol w="710504">
                  <a:extLst>
                    <a:ext uri="{9D8B030D-6E8A-4147-A177-3AD203B41FA5}">
                      <a16:colId xmlns:a16="http://schemas.microsoft.com/office/drawing/2014/main" val="1549004965"/>
                    </a:ext>
                  </a:extLst>
                </a:gridCol>
                <a:gridCol w="4644000">
                  <a:extLst>
                    <a:ext uri="{9D8B030D-6E8A-4147-A177-3AD203B41FA5}">
                      <a16:colId xmlns:a16="http://schemas.microsoft.com/office/drawing/2014/main" val="3644718861"/>
                    </a:ext>
                  </a:extLst>
                </a:gridCol>
              </a:tblGrid>
              <a:tr h="504564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1,200 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of 1,200 = 1,200 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 B = 12</a:t>
                      </a:r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504564"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91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32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value should replace each letter in the calculation below?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= 100; B = 100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92D38C-EDCC-499A-B8B6-2445FFCD3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605530"/>
              </p:ext>
            </p:extLst>
          </p:nvPr>
        </p:nvGraphicFramePr>
        <p:xfrm>
          <a:off x="592156" y="2662654"/>
          <a:ext cx="7959687" cy="100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5183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  <a:gridCol w="710504">
                  <a:extLst>
                    <a:ext uri="{9D8B030D-6E8A-4147-A177-3AD203B41FA5}">
                      <a16:colId xmlns:a16="http://schemas.microsoft.com/office/drawing/2014/main" val="1549004965"/>
                    </a:ext>
                  </a:extLst>
                </a:gridCol>
                <a:gridCol w="4644000">
                  <a:extLst>
                    <a:ext uri="{9D8B030D-6E8A-4147-A177-3AD203B41FA5}">
                      <a16:colId xmlns:a16="http://schemas.microsoft.com/office/drawing/2014/main" val="3644718861"/>
                    </a:ext>
                  </a:extLst>
                </a:gridCol>
              </a:tblGrid>
              <a:tr h="504564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1,200 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of 1,200 = 1,200 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 </a:t>
                      </a:r>
                      <a:r>
                        <a:rPr lang="en-GB" sz="2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100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= 12</a:t>
                      </a:r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504564"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91632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E6B574-B436-4842-A9C1-D9BA1787D30A}"/>
              </a:ext>
            </a:extLst>
          </p:cNvPr>
          <p:cNvSpPr txBox="1"/>
          <p:nvPr/>
        </p:nvSpPr>
        <p:spPr>
          <a:xfrm>
            <a:off x="3162964" y="3167314"/>
            <a:ext cx="78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14912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63FE8308-78F4-4EBC-961E-45559BA4A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86144f90-c7b6-48d0-aae5-f5e9e48cc3df"/>
    <ds:schemaRef ds:uri="http://schemas.openxmlformats.org/package/2006/metadata/core-properties"/>
    <ds:schemaRef ds:uri="0f0ae0ff-29c4-4766-b250-c1a9bee8d430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1725</TotalTime>
  <Words>1080</Words>
  <Application>Microsoft Office PowerPoint</Application>
  <PresentationFormat>On-screen Show (4:3)</PresentationFormat>
  <Paragraphs>408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Varied Fluency Challenges!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Rea Hamilton</cp:lastModifiedBy>
  <cp:revision>57</cp:revision>
  <dcterms:created xsi:type="dcterms:W3CDTF">2018-03-17T10:08:43Z</dcterms:created>
  <dcterms:modified xsi:type="dcterms:W3CDTF">2020-03-16T17:28:11Z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