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2" r:id="rId27"/>
    <p:sldId id="293" r:id="rId28"/>
    <p:sldId id="294" r:id="rId29"/>
    <p:sldId id="296" r:id="rId30"/>
    <p:sldId id="291" r:id="rId31"/>
    <p:sldId id="295" r:id="rId32"/>
  </p:sldIdLst>
  <p:sldSz cx="12192000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28CC-140B-47CC-8F40-91E5FBA69061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1D33-BFC6-4505-9C3E-F8147CAA2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336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28CC-140B-47CC-8F40-91E5FBA69061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1D33-BFC6-4505-9C3E-F8147CAA2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419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28CC-140B-47CC-8F40-91E5FBA69061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1D33-BFC6-4505-9C3E-F8147CAA2AF5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8798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28CC-140B-47CC-8F40-91E5FBA69061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1D33-BFC6-4505-9C3E-F8147CAA2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100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28CC-140B-47CC-8F40-91E5FBA69061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1D33-BFC6-4505-9C3E-F8147CAA2AF5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4147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28CC-140B-47CC-8F40-91E5FBA69061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1D33-BFC6-4505-9C3E-F8147CAA2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571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28CC-140B-47CC-8F40-91E5FBA69061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1D33-BFC6-4505-9C3E-F8147CAA2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745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28CC-140B-47CC-8F40-91E5FBA69061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1D33-BFC6-4505-9C3E-F8147CAA2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84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28CC-140B-47CC-8F40-91E5FBA69061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1D33-BFC6-4505-9C3E-F8147CAA2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446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28CC-140B-47CC-8F40-91E5FBA69061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1D33-BFC6-4505-9C3E-F8147CAA2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646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28CC-140B-47CC-8F40-91E5FBA69061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1D33-BFC6-4505-9C3E-F8147CAA2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491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28CC-140B-47CC-8F40-91E5FBA69061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1D33-BFC6-4505-9C3E-F8147CAA2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622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28CC-140B-47CC-8F40-91E5FBA69061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1D33-BFC6-4505-9C3E-F8147CAA2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145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28CC-140B-47CC-8F40-91E5FBA69061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1D33-BFC6-4505-9C3E-F8147CAA2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462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28CC-140B-47CC-8F40-91E5FBA69061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1D33-BFC6-4505-9C3E-F8147CAA2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67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28CC-140B-47CC-8F40-91E5FBA69061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1D33-BFC6-4505-9C3E-F8147CAA2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747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B28CC-140B-47CC-8F40-91E5FBA69061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4901D33-BFC6-4505-9C3E-F8147CAA2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002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spb.org.uk/birds-and-wildlife/wildlife-guides/bird-a-z/mute-swan/" TargetMode="External"/><Relationship Id="rId2" Type="http://schemas.openxmlformats.org/officeDocument/2006/relationships/hyperlink" Target="https://www.britannica.com/animal/swan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ldlifetrusts.org/wildlife-explorer/freshwater-fish/perch" TargetMode="External"/><Relationship Id="rId2" Type="http://schemas.openxmlformats.org/officeDocument/2006/relationships/hyperlink" Target="https://canalrivertrust.org.uk/enjoy-the-waterways/fishing/caring-for-our-fish/freshwater-fish-species/perch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hyperlink" Target="https://www.britannica.com/animal/perch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spb.org.uk/birds-and-wildlife/wildlife-guides/other-garden-wildlife/amphibians-and-reptiles/common-frog/" TargetMode="External"/><Relationship Id="rId2" Type="http://schemas.openxmlformats.org/officeDocument/2006/relationships/hyperlink" Target="https://www.wildlifetrusts.org/wildlife-explorer/amphibians/common-fro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analrivertrust.org.uk/enjoy-the-waterways/fishing/caring-for-our-fish/freshwater-fish-species/brown-trout" TargetMode="External"/><Relationship Id="rId2" Type="http://schemas.openxmlformats.org/officeDocument/2006/relationships/hyperlink" Target="https://www.woodlandtrust.org.uk/trees-woods-and-wildlife/animals/fish/brown-trout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animal/water-boatman" TargetMode="External"/><Relationship Id="rId2" Type="http://schemas.openxmlformats.org/officeDocument/2006/relationships/hyperlink" Target="https://www.rspb.org.uk/birds-and-wildlife/wildlife-guides/other-garden-wildlife/insects-and-other-invertebrates/beetles-and-bugs/water-boatman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ldlifetrusts.org/wildlife-explorer/birds/larks-sparrows-pipits-wagtails-and-dunnock/grey-wagtail" TargetMode="External"/><Relationship Id="rId2" Type="http://schemas.openxmlformats.org/officeDocument/2006/relationships/hyperlink" Target="https://www.rspb.org.uk/birds-and-wildlife/wildlife-guides/bird-a-z/grey-wagtail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analrivertrust.org.uk/enjoy-the-waterways/fishing/caring-for-our-fish/freshwater-fish-species/pike" TargetMode="External"/><Relationship Id="rId2" Type="http://schemas.openxmlformats.org/officeDocument/2006/relationships/hyperlink" Target="https://www.wildlifetrusts.org/wildlife-explorer/freshwater-fish/pike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ldlifetrusts.org/wildlife-explorer/marine/marine-mammals-and-sea-turtles/common-seal" TargetMode="External"/><Relationship Id="rId2" Type="http://schemas.openxmlformats.org/officeDocument/2006/relationships/hyperlink" Target="https://www.rspca.org.uk/adviceandwelfare/wildlife/seals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ldlifetrusts.org/wildlife-explorer/birds/wading-birds/moorhen" TargetMode="External"/><Relationship Id="rId2" Type="http://schemas.openxmlformats.org/officeDocument/2006/relationships/hyperlink" Target="https://www.rspb.org.uk/birds-and-wildlife/wildlife-guides/bird-a-z/moorhen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ldlifetrusts.org/wildlife-explorer/birds/waterfowl/canada-goose" TargetMode="External"/><Relationship Id="rId2" Type="http://schemas.openxmlformats.org/officeDocument/2006/relationships/hyperlink" Target="https://www.rspb.org.uk/birds-and-wildlife/wildlife-guides/bird-a-z/canada-goose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wildlifetrusts.org/wildlife-explorer/mammals/european-otter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animal/stickleback" TargetMode="External"/><Relationship Id="rId2" Type="http://schemas.openxmlformats.org/officeDocument/2006/relationships/hyperlink" Target="https://www.wildlifetrusts.org/wildlife-explorer/freshwater-fish/three-spined-stickleback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tes.org/get-informed/facts-figures/water-vole/" TargetMode="External"/><Relationship Id="rId2" Type="http://schemas.openxmlformats.org/officeDocument/2006/relationships/hyperlink" Target="https://www.wildlifetrusts.org/wildlife-explorer/mammals/water-vole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ldlifetrusts.org/wildlife-explorer/birds/tits-crests-and-warblers/reed-warbler" TargetMode="External"/><Relationship Id="rId2" Type="http://schemas.openxmlformats.org/officeDocument/2006/relationships/hyperlink" Target="https://www.rspb.org.uk/birds-and-wildlife/wildlife-guides/bird-a-z/reed-warbler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odlandtrust.org.uk/trees-woods-and-wildlife/animals/birds/cuckoo/" TargetMode="External"/><Relationship Id="rId2" Type="http://schemas.openxmlformats.org/officeDocument/2006/relationships/hyperlink" Target="https://www.wildlifetrusts.org/wildlife-explorer/birds/woodpeckers-cuckoo-kingfisher-and-waxwing/cuckoo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ldswimming.co.uk/wild-swimming-for-beginners/" TargetMode="External"/><Relationship Id="rId2" Type="http://schemas.openxmlformats.org/officeDocument/2006/relationships/hyperlink" Target="https://www.bbc.com/travel/article/20210603-why-wild-swimming-is-britains-new-craze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to.org/understanding-birds/birdfacts/little-egret" TargetMode="External"/><Relationship Id="rId2" Type="http://schemas.openxmlformats.org/officeDocument/2006/relationships/hyperlink" Target="https://www.rspb.org.uk/birds-and-wildlife/wildlife-guides/bird-a-z/little-egret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ldlifetrusts.org/wildlife-explorer/birds/herons-egrets-spoonbill-and-crane/cattle-egret" TargetMode="External"/><Relationship Id="rId2" Type="http://schemas.openxmlformats.org/officeDocument/2006/relationships/hyperlink" Target="https://www.rspb.org.uk/birds-and-wildlife/wildlife-guides/bird-a-z/cattle-egret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rwt.org.uk/blog/lifecycle-frog" TargetMode="External"/><Relationship Id="rId2" Type="http://schemas.openxmlformats.org/officeDocument/2006/relationships/hyperlink" Target="https://www.rspb.org.uk/birds-and-wildlife/natures-home-magazine/birds-and-wildlife-articles/features/tadpole-tale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wildlifetrusts.org/wildlife-explorer/birds/finches-and-buntings/reed-bunting" TargetMode="Externa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wt.org.uk/news-and-stories/blog/when-do-mallard-ducklings-appear/" TargetMode="External"/><Relationship Id="rId2" Type="http://schemas.openxmlformats.org/officeDocument/2006/relationships/hyperlink" Target="https://www.rspb.org.uk/birds-and-wildlife/advice/how-you-can-help-birds/where-do-ducks-nest/mallard-ducklings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ritish-dragonflies.org.uk/odonata/dragonflies-2/" TargetMode="External"/><Relationship Id="rId2" Type="http://schemas.openxmlformats.org/officeDocument/2006/relationships/hyperlink" Target="https://www.treehugger.com/things-you-never-knew-about-dragonflies-4864302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hyperlink" Target="https://www.nationalgeographic.com/animals/invertebrates/facts/dragonflies-insects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spot.org.uk/species/glossy-ibis" TargetMode="External"/><Relationship Id="rId2" Type="http://schemas.openxmlformats.org/officeDocument/2006/relationships/hyperlink" Target="https://www.wildlifetrusts.org/wildlife-explorer/birds/herons-egrets-spoonbill-and-crane/glossy-ibis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hyperlink" Target="https://en.wikipedia.org/wiki/Glossy_ibis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animal/heron" TargetMode="External"/><Relationship Id="rId2" Type="http://schemas.openxmlformats.org/officeDocument/2006/relationships/hyperlink" Target="https://www.rspb.org.uk/birds-and-wildlife/wildlife-guides/bird-a-z/grey-heron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hyperlink" Target="https://canalrivertrust.org.uk/enjoy-the-waterways/canal-and-river-wildlife/a-spotters-guide-to-waterway-wildlife/heron-waterway-wildlif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ldlifetrusts.org/wildlife-explorer/birds/waterfowl/mallard" TargetMode="External"/><Relationship Id="rId2" Type="http://schemas.openxmlformats.org/officeDocument/2006/relationships/hyperlink" Target="https://www.rspb.org.uk/birds-and-wildlife/wildlife-guides/bird-a-z/mallard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hyperlink" Target="https://www.waterfowl.org.uk/wildfowl/true-ducks/mallard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ldlifetrusts.org/wildlife-explorer/birds/wading-birds/coot" TargetMode="External"/><Relationship Id="rId2" Type="http://schemas.openxmlformats.org/officeDocument/2006/relationships/hyperlink" Target="https://www.rspb.org.uk/birds-and-wildlife/wildlife-guides/bird-a-z/coot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hyperlink" Target="https://www.birdspot.co.uk/bird-identification/coo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ldlifetrusts.org/wildlife-explorer/birds/seabirds/cormorant" TargetMode="External"/><Relationship Id="rId2" Type="http://schemas.openxmlformats.org/officeDocument/2006/relationships/hyperlink" Target="https://www.rspb.org.uk/birds-and-wildlife/wildlife-guides/bird-a-z/cormorants-and-shags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hyperlink" Target="https://www.britannica.com/animal/cormoran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ldlifetrusts.org/wildlife-explorer/birds/woodpeckers-cuckoo-kingfisher-and-waxwing/kingfisher" TargetMode="External"/><Relationship Id="rId2" Type="http://schemas.openxmlformats.org/officeDocument/2006/relationships/hyperlink" Target="https://www.rspb.org.uk/birds-and-wildlife/wildlife-guides/bird-a-z/kingfisher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odlandtrust.org.uk/blog/2020/02/british-newt-id/" TargetMode="External"/><Relationship Id="rId2" Type="http://schemas.openxmlformats.org/officeDocument/2006/relationships/hyperlink" Target="https://www.discoverwildlife.com/animal-facts/amphibians/facts-about-great-crested-newts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73C9-25A2-4FB4-87D6-AEFE0BDFC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Swan - Wesley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5E422-1440-4B28-A709-E4413188183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075711-C989-4AB8-8819-9660D96C8F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https://www.britannica.com/animal/swan</a:t>
            </a:r>
            <a:endParaRPr lang="en-GB" dirty="0"/>
          </a:p>
          <a:p>
            <a:endParaRPr lang="en-US" dirty="0"/>
          </a:p>
          <a:p>
            <a:r>
              <a:rPr lang="en-GB" dirty="0">
                <a:hlinkClick r:id="rId3"/>
              </a:rPr>
              <a:t>https://www.rspb.org.uk/birds-and-wildlife/wildlife-guides/bird-a-z/mute-swan/</a:t>
            </a:r>
            <a:r>
              <a:rPr lang="en-GB" dirty="0"/>
              <a:t> 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F284C-9435-48CD-860D-436CD1972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2127480"/>
            <a:ext cx="4203897" cy="280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80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9A924-BFDF-4290-AA5D-BF875E662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Perch - Florence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B9924-7265-4C28-8B7D-17A0611ED8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515FD-E862-4D31-9DD1-0C955605A5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https://canalrivertrust.org.uk/enjoy-the-waterways/fishing/caring-for-our-fish/freshwater-fish-species/perch</a:t>
            </a:r>
            <a:endParaRPr lang="en-GB" dirty="0"/>
          </a:p>
          <a:p>
            <a:endParaRPr lang="en-US" dirty="0"/>
          </a:p>
          <a:p>
            <a:r>
              <a:rPr lang="en-GB" dirty="0">
                <a:hlinkClick r:id="rId3"/>
              </a:rPr>
              <a:t>https://www.wildlifetrusts.org/wildlife-explorer/freshwater-fish/perch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>
                <a:hlinkClick r:id="rId4"/>
              </a:rPr>
              <a:t>https://www.britannica.com/animal/perch</a:t>
            </a:r>
            <a:r>
              <a:rPr lang="en-GB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A55BD5-71A3-420A-A43A-C7238C723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35" y="2093097"/>
            <a:ext cx="4184034" cy="267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31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BF914-A708-4BA9-99C5-DE0B80B3D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Frog - Ruby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7DBBE-280E-4939-8B81-47D47B9E89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9B9C84-2D57-4571-871A-6FC1BE2552B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https://www.wildlifetrusts.org/wildlife-explorer/amphibians/common-frog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>
                <a:hlinkClick r:id="rId3"/>
              </a:rPr>
              <a:t>https://www.rspb.org.uk/birds-and-wildlife/wildlife-guides/other-garden-wildlife/amphibians-and-reptiles/common-frog/</a:t>
            </a:r>
            <a:r>
              <a:rPr lang="en-GB" dirty="0"/>
              <a:t> 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C9F749-3368-4DCF-AACE-E5D16AC05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3" y="2160589"/>
            <a:ext cx="4184035" cy="313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89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31F46-44D7-40C6-80A7-0B825FB30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Trout - Sam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47D4D-C661-4AA7-8203-CBE5C5F671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F73CE8-2046-4DCD-B34E-8B7C471A65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https://www.woodlandtrust.org.uk/trees-woods-and-wildlife/animals/fish/brown-trout/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>
                <a:hlinkClick r:id="rId3"/>
              </a:rPr>
              <a:t>https://canalrivertrust.org.uk/enjoy-the-waterways/fishing/caring-for-our-fish/freshwater-fish-species/brown-trout</a:t>
            </a:r>
            <a:r>
              <a:rPr lang="en-GB" dirty="0"/>
              <a:t> 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80B522-9A0D-49CE-A1F5-D3F5E34AF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56" y="2121595"/>
            <a:ext cx="4445113" cy="200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78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399E3-F16B-4D4D-9508-9F3579BE3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Boatman - Lucas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E380B-C64D-45B1-A201-7204C9DF31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626833-61C9-4377-84B1-C31148CC1F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https://www.rspb.org.uk/birds-and-wildlife/wildlife-guides/other-garden-wildlife/insects-and-other-invertebrates/beetles-and-bugs/water-boatman/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>
                <a:hlinkClick r:id="rId3"/>
              </a:rPr>
              <a:t>https://www.britannica.com/animal/water-boatman</a:t>
            </a:r>
            <a:r>
              <a:rPr lang="en-GB" dirty="0"/>
              <a:t> </a:t>
            </a:r>
          </a:p>
          <a:p>
            <a:r>
              <a:rPr lang="en-GB" dirty="0"/>
              <a:t>https://www.wildlifetrusts.org/wildlife-explorer/invertebrates/bugs/lesser-water-boatman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798019-D3C0-4131-AFD5-E72CE677B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3" y="2160589"/>
            <a:ext cx="4184035" cy="235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50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A2401-D40A-4F2D-B9DF-DC1674531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Grey Wagtail - </a:t>
            </a:r>
            <a:r>
              <a:rPr lang="en-US" dirty="0" err="1"/>
              <a:t>Conor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09D67-172E-46E1-99F0-4C2086B8A9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598B40-0429-4288-AD5C-336924A8BB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https://www.rspb.org.uk/birds-and-wildlife/wildlife-guides/bird-a-z/grey-wagtail/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>
                <a:hlinkClick r:id="rId3"/>
              </a:rPr>
              <a:t>https://www.wildlifetrusts.org/wildlife-explorer/birds/larks-sparrows-pipits-wagtails-and-dunnock/grey-wagtail</a:t>
            </a:r>
            <a:r>
              <a:rPr lang="en-GB" dirty="0"/>
              <a:t> 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40F4C-ED5C-4393-91E3-8A2D79771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2160588"/>
            <a:ext cx="4184034" cy="412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66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7649C-ED5E-4968-AF3D-1046AB0D8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Pike - Sofia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5D62F-3971-4054-8DFB-A9C28774F93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A9F665-5392-44B7-BEB8-66E8DED25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https://www.wildlifetrusts.org/wildlife-explorer/freshwater-fish/pike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>
                <a:hlinkClick r:id="rId3"/>
              </a:rPr>
              <a:t>https://canalrivertrust.org.uk/enjoy-the-waterways/fishing/caring-for-our-fish/freshwater-fish-species/pike</a:t>
            </a:r>
            <a:r>
              <a:rPr lang="en-GB" dirty="0"/>
              <a:t> 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692404-5559-4859-8F21-AD7490F7C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3" y="2160589"/>
            <a:ext cx="4184035" cy="278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42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54C9D-D181-48A1-AA8F-908D3219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Seal - Hunter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5010D-9B34-4B83-9B14-230FB55F88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819711-BC95-4386-BD10-BDCDAF6497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https://www.rspca.org.uk/adviceandwelfare/wildlife/seals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>
                <a:hlinkClick r:id="rId3"/>
              </a:rPr>
              <a:t>https://www.wildlifetrusts.org/wildlife-explorer/marine/marine-mammals-and-sea-turtles/common-seal</a:t>
            </a:r>
            <a:r>
              <a:rPr lang="en-GB" dirty="0"/>
              <a:t> 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3220DA-8CB3-482F-AD51-1593A8869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18" y="2154268"/>
            <a:ext cx="4443751" cy="296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80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4CEB5-04AA-4B01-8552-6F508C3DC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Moorhen - Joseph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84C76-5C37-4603-851A-64BC1EDF43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4544DD-BEFF-4C8A-AB0C-5C5634395F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https://www.rspb.org.uk/birds-and-wildlife/wildlife-guides/bird-a-z/moorhen/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>
                <a:hlinkClick r:id="rId3"/>
              </a:rPr>
              <a:t>https://www.wildlifetrusts.org/wildlife-explorer/birds/wading-birds/moorhen</a:t>
            </a:r>
            <a:r>
              <a:rPr lang="en-GB" dirty="0"/>
              <a:t> 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49C76F-BA52-4FE4-BE1D-09BA4B636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3" y="2160588"/>
            <a:ext cx="4190575" cy="314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67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FA62A-9E0C-4F2A-B9C1-85F61EBC8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Canada Goose – Heloise?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916C5-8263-414F-A033-AB3C2B355D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6CA609-DC1B-4477-8BF4-5272E932AB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https://www.rspb.org.uk/birds-and-wildlife/wildlife-guides/bird-a-z/canada-goose/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>
                <a:hlinkClick r:id="rId3"/>
              </a:rPr>
              <a:t>https://www.wildlifetrusts.org/wildlife-explorer/birds/waterfowl/canada-goose</a:t>
            </a:r>
            <a:r>
              <a:rPr lang="en-GB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0F5859-AABC-4453-8BFF-68D205E36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57" y="2160589"/>
            <a:ext cx="4444312" cy="35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13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82D84-13ED-42E4-96B0-4CD18BE1D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Otter -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FA1F4-AF00-4BAF-9E24-7BD69D9725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4B8A1D-1F0D-4BE6-90BB-0442506E3F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https://www.wildlifetrusts.org/wildlife-explorer/mammals/european-otter</a:t>
            </a:r>
            <a:r>
              <a:rPr lang="en-GB" dirty="0"/>
              <a:t> 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3CD5A7-892C-41CC-B0DB-69AC8D3CE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2160589"/>
            <a:ext cx="4239450" cy="282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82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2EA8D-5928-40D3-B7F4-8961022D9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Stickleback - Amelia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2D16-3D1B-4E86-B41F-D4E08A9921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B06C3D-833E-4031-A066-89667703044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https://www.wildlifetrusts.org/wildlife-explorer/freshwater-fish/three-spined-stickleback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>
                <a:hlinkClick r:id="rId3"/>
              </a:rPr>
              <a:t>https://www.britannica.com/animal/stickleback</a:t>
            </a:r>
            <a:r>
              <a:rPr lang="en-GB" dirty="0"/>
              <a:t> 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503E9C-FB2F-4DAF-941F-723CE202A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199633" y="1638289"/>
            <a:ext cx="3139438" cy="418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46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66380-2A69-43D1-AE6B-73D63C2BB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Vole - Bo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78D4D-1D9E-49A1-8690-760238B274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47A81-7DCC-43FA-BAB7-2C1CC177B54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https://www.wildlifetrusts.org/wildlife-explorer/mammals/water-vole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>
                <a:hlinkClick r:id="rId3"/>
              </a:rPr>
              <a:t>https://ptes.org/get-informed/facts-figures/water-vole/</a:t>
            </a:r>
            <a:r>
              <a:rPr lang="en-GB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25827A-2C00-4BD1-994C-17BC2FEA6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90" y="2160589"/>
            <a:ext cx="4339630" cy="284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37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70906-F91D-4ED2-9048-D622396B8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Paddleboarder - Isaac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1DEB5-914A-4408-B5E2-F721F37450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DDC95-7C8C-4FE3-9112-CB96EBE873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86FC28-C615-4B5F-9E20-613F1498C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194907"/>
            <a:ext cx="4189819" cy="235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61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1A969-818A-4D07-B2DD-875FCD707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Reed Warbler - Walter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A802D-60EC-4F3A-B4D5-EA0CBC6FDE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41B62A-2DA8-41BE-9559-6916C27E97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https://www.rspb.org.uk/birds-and-wildlife/wildlife-guides/bird-a-z/reed-warbler/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>
                <a:hlinkClick r:id="rId3"/>
              </a:rPr>
              <a:t>https://www.wildlifetrusts.org/wildlife-explorer/birds/tits-crests-and-warblers/reed-warbler</a:t>
            </a:r>
            <a:r>
              <a:rPr lang="en-GB" dirty="0"/>
              <a:t> 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7FB841-814E-4FE9-AC45-FB09DFABC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40" y="2160589"/>
            <a:ext cx="4238029" cy="317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88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EB833-1E37-48FC-856F-824095BD4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Cuckoo - William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4240C-3D29-4BC0-8812-03A7D9716E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31B33-9BED-4063-B469-7D1BB45878D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https://www.wildlifetrusts.org/wildlife-explorer/birds/woodpeckers-cuckoo-kingfisher-and-waxwing/cuckoo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>
                <a:hlinkClick r:id="rId3"/>
              </a:rPr>
              <a:t>https://www.woodlandtrust.org.uk/trees-woods-and-wildlife/animals/birds/cuckoo/</a:t>
            </a:r>
            <a:r>
              <a:rPr lang="en-GB" dirty="0"/>
              <a:t> 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1954DB-DFB3-4B34-A26A-CC84C6497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23" y="2160589"/>
            <a:ext cx="4348946" cy="304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17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E6E7B-C150-42F4-8D6F-854937CC2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 Swimmer - Alex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94311-6263-4E90-B4E9-9C69F4137D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C3D3C-D850-45F2-965B-AFCEBCB730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https://www.bbc.com/travel/article/20210603-why-wild-swimming-is-britains-new-craze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>
                <a:hlinkClick r:id="rId3"/>
              </a:rPr>
              <a:t>https://www.wildswimming.co.uk/wild-swimming-for-beginners/</a:t>
            </a:r>
            <a:r>
              <a:rPr lang="en-GB" dirty="0"/>
              <a:t> 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64DD41-8839-4773-84F1-8590DACCC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698" y="2160589"/>
            <a:ext cx="2665306" cy="471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97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203F6-5D6E-4CAC-8499-A599196B4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Little Egret - Amber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F7C41-E6C5-422F-B320-DCC7F5BEA0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D8D54-30A7-497D-A335-0C13C43739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https://www.rspb.org.uk/birds-and-wildlife/wildlife-guides/bird-a-z/little-egret/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>
                <a:hlinkClick r:id="rId3"/>
              </a:rPr>
              <a:t>https://www.bto.org/understanding-birds/birdfacts/little-egret</a:t>
            </a:r>
            <a:r>
              <a:rPr lang="en-GB" dirty="0"/>
              <a:t> 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968F4E-FABA-4CBA-A565-6AEB1C10A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2124008"/>
            <a:ext cx="4225802" cy="316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24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C16E1-5791-46E4-A0A3-007F2366E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Cattle Egret - Albie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81B12-6846-4676-8565-130757BCFF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95215-A815-4478-BFCF-81C648F409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https://www.rspb.org.uk/birds-and-wildlife/wildlife-guides/bird-a-z/cattle-egret/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>
                <a:hlinkClick r:id="rId3"/>
              </a:rPr>
              <a:t>https://www.wildlifetrusts.org/wildlife-explorer/birds/herons-egrets-spoonbill-and-crane/cattle-egret</a:t>
            </a:r>
            <a:r>
              <a:rPr lang="en-GB" dirty="0"/>
              <a:t> 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632B7E-B5C7-4F48-9DF6-F36D47FA9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50430"/>
            <a:ext cx="4861369" cy="364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77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F89CA-2AA0-4842-BDFA-E96CE78B9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frog tadpole - Poppy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D2BE7-5674-4EE8-B42F-99C3527D1D4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3936C-2351-4ED9-A6E9-69A5A290AE1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https://www.rspb.org.uk/birds-and-wildlife/natures-home-magazine/birds-and-wildlife-articles/features/tadpole-tale/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>
                <a:hlinkClick r:id="rId3"/>
              </a:rPr>
              <a:t>https://www.lrwt.org.uk/blog/lifecycle-frog</a:t>
            </a:r>
            <a:r>
              <a:rPr lang="en-GB" dirty="0"/>
              <a:t> 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83DA1A-75AB-4198-AC02-1C186D179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2261841"/>
            <a:ext cx="4184035" cy="313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20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B554B-72F8-405B-AA17-1BD6356E8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Reed Bunting - Martha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1588F-2F35-4D99-A094-16E58CE7D2F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BA149A-41C1-410C-9A4F-889C3C05F2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https://www.wildlifetrusts.org/wildlife-explorer/birds/finches-and-buntings/reed-bunting</a:t>
            </a:r>
            <a:endParaRPr lang="en-GB" dirty="0"/>
          </a:p>
          <a:p>
            <a:endParaRPr lang="en-US" dirty="0"/>
          </a:p>
          <a:p>
            <a:r>
              <a:rPr lang="en-GB" dirty="0"/>
              <a:t>https://www.rspb.org.uk/birds-and-wildlife/wildlife-guides/bird-a-z/reed-bunting/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9191B0-1A29-4AD4-8099-C5D57F50F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3" y="2160589"/>
            <a:ext cx="4261957" cy="335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351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1DC67-F3D4-455B-8EA9-DEE3E0151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Mallard Duckling - Odette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12D44-3C29-4B47-B454-8321D0D3CB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7EFA1-4B0F-4D5C-8055-7B92C0F754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https://www.rspb.org.uk/birds-and-wildlife/advice/how-you-can-help-birds/where-do-ducks-nest/mallard-ducklings/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>
                <a:hlinkClick r:id="rId3"/>
              </a:rPr>
              <a:t>https://www.wwt.org.uk/news-and-stories/blog/when-do-mallard-ducklings-appear/</a:t>
            </a:r>
            <a:r>
              <a:rPr lang="en-GB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6487DC-0E7A-45E5-AFF1-FA20AB37B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2160589"/>
            <a:ext cx="4184034" cy="418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38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D0673-2DE6-49CD-921D-0FAA59712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Dragonfly - Rudy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13490-C5AA-42D9-857B-E9B79DCEEC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F9D9EE-1C8B-4D93-9177-33E276BABC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https://www.treehugger.com/things-you-never-knew-about-dragonflies-4864302</a:t>
            </a:r>
            <a:endParaRPr lang="en-GB" dirty="0"/>
          </a:p>
          <a:p>
            <a:endParaRPr lang="en-US" dirty="0"/>
          </a:p>
          <a:p>
            <a:r>
              <a:rPr lang="en-GB" dirty="0">
                <a:hlinkClick r:id="rId3"/>
              </a:rPr>
              <a:t>https://british-dragonflies.org.uk/odonata/dragonflies-2/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>
                <a:hlinkClick r:id="rId4"/>
              </a:rPr>
              <a:t>https://www.nationalgeographic.com/animals/invertebrates/facts/dragonflies-insects</a:t>
            </a:r>
            <a:r>
              <a:rPr lang="en-GB" dirty="0"/>
              <a:t> 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9AA968-BFDE-446B-9C21-D5C7CF3E7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319772" y="1449109"/>
            <a:ext cx="2845927" cy="426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40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95BAE-A4D2-4F03-888E-A5F09FF1F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Glossy Ibis - Olive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9637B-1484-4C7E-821D-56B332829D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06CE95-98D8-42D0-B510-7C72BD0015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https://www.wildlifetrusts.org/wildlife-explorer/birds/herons-egrets-spoonbill-and-crane/glossy-ibis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>
                <a:hlinkClick r:id="rId3"/>
              </a:rPr>
              <a:t>https://www.naturespot.org.uk/species/glossy-ibis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>
                <a:hlinkClick r:id="rId4"/>
              </a:rPr>
              <a:t>https://en.wikipedia.org/wiki/Glossy_ibis</a:t>
            </a:r>
            <a:r>
              <a:rPr lang="en-GB" dirty="0"/>
              <a:t> </a:t>
            </a:r>
          </a:p>
          <a:p>
            <a:endParaRPr lang="en-US" dirty="0"/>
          </a:p>
          <a:p>
            <a:endParaRPr lang="en-GB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A3665F-8F04-43DB-B6FA-B547A2178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34" y="2160589"/>
            <a:ext cx="4147247" cy="27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871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CD7F-65D9-4132-BB12-823F6CE58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78FB8-F7E3-46FD-8227-30E12CEB9C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54A39D-443B-45D3-8BED-5DFFE08BE3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9784A-3B0B-4938-BAF7-FE2AF7281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32961" y="-1698308"/>
            <a:ext cx="17397967" cy="1160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25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E7D9F-EDC3-4559-A603-43955C58D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Heron - Violet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357A3-7BE8-4946-B4A3-68A31234D8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CE83AC-F06E-4A5B-9FA0-56FDCC86F7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hlinkClick r:id="rId2"/>
              </a:rPr>
              <a:t>https://www.rspb.org.uk/birds-and-wildlife/wildlife-guides/bird-a-z/grey-heron/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>
                <a:hlinkClick r:id="rId3"/>
              </a:rPr>
              <a:t>https://www.britannica.com/animal/heron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>
                <a:hlinkClick r:id="rId4"/>
              </a:rPr>
              <a:t>https://canalrivertrust.org.uk/enjoy-the-waterways/canal-and-river-wildlife/a-spotters-guide-to-waterway-wildlife/heron-waterway-wildlife</a:t>
            </a:r>
            <a:r>
              <a:rPr lang="en-GB" dirty="0"/>
              <a:t> 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596FD3-C693-4FEE-97ED-0E5486530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35" y="2160589"/>
            <a:ext cx="4184034" cy="317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81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C29E0-792E-4D62-858E-D54A9B4C0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Mallard - Alice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71504-2123-404F-9A11-473418F2DC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6F6F65-9669-47F2-8C1F-120F8B7A74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https://www.rspb.org.uk/birds-and-wildlife/wildlife-guides/bird-a-z/mallard/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>
                <a:hlinkClick r:id="rId3"/>
              </a:rPr>
              <a:t>https://www.wildlifetrusts.org/wildlife-explorer/birds/waterfowl/mallard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>
                <a:hlinkClick r:id="rId4"/>
              </a:rPr>
              <a:t>https://www.waterfowl.org.uk/wildfowl/true-ducks/mallard/</a:t>
            </a:r>
            <a:r>
              <a:rPr lang="en-GB" dirty="0"/>
              <a:t> 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A38A38-C266-40EC-A38A-DB807EA63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35" y="2160589"/>
            <a:ext cx="4231960" cy="238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30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5DB45-E057-4551-8753-B90316372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Coot - Reuben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2BFAB-B7F9-40CC-AA44-BCE9E4E217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ED608-EB77-4838-9FF8-93F463C067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https://www.rspb.org.uk/birds-and-wildlife/wildlife-guides/bird-a-z/coot/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>
                <a:hlinkClick r:id="rId3"/>
              </a:rPr>
              <a:t>https://www.wildlifetrusts.org/wildlife-explorer/birds/wading-birds/coot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>
                <a:hlinkClick r:id="rId4"/>
              </a:rPr>
              <a:t>https://www.birdspot.co.uk/bird-identification/coot</a:t>
            </a:r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BA8B55-D474-45C9-AB91-DDD1216EF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33" y="2160588"/>
            <a:ext cx="4184033" cy="279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88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35042-E2DD-4A9E-B734-8F6257B78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Cormorant - Remy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AEA16-B1EB-47BF-95F8-71142851CD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41625D-30A1-4403-BEFE-856E8FB9F8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https://www.rspb.org.uk/birds-and-wildlife/wildlife-guides/bird-a-z/cormorants-and-shags/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>
                <a:hlinkClick r:id="rId3"/>
              </a:rPr>
              <a:t>https://www.wildlifetrusts.org/wildlife-explorer/birds/seabirds/cormorant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>
                <a:hlinkClick r:id="rId4"/>
              </a:rPr>
              <a:t>https://www.britannica.com/animal/cormorant</a:t>
            </a:r>
            <a:r>
              <a:rPr lang="en-GB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345425-37ED-4D15-941B-9FC93C579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291" y="2164428"/>
            <a:ext cx="4253077" cy="31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33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80202-79D8-46AF-A2E2-E59F8EDFF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Kingfisher - Buddy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A8377-B716-418B-8992-9CDFB507967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F62E17-F401-42E9-806C-AC85E696564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hlinkClick r:id="rId2"/>
              </a:rPr>
              <a:t>https://www.rspb.org.uk/birds-and-wildlife/wildlife-guides/bird-a-z/kingfisher/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>
                <a:hlinkClick r:id="rId3"/>
              </a:rPr>
              <a:t>https://www.wildlifetrusts.org/wildlife-explorer/birds/woodpeckers-cuckoo-kingfisher-and-waxwing/kingfisher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/>
              <a:t>https://www.woodlandtrust.org.uk/trees-woods-and-wildlife/animals/birds/kingfisher/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905581-0505-4864-8EBB-8906563EE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144" y="2160589"/>
            <a:ext cx="4184034" cy="418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18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5F70E-572E-45B4-943F-70406A444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Crested Newt - Lily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25519-774D-4B8C-BF51-16C72CE051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FCA8CF-8471-4B73-994C-185A18D197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https://www.discoverwildlife.com/animal-facts/amphibians/facts-about-great-crested-newts/</a:t>
            </a:r>
            <a:r>
              <a:rPr lang="en-GB" dirty="0"/>
              <a:t> </a:t>
            </a:r>
          </a:p>
          <a:p>
            <a:endParaRPr lang="en-US" dirty="0"/>
          </a:p>
          <a:p>
            <a:r>
              <a:rPr lang="en-GB" dirty="0">
                <a:hlinkClick r:id="rId3"/>
              </a:rPr>
              <a:t>https://www.woodlandtrust.org.uk/blog/2020/02/british-newt-id/</a:t>
            </a:r>
            <a:r>
              <a:rPr lang="en-GB" dirty="0"/>
              <a:t> 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9B664D-3EA1-4217-BEAB-9DB40092C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2160589"/>
            <a:ext cx="4184035" cy="313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8025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1" width="438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DD08BD0-4253-4A8F-9C94-06617FC1CC03}">
  <we:reference id="wa104038830" version="1.0.0.3" store="en-US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2660</TotalTime>
  <Words>1109</Words>
  <Application>Microsoft Office PowerPoint</Application>
  <PresentationFormat>Widescreen</PresentationFormat>
  <Paragraphs>134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Trebuchet MS</vt:lpstr>
      <vt:lpstr>Wingdings 3</vt:lpstr>
      <vt:lpstr>Facet</vt:lpstr>
      <vt:lpstr>Swan - Wesley</vt:lpstr>
      <vt:lpstr>Stickleback - Amelia</vt:lpstr>
      <vt:lpstr>Dragonfly - Rudy</vt:lpstr>
      <vt:lpstr>Heron - Violet</vt:lpstr>
      <vt:lpstr>Mallard - Alice</vt:lpstr>
      <vt:lpstr>Coot - Reuben</vt:lpstr>
      <vt:lpstr>Cormorant - Remy</vt:lpstr>
      <vt:lpstr>Kingfisher - Buddy</vt:lpstr>
      <vt:lpstr>Crested Newt - Lily</vt:lpstr>
      <vt:lpstr>Perch - Florence</vt:lpstr>
      <vt:lpstr>Frog - Ruby</vt:lpstr>
      <vt:lpstr>Trout - Sam</vt:lpstr>
      <vt:lpstr>Water Boatman - Lucas</vt:lpstr>
      <vt:lpstr>Grey Wagtail - Conor</vt:lpstr>
      <vt:lpstr>Pike - Sofia </vt:lpstr>
      <vt:lpstr>Seal - Hunter</vt:lpstr>
      <vt:lpstr>Moorhen - Joseph</vt:lpstr>
      <vt:lpstr>Canada Goose – Heloise?</vt:lpstr>
      <vt:lpstr>Otter - </vt:lpstr>
      <vt:lpstr>Water Vole - Bo</vt:lpstr>
      <vt:lpstr>Paddleboarder - Isaac</vt:lpstr>
      <vt:lpstr>Reed Warbler - Walter</vt:lpstr>
      <vt:lpstr>Cuckoo - William</vt:lpstr>
      <vt:lpstr>Wild Swimmer - Alex</vt:lpstr>
      <vt:lpstr>Little Egret - Amber</vt:lpstr>
      <vt:lpstr>Cattle Egret - Albie</vt:lpstr>
      <vt:lpstr>Common frog tadpole - Poppy</vt:lpstr>
      <vt:lpstr>Reed Bunting - Martha</vt:lpstr>
      <vt:lpstr>Mallard Duckling - Odette</vt:lpstr>
      <vt:lpstr>Glossy Ibis - Olive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River Poems</dc:title>
  <dc:creator>lucy foss</dc:creator>
  <cp:lastModifiedBy>Rea Hamilton</cp:lastModifiedBy>
  <cp:revision>87</cp:revision>
  <cp:lastPrinted>2023-05-12T13:28:28Z</cp:lastPrinted>
  <dcterms:created xsi:type="dcterms:W3CDTF">2023-01-30T12:51:23Z</dcterms:created>
  <dcterms:modified xsi:type="dcterms:W3CDTF">2023-05-17T22:45:06Z</dcterms:modified>
</cp:coreProperties>
</file>