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01" r:id="rId5"/>
    <p:sldId id="411" r:id="rId6"/>
    <p:sldId id="362" r:id="rId7"/>
    <p:sldId id="404" r:id="rId8"/>
    <p:sldId id="360" r:id="rId9"/>
    <p:sldId id="405" r:id="rId10"/>
    <p:sldId id="364" r:id="rId11"/>
    <p:sldId id="406" r:id="rId12"/>
    <p:sldId id="365" r:id="rId13"/>
    <p:sldId id="407" r:id="rId14"/>
    <p:sldId id="369" r:id="rId15"/>
    <p:sldId id="4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  <a:srgbClr val="FF66FF"/>
    <a:srgbClr val="FF3300"/>
    <a:srgbClr val="D1B2E8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AB14E-A46A-4FD7-94E3-E9714CE742FB}" v="1" dt="2019-01-08T09:12:49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793BE8A5-6480-47CD-9668-4D5788C2BE9C}"/>
  </pc:docChgLst>
  <pc:docChgLst>
    <pc:chgData name="Ashleigh Sobol" userId="8430f2a2-602f-4dde-a79b-412efd9dd8bf" providerId="ADAL" clId="{A0459A09-BFC9-4252-A962-63619FD90854}"/>
  </pc:docChgLst>
  <pc:docChgLst>
    <pc:chgData name="Becky Crouch" userId="c8246cc5-0a21-4bf3-8f37-70937c159b77" providerId="ADAL" clId="{EC9AB14E-A46A-4FD7-94E3-E9714CE742FB}"/>
    <pc:docChg chg="modSld">
      <pc:chgData name="Becky Crouch" userId="c8246cc5-0a21-4bf3-8f37-70937c159b77" providerId="ADAL" clId="{EC9AB14E-A46A-4FD7-94E3-E9714CE742FB}" dt="2019-01-08T09:13:15.234" v="4" actId="255"/>
      <pc:docMkLst>
        <pc:docMk/>
      </pc:docMkLst>
      <pc:sldChg chg="modSp">
        <pc:chgData name="Becky Crouch" userId="c8246cc5-0a21-4bf3-8f37-70937c159b77" providerId="ADAL" clId="{EC9AB14E-A46A-4FD7-94E3-E9714CE742FB}" dt="2019-01-08T09:13:15.234" v="4" actId="255"/>
        <pc:sldMkLst>
          <pc:docMk/>
          <pc:sldMk cId="2637481266" sldId="256"/>
        </pc:sldMkLst>
        <pc:spChg chg="mod">
          <ac:chgData name="Becky Crouch" userId="c8246cc5-0a21-4bf3-8f37-70937c159b77" providerId="ADAL" clId="{EC9AB14E-A46A-4FD7-94E3-E9714CE742FB}" dt="2019-01-08T09:13:15.234" v="4" actId="255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68F42-7BBE-4978-BFC1-DA4AB57426A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7569-005B-4B6C-9C74-46E89C15A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0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13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1.svg"/><Relationship Id="rId4" Type="http://schemas.openxmlformats.org/officeDocument/2006/relationships/image" Target="../media/image7.png"/><Relationship Id="rId9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13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1.svg"/><Relationship Id="rId4" Type="http://schemas.openxmlformats.org/officeDocument/2006/relationships/image" Target="../media/image7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5 – Properties of Shape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WALT: understand lines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of Symmetry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Pair the lines of symmetry with the shapes they match.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and B; C and F; D and 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552FBC-D50F-4666-8593-7197E755C5CC}"/>
              </a:ext>
            </a:extLst>
          </p:cNvPr>
          <p:cNvGrpSpPr/>
          <p:nvPr/>
        </p:nvGrpSpPr>
        <p:grpSpPr>
          <a:xfrm>
            <a:off x="1951041" y="1631184"/>
            <a:ext cx="5241916" cy="3612326"/>
            <a:chOff x="102032" y="6887869"/>
            <a:chExt cx="3254817" cy="2242971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F724002F-11A9-4A83-B6A6-AD078DB14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374603" y="7106359"/>
              <a:ext cx="783832" cy="78383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66CB57D1-C446-4EAD-875C-83121A58E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2382807" y="7084803"/>
              <a:ext cx="826943" cy="826944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97AF191-E0A6-47BF-8D7A-701A7D652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1419009" y="8181601"/>
              <a:ext cx="721121" cy="62314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9489BC-4ACD-4CFE-912A-9C0DE521CD78}"/>
                </a:ext>
              </a:extLst>
            </p:cNvPr>
            <p:cNvSpPr txBox="1"/>
            <p:nvPr/>
          </p:nvSpPr>
          <p:spPr>
            <a:xfrm>
              <a:off x="102032" y="6948788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C9434E8-AA17-420C-B6FF-7D5430AFDF26}"/>
                </a:ext>
              </a:extLst>
            </p:cNvPr>
            <p:cNvSpPr txBox="1"/>
            <p:nvPr/>
          </p:nvSpPr>
          <p:spPr>
            <a:xfrm>
              <a:off x="1774919" y="6887869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1CC73A-BE36-4010-B03A-0791B2165505}"/>
                </a:ext>
              </a:extLst>
            </p:cNvPr>
            <p:cNvSpPr txBox="1"/>
            <p:nvPr/>
          </p:nvSpPr>
          <p:spPr>
            <a:xfrm>
              <a:off x="2729697" y="7014841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6C1642-73DD-4ECA-A99D-1EB9DD0712AE}"/>
                </a:ext>
              </a:extLst>
            </p:cNvPr>
            <p:cNvSpPr txBox="1"/>
            <p:nvPr/>
          </p:nvSpPr>
          <p:spPr>
            <a:xfrm>
              <a:off x="465137" y="8882403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F3B282-D756-4923-A332-3896ACDD528E}"/>
                </a:ext>
              </a:extLst>
            </p:cNvPr>
            <p:cNvSpPr txBox="1"/>
            <p:nvPr/>
          </p:nvSpPr>
          <p:spPr>
            <a:xfrm>
              <a:off x="1581929" y="8695016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EFEEE7-3E82-4279-8F01-1E95DF477F9D}"/>
                </a:ext>
              </a:extLst>
            </p:cNvPr>
            <p:cNvSpPr txBox="1"/>
            <p:nvPr/>
          </p:nvSpPr>
          <p:spPr>
            <a:xfrm>
              <a:off x="2666090" y="8855314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F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974F588-020F-4244-BD64-3F0C98F4A2B6}"/>
                </a:ext>
              </a:extLst>
            </p:cNvPr>
            <p:cNvGrpSpPr/>
            <p:nvPr/>
          </p:nvGrpSpPr>
          <p:grpSpPr>
            <a:xfrm>
              <a:off x="288457" y="8015112"/>
              <a:ext cx="956123" cy="956123"/>
              <a:chOff x="3915713" y="6910164"/>
              <a:chExt cx="956123" cy="95612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C7179DD-C7BB-4BA1-8640-34A6DD77561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D3933BC-92D5-4063-BB59-E6BABBE80184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E706D6C-FBBD-4AF2-970A-B4A77E88AB5D}"/>
                  </a:ext>
                </a:extLst>
              </p:cNvPr>
              <p:cNvCxnSpPr>
                <a:cxnSpLocks/>
              </p:cNvCxnSpPr>
              <p:nvPr/>
            </p:nvCxnSpPr>
            <p:spPr>
              <a:xfrm rot="19800000" flipH="1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AC00C2-A75A-4663-BCBA-482D5D134D56}"/>
                </a:ext>
              </a:extLst>
            </p:cNvPr>
            <p:cNvGrpSpPr/>
            <p:nvPr/>
          </p:nvGrpSpPr>
          <p:grpSpPr>
            <a:xfrm>
              <a:off x="2314561" y="8015112"/>
              <a:ext cx="956123" cy="956123"/>
              <a:chOff x="5034191" y="8182852"/>
              <a:chExt cx="956123" cy="956123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F75425E-288A-4AA6-A949-0E703AAFC4B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DDBCF44-F14F-4EDD-928D-D78E74907663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AED7419-ED22-4FDB-96F6-D951ACE9B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28C55E1-DEBE-43D7-AC00-4FE760B670E2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 flipV="1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4958941-9658-4DA8-866D-5A8ABA8389C9}"/>
                </a:ext>
              </a:extLst>
            </p:cNvPr>
            <p:cNvGrpSpPr/>
            <p:nvPr/>
          </p:nvGrpSpPr>
          <p:grpSpPr>
            <a:xfrm>
              <a:off x="1287768" y="7020214"/>
              <a:ext cx="965706" cy="956123"/>
              <a:chOff x="5337782" y="6958699"/>
              <a:chExt cx="965706" cy="956123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01B1D6-B388-4E04-AF93-9C9293E38A6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9EC1875-32D7-4986-AD36-3082A4CDA841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7C23504-942F-4D1E-B0A4-FF2B210CDA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E0B59F2-C151-406D-95E2-B3A5C594434E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 flipV="1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818690E-E82E-4E20-A42D-AEDD36E4A96E}"/>
                  </a:ext>
                </a:extLst>
              </p:cNvPr>
              <p:cNvCxnSpPr>
                <a:cxnSpLocks/>
              </p:cNvCxnSpPr>
              <p:nvPr/>
            </p:nvCxnSpPr>
            <p:spPr>
              <a:xfrm rot="132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0B8067F-E2CA-4361-945D-B8596A262827}"/>
                  </a:ext>
                </a:extLst>
              </p:cNvPr>
              <p:cNvCxnSpPr>
                <a:cxnSpLocks/>
              </p:cNvCxnSpPr>
              <p:nvPr/>
            </p:nvCxnSpPr>
            <p:spPr>
              <a:xfrm rot="20280000" flipV="1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8A37FD1-03C8-4082-9C7E-342885CA5214}"/>
                  </a:ext>
                </a:extLst>
              </p:cNvPr>
              <p:cNvGrpSpPr/>
              <p:nvPr/>
            </p:nvGrpSpPr>
            <p:grpSpPr>
              <a:xfrm rot="16200000">
                <a:off x="5820635" y="6953907"/>
                <a:ext cx="0" cy="965706"/>
                <a:chOff x="5894439" y="7126744"/>
                <a:chExt cx="0" cy="965706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E2A9ED7-138A-4EAA-B011-DE75C19C95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20000">
                  <a:off x="5894439" y="7136327"/>
                  <a:ext cx="0" cy="956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ED2CA0E-1391-4935-B4D1-D804822637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280000" flipV="1">
                  <a:off x="5894439" y="7126744"/>
                  <a:ext cx="0" cy="956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50889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3 attempts at drawing reflections.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reflections that are not symmetrical. Explain why.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9A0917-8D20-4756-A68D-5EB2CF824937}"/>
              </a:ext>
            </a:extLst>
          </p:cNvPr>
          <p:cNvGrpSpPr/>
          <p:nvPr/>
        </p:nvGrpSpPr>
        <p:grpSpPr>
          <a:xfrm>
            <a:off x="1754256" y="1467984"/>
            <a:ext cx="5635486" cy="2516959"/>
            <a:chOff x="346353" y="6894914"/>
            <a:chExt cx="2891895" cy="1291597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36C82A9-D16C-4991-BF1D-802E4D3C6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2368428" y="6894914"/>
              <a:ext cx="869820" cy="101626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9A6459-F30D-4615-B8F3-F56E287D6D5C}"/>
                </a:ext>
              </a:extLst>
            </p:cNvPr>
            <p:cNvSpPr txBox="1"/>
            <p:nvPr/>
          </p:nvSpPr>
          <p:spPr>
            <a:xfrm>
              <a:off x="466331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4DC0A4-AB87-43D8-B1AE-A76B68A91B50}"/>
                </a:ext>
              </a:extLst>
            </p:cNvPr>
            <p:cNvSpPr txBox="1"/>
            <p:nvPr/>
          </p:nvSpPr>
          <p:spPr>
            <a:xfrm>
              <a:off x="1443506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9EF5A5-06E2-4E2C-BA8E-456ED236A53C}"/>
                </a:ext>
              </a:extLst>
            </p:cNvPr>
            <p:cNvSpPr txBox="1"/>
            <p:nvPr/>
          </p:nvSpPr>
          <p:spPr>
            <a:xfrm>
              <a:off x="2486364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CDE4A0F-39D3-456B-A438-1F9035130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2799" y="6895445"/>
              <a:ext cx="868910" cy="10152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9E96FC3-948E-415C-9919-AC0001F2A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353" y="6895445"/>
              <a:ext cx="819727" cy="101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73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3 attempts at drawing reflections.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reflections that are not symmetrical. Explain why.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Shapes A and B are not symmetrical. The right-hand part of shape A is narrower than the left-hand side. The top-right-hand corner of reflection B is higher and further out than the top-left-hand corner.</a:t>
            </a:r>
          </a:p>
          <a:p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9A0917-8D20-4756-A68D-5EB2CF824937}"/>
              </a:ext>
            </a:extLst>
          </p:cNvPr>
          <p:cNvGrpSpPr/>
          <p:nvPr/>
        </p:nvGrpSpPr>
        <p:grpSpPr>
          <a:xfrm>
            <a:off x="1754256" y="1467984"/>
            <a:ext cx="5635486" cy="2516959"/>
            <a:chOff x="346353" y="6894914"/>
            <a:chExt cx="2891895" cy="1291597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36C82A9-D16C-4991-BF1D-802E4D3C6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2368428" y="6894914"/>
              <a:ext cx="869820" cy="101626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9A6459-F30D-4615-B8F3-F56E287D6D5C}"/>
                </a:ext>
              </a:extLst>
            </p:cNvPr>
            <p:cNvSpPr txBox="1"/>
            <p:nvPr/>
          </p:nvSpPr>
          <p:spPr>
            <a:xfrm>
              <a:off x="466331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4DC0A4-AB87-43D8-B1AE-A76B68A91B50}"/>
                </a:ext>
              </a:extLst>
            </p:cNvPr>
            <p:cNvSpPr txBox="1"/>
            <p:nvPr/>
          </p:nvSpPr>
          <p:spPr>
            <a:xfrm>
              <a:off x="1443506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9EF5A5-06E2-4E2C-BA8E-456ED236A53C}"/>
                </a:ext>
              </a:extLst>
            </p:cNvPr>
            <p:cNvSpPr txBox="1"/>
            <p:nvPr/>
          </p:nvSpPr>
          <p:spPr>
            <a:xfrm>
              <a:off x="2486364" y="7981191"/>
              <a:ext cx="642507" cy="2053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CDE4A0F-39D3-456B-A438-1F9035130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2799" y="6895445"/>
              <a:ext cx="868910" cy="10152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9E96FC3-948E-415C-9919-AC0001F2A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353" y="6895445"/>
              <a:ext cx="819727" cy="101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424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symmetry? What does it mean if something is symmetrical?</a:t>
            </a: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8" algn="ctr"/>
            <a:r>
              <a:rPr lang="en-GB" sz="2400" dirty="0">
                <a:solidFill>
                  <a:srgbClr val="FF0000"/>
                </a:solidFill>
                <a:latin typeface="Letter-join 40" panose="02000805000000020003" pitchFamily="50" charset="0"/>
              </a:rPr>
              <a:t>Something is symmetrical when it is </a:t>
            </a:r>
            <a:r>
              <a:rPr lang="en-GB" sz="2400" b="1" dirty="0">
                <a:solidFill>
                  <a:srgbClr val="FF0000"/>
                </a:solidFill>
                <a:latin typeface="Letter-join 40" panose="02000805000000020003" pitchFamily="50" charset="0"/>
              </a:rPr>
              <a:t>the same on both sides</a:t>
            </a:r>
            <a:r>
              <a:rPr lang="en-GB" sz="2400" dirty="0">
                <a:solidFill>
                  <a:srgbClr val="FF0000"/>
                </a:solidFill>
                <a:latin typeface="Letter-join 40" panose="02000805000000020003" pitchFamily="50" charset="0"/>
              </a:rPr>
              <a:t>. A shape has symmetry if a central dividing line (a </a:t>
            </a:r>
            <a:r>
              <a:rPr lang="en-GB" sz="2400" b="1" dirty="0">
                <a:solidFill>
                  <a:srgbClr val="FF0000"/>
                </a:solidFill>
                <a:latin typeface="Letter-join 40" panose="02000805000000020003" pitchFamily="50" charset="0"/>
              </a:rPr>
              <a:t>mirror line</a:t>
            </a:r>
            <a:r>
              <a:rPr lang="en-GB" sz="2400" dirty="0">
                <a:solidFill>
                  <a:srgbClr val="FF0000"/>
                </a:solidFill>
                <a:latin typeface="Letter-join 40" panose="02000805000000020003" pitchFamily="50" charset="0"/>
              </a:rPr>
              <a:t>) can be drawn on it, to show that both sides of the shape are exactly the same.</a:t>
            </a:r>
            <a:endParaRPr lang="en-GB" sz="3200" dirty="0">
              <a:solidFill>
                <a:srgbClr val="FF0000"/>
              </a:solidFill>
              <a:latin typeface="Letter-join 40" panose="02000805000000020003" pitchFamily="50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104" y="1719591"/>
            <a:ext cx="2698937" cy="342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8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following shapes have more than one line of symmetry?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EB595F03-D980-4AE8-8FA0-432CCFE197BC}"/>
              </a:ext>
            </a:extLst>
          </p:cNvPr>
          <p:cNvSpPr/>
          <p:nvPr/>
        </p:nvSpPr>
        <p:spPr>
          <a:xfrm>
            <a:off x="1484416" y="1742841"/>
            <a:ext cx="1246910" cy="1223159"/>
          </a:xfrm>
          <a:prstGeom prst="star5">
            <a:avLst>
              <a:gd name="adj" fmla="val 21447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AA4B0599-038C-4DA9-947F-1525AB13C380}"/>
              </a:ext>
            </a:extLst>
          </p:cNvPr>
          <p:cNvSpPr/>
          <p:nvPr/>
        </p:nvSpPr>
        <p:spPr>
          <a:xfrm>
            <a:off x="3177200" y="3446950"/>
            <a:ext cx="1060704" cy="1021278"/>
          </a:xfrm>
          <a:prstGeom prst="hear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AB05AB-B69A-4614-A854-09AC387E4E99}"/>
              </a:ext>
            </a:extLst>
          </p:cNvPr>
          <p:cNvSpPr/>
          <p:nvPr/>
        </p:nvSpPr>
        <p:spPr>
          <a:xfrm>
            <a:off x="4120738" y="2105039"/>
            <a:ext cx="1769423" cy="6650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8F97694-9EA4-4722-83B0-B5B368E59B67}"/>
              </a:ext>
            </a:extLst>
          </p:cNvPr>
          <p:cNvSpPr/>
          <p:nvPr/>
        </p:nvSpPr>
        <p:spPr>
          <a:xfrm>
            <a:off x="4975761" y="3767584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915C49A-91EF-4104-9561-6B3803BEE623}"/>
              </a:ext>
            </a:extLst>
          </p:cNvPr>
          <p:cNvSpPr/>
          <p:nvPr/>
        </p:nvSpPr>
        <p:spPr>
          <a:xfrm>
            <a:off x="6745184" y="2235666"/>
            <a:ext cx="914400" cy="122315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87F4E1E5-459E-4F91-B184-DA8E7647758B}"/>
              </a:ext>
            </a:extLst>
          </p:cNvPr>
          <p:cNvSpPr/>
          <p:nvPr/>
        </p:nvSpPr>
        <p:spPr>
          <a:xfrm rot="5400000">
            <a:off x="1358688" y="3660707"/>
            <a:ext cx="914400" cy="1246909"/>
          </a:xfrm>
          <a:prstGeom prst="flowChartOffpage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525BF4-1F2D-4EC3-AA04-481B1ED90D08}"/>
              </a:ext>
            </a:extLst>
          </p:cNvPr>
          <p:cNvSpPr/>
          <p:nvPr/>
        </p:nvSpPr>
        <p:spPr>
          <a:xfrm>
            <a:off x="7343786" y="3767584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8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following shapes have more than one line of symmetry?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EB595F03-D980-4AE8-8FA0-432CCFE197BC}"/>
              </a:ext>
            </a:extLst>
          </p:cNvPr>
          <p:cNvSpPr/>
          <p:nvPr/>
        </p:nvSpPr>
        <p:spPr>
          <a:xfrm>
            <a:off x="1484416" y="1742841"/>
            <a:ext cx="1246910" cy="1223159"/>
          </a:xfrm>
          <a:prstGeom prst="star5">
            <a:avLst>
              <a:gd name="adj" fmla="val 21447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AA4B0599-038C-4DA9-947F-1525AB13C380}"/>
              </a:ext>
            </a:extLst>
          </p:cNvPr>
          <p:cNvSpPr/>
          <p:nvPr/>
        </p:nvSpPr>
        <p:spPr>
          <a:xfrm>
            <a:off x="3177200" y="3446950"/>
            <a:ext cx="1060704" cy="1021278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AB05AB-B69A-4614-A854-09AC387E4E99}"/>
              </a:ext>
            </a:extLst>
          </p:cNvPr>
          <p:cNvSpPr/>
          <p:nvPr/>
        </p:nvSpPr>
        <p:spPr>
          <a:xfrm>
            <a:off x="4120738" y="2105039"/>
            <a:ext cx="1769423" cy="6650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8F97694-9EA4-4722-83B0-B5B368E59B67}"/>
              </a:ext>
            </a:extLst>
          </p:cNvPr>
          <p:cNvSpPr/>
          <p:nvPr/>
        </p:nvSpPr>
        <p:spPr>
          <a:xfrm>
            <a:off x="4975761" y="3767584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915C49A-91EF-4104-9561-6B3803BEE623}"/>
              </a:ext>
            </a:extLst>
          </p:cNvPr>
          <p:cNvSpPr/>
          <p:nvPr/>
        </p:nvSpPr>
        <p:spPr>
          <a:xfrm>
            <a:off x="6745184" y="2235666"/>
            <a:ext cx="914400" cy="122315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87F4E1E5-459E-4F91-B184-DA8E7647758B}"/>
              </a:ext>
            </a:extLst>
          </p:cNvPr>
          <p:cNvSpPr/>
          <p:nvPr/>
        </p:nvSpPr>
        <p:spPr>
          <a:xfrm rot="5400000">
            <a:off x="1358688" y="3660707"/>
            <a:ext cx="914400" cy="1246909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525BF4-1F2D-4EC3-AA04-481B1ED90D08}"/>
              </a:ext>
            </a:extLst>
          </p:cNvPr>
          <p:cNvSpPr/>
          <p:nvPr/>
        </p:nvSpPr>
        <p:spPr>
          <a:xfrm>
            <a:off x="7343786" y="376758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 has the correct lines of symmetry marked?</a:t>
            </a:r>
          </a:p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9C0B8-AD27-49FF-B12C-EA4168A86C5C}"/>
              </a:ext>
            </a:extLst>
          </p:cNvPr>
          <p:cNvSpPr txBox="1"/>
          <p:nvPr/>
        </p:nvSpPr>
        <p:spPr>
          <a:xfrm>
            <a:off x="17833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4B467C-55C5-40EB-88F2-F4B842D408A9}"/>
              </a:ext>
            </a:extLst>
          </p:cNvPr>
          <p:cNvGrpSpPr/>
          <p:nvPr/>
        </p:nvGrpSpPr>
        <p:grpSpPr>
          <a:xfrm>
            <a:off x="862540" y="2556757"/>
            <a:ext cx="1703005" cy="1693831"/>
            <a:chOff x="862540" y="1869843"/>
            <a:chExt cx="1703005" cy="1693831"/>
          </a:xfrm>
        </p:grpSpPr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5F92A9F3-3C04-4C3D-B2D9-E14BF9F88C76}"/>
                </a:ext>
              </a:extLst>
            </p:cNvPr>
            <p:cNvSpPr/>
            <p:nvPr/>
          </p:nvSpPr>
          <p:spPr>
            <a:xfrm flipV="1">
              <a:off x="862540" y="2149089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4790FD2-23B8-46D3-A6DA-DD4C4239431C}"/>
                </a:ext>
              </a:extLst>
            </p:cNvPr>
            <p:cNvCxnSpPr>
              <a:cxnSpLocks/>
            </p:cNvCxnSpPr>
            <p:nvPr/>
          </p:nvCxnSpPr>
          <p:spPr>
            <a:xfrm>
              <a:off x="1714043" y="1869843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9AD5AB-5C31-4697-B289-1AAEB7B2811C}"/>
              </a:ext>
            </a:extLst>
          </p:cNvPr>
          <p:cNvGrpSpPr/>
          <p:nvPr/>
        </p:nvGrpSpPr>
        <p:grpSpPr>
          <a:xfrm>
            <a:off x="3418308" y="2556757"/>
            <a:ext cx="2117286" cy="1693831"/>
            <a:chOff x="3367797" y="1874476"/>
            <a:chExt cx="2117286" cy="1693831"/>
          </a:xfrm>
        </p:grpSpPr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C6E09146-D181-4BAD-B7EC-24A44682926A}"/>
                </a:ext>
              </a:extLst>
            </p:cNvPr>
            <p:cNvSpPr/>
            <p:nvPr/>
          </p:nvSpPr>
          <p:spPr>
            <a:xfrm flipV="1">
              <a:off x="3574937" y="2153722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3E0F93-622A-4D61-859E-FF113D33ABCE}"/>
                </a:ext>
              </a:extLst>
            </p:cNvPr>
            <p:cNvCxnSpPr>
              <a:cxnSpLocks/>
            </p:cNvCxnSpPr>
            <p:nvPr/>
          </p:nvCxnSpPr>
          <p:spPr>
            <a:xfrm>
              <a:off x="4426440" y="1874476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A6AB73E-E72E-4A97-96FD-4E540882127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26440" y="1662750"/>
              <a:ext cx="0" cy="211728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9F1019F-85DC-425A-8E67-A1ECE8DFBB31}"/>
              </a:ext>
            </a:extLst>
          </p:cNvPr>
          <p:cNvGrpSpPr/>
          <p:nvPr/>
        </p:nvGrpSpPr>
        <p:grpSpPr>
          <a:xfrm>
            <a:off x="6388357" y="2556757"/>
            <a:ext cx="2486879" cy="1693831"/>
            <a:chOff x="6388357" y="1906485"/>
            <a:chExt cx="2486879" cy="1693831"/>
          </a:xfrm>
        </p:grpSpPr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B9DBA2D5-DF27-4FBD-9D53-C4F908E7925C}"/>
                </a:ext>
              </a:extLst>
            </p:cNvPr>
            <p:cNvSpPr/>
            <p:nvPr/>
          </p:nvSpPr>
          <p:spPr>
            <a:xfrm flipV="1">
              <a:off x="6780295" y="2185733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10E44C6-3A77-475E-933A-85B0CE81502D}"/>
                </a:ext>
              </a:extLst>
            </p:cNvPr>
            <p:cNvCxnSpPr>
              <a:cxnSpLocks/>
            </p:cNvCxnSpPr>
            <p:nvPr/>
          </p:nvCxnSpPr>
          <p:spPr>
            <a:xfrm>
              <a:off x="7631797" y="1906485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CB7E3C-7D56-41B9-A448-BBA17DAF6FEE}"/>
                </a:ext>
              </a:extLst>
            </p:cNvPr>
            <p:cNvCxnSpPr>
              <a:cxnSpLocks/>
            </p:cNvCxnSpPr>
            <p:nvPr/>
          </p:nvCxnSpPr>
          <p:spPr>
            <a:xfrm rot="18480000">
              <a:off x="7531692" y="1632678"/>
              <a:ext cx="0" cy="2286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DE2CBC-0D5B-4864-ABEC-A5743EDB93DA}"/>
                </a:ext>
              </a:extLst>
            </p:cNvPr>
            <p:cNvCxnSpPr>
              <a:cxnSpLocks/>
            </p:cNvCxnSpPr>
            <p:nvPr/>
          </p:nvCxnSpPr>
          <p:spPr>
            <a:xfrm rot="3120000" flipH="1">
              <a:off x="7731901" y="1632678"/>
              <a:ext cx="0" cy="2286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594263C-A4D0-4268-A5DB-029A53FEADE1}"/>
              </a:ext>
            </a:extLst>
          </p:cNvPr>
          <p:cNvSpPr txBox="1"/>
          <p:nvPr/>
        </p:nvSpPr>
        <p:spPr>
          <a:xfrm>
            <a:off x="2765754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C3C5B4-F53F-4FD3-87D4-E75E6F43FDDA}"/>
              </a:ext>
            </a:extLst>
          </p:cNvPr>
          <p:cNvSpPr txBox="1"/>
          <p:nvPr/>
        </p:nvSpPr>
        <p:spPr>
          <a:xfrm>
            <a:off x="5799261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 has the correct lines of symmetry marked?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A</a:t>
            </a:r>
          </a:p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9C0B8-AD27-49FF-B12C-EA4168A86C5C}"/>
              </a:ext>
            </a:extLst>
          </p:cNvPr>
          <p:cNvSpPr txBox="1"/>
          <p:nvPr/>
        </p:nvSpPr>
        <p:spPr>
          <a:xfrm>
            <a:off x="17833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4B467C-55C5-40EB-88F2-F4B842D408A9}"/>
              </a:ext>
            </a:extLst>
          </p:cNvPr>
          <p:cNvGrpSpPr/>
          <p:nvPr/>
        </p:nvGrpSpPr>
        <p:grpSpPr>
          <a:xfrm>
            <a:off x="862540" y="2556757"/>
            <a:ext cx="1703005" cy="1693831"/>
            <a:chOff x="862540" y="1869843"/>
            <a:chExt cx="1703005" cy="1693831"/>
          </a:xfrm>
        </p:grpSpPr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5F92A9F3-3C04-4C3D-B2D9-E14BF9F88C76}"/>
                </a:ext>
              </a:extLst>
            </p:cNvPr>
            <p:cNvSpPr/>
            <p:nvPr/>
          </p:nvSpPr>
          <p:spPr>
            <a:xfrm flipV="1">
              <a:off x="862540" y="2149089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4790FD2-23B8-46D3-A6DA-DD4C4239431C}"/>
                </a:ext>
              </a:extLst>
            </p:cNvPr>
            <p:cNvCxnSpPr>
              <a:cxnSpLocks/>
            </p:cNvCxnSpPr>
            <p:nvPr/>
          </p:nvCxnSpPr>
          <p:spPr>
            <a:xfrm>
              <a:off x="1714043" y="1869843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9AD5AB-5C31-4697-B289-1AAEB7B2811C}"/>
              </a:ext>
            </a:extLst>
          </p:cNvPr>
          <p:cNvGrpSpPr/>
          <p:nvPr/>
        </p:nvGrpSpPr>
        <p:grpSpPr>
          <a:xfrm>
            <a:off x="3418308" y="2556757"/>
            <a:ext cx="2117286" cy="1693831"/>
            <a:chOff x="3367797" y="1874476"/>
            <a:chExt cx="2117286" cy="1693831"/>
          </a:xfrm>
        </p:grpSpPr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C6E09146-D181-4BAD-B7EC-24A44682926A}"/>
                </a:ext>
              </a:extLst>
            </p:cNvPr>
            <p:cNvSpPr/>
            <p:nvPr/>
          </p:nvSpPr>
          <p:spPr>
            <a:xfrm flipV="1">
              <a:off x="3574937" y="2153722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3E0F93-622A-4D61-859E-FF113D33ABCE}"/>
                </a:ext>
              </a:extLst>
            </p:cNvPr>
            <p:cNvCxnSpPr>
              <a:cxnSpLocks/>
            </p:cNvCxnSpPr>
            <p:nvPr/>
          </p:nvCxnSpPr>
          <p:spPr>
            <a:xfrm>
              <a:off x="4426440" y="1874476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A6AB73E-E72E-4A97-96FD-4E540882127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26440" y="1662750"/>
              <a:ext cx="0" cy="211728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9F1019F-85DC-425A-8E67-A1ECE8DFBB31}"/>
              </a:ext>
            </a:extLst>
          </p:cNvPr>
          <p:cNvGrpSpPr/>
          <p:nvPr/>
        </p:nvGrpSpPr>
        <p:grpSpPr>
          <a:xfrm>
            <a:off x="6388357" y="2556757"/>
            <a:ext cx="2486879" cy="1693831"/>
            <a:chOff x="6388357" y="1906485"/>
            <a:chExt cx="2486879" cy="1693831"/>
          </a:xfrm>
        </p:grpSpPr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B9DBA2D5-DF27-4FBD-9D53-C4F908E7925C}"/>
                </a:ext>
              </a:extLst>
            </p:cNvPr>
            <p:cNvSpPr/>
            <p:nvPr/>
          </p:nvSpPr>
          <p:spPr>
            <a:xfrm flipV="1">
              <a:off x="6780295" y="2185733"/>
              <a:ext cx="1703005" cy="1135337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10E44C6-3A77-475E-933A-85B0CE81502D}"/>
                </a:ext>
              </a:extLst>
            </p:cNvPr>
            <p:cNvCxnSpPr>
              <a:cxnSpLocks/>
            </p:cNvCxnSpPr>
            <p:nvPr/>
          </p:nvCxnSpPr>
          <p:spPr>
            <a:xfrm>
              <a:off x="7631797" y="1906485"/>
              <a:ext cx="0" cy="169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CB7E3C-7D56-41B9-A448-BBA17DAF6FEE}"/>
                </a:ext>
              </a:extLst>
            </p:cNvPr>
            <p:cNvCxnSpPr>
              <a:cxnSpLocks/>
            </p:cNvCxnSpPr>
            <p:nvPr/>
          </p:nvCxnSpPr>
          <p:spPr>
            <a:xfrm rot="18480000">
              <a:off x="7531692" y="1632678"/>
              <a:ext cx="0" cy="2286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DE2CBC-0D5B-4864-ABEC-A5743EDB93DA}"/>
                </a:ext>
              </a:extLst>
            </p:cNvPr>
            <p:cNvCxnSpPr>
              <a:cxnSpLocks/>
            </p:cNvCxnSpPr>
            <p:nvPr/>
          </p:nvCxnSpPr>
          <p:spPr>
            <a:xfrm rot="3120000" flipH="1">
              <a:off x="7731901" y="1632678"/>
              <a:ext cx="0" cy="2286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594263C-A4D0-4268-A5DB-029A53FEADE1}"/>
              </a:ext>
            </a:extLst>
          </p:cNvPr>
          <p:cNvSpPr txBox="1"/>
          <p:nvPr/>
        </p:nvSpPr>
        <p:spPr>
          <a:xfrm>
            <a:off x="2765754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C3C5B4-F53F-4FD3-87D4-E75E6F43FDDA}"/>
              </a:ext>
            </a:extLst>
          </p:cNvPr>
          <p:cNvSpPr txBox="1"/>
          <p:nvPr/>
        </p:nvSpPr>
        <p:spPr>
          <a:xfrm>
            <a:off x="5799261" y="2454416"/>
            <a:ext cx="1171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1823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halves which go together to make symmetrical shapes.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B5F038-3E78-47B5-BAB8-65149AA2DE57}"/>
              </a:ext>
            </a:extLst>
          </p:cNvPr>
          <p:cNvGrpSpPr/>
          <p:nvPr/>
        </p:nvGrpSpPr>
        <p:grpSpPr>
          <a:xfrm>
            <a:off x="2021342" y="2009975"/>
            <a:ext cx="5218052" cy="3019834"/>
            <a:chOff x="190968" y="4072662"/>
            <a:chExt cx="3240000" cy="1875079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57502AA-33C8-4C20-AFB5-C1ED3CCC1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537461" y="4126414"/>
              <a:ext cx="458633" cy="871403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F28B8BA-4785-48FE-A3DB-2057B1F18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6200000">
              <a:off x="1583292" y="4933167"/>
              <a:ext cx="458633" cy="894334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02CC0636-C386-4639-9998-21D3B85AB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6200000">
              <a:off x="251187" y="4298003"/>
              <a:ext cx="983806" cy="609960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E1E99884-8378-4609-B509-68CFCFF80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 flipV="1">
              <a:off x="648497" y="5282723"/>
              <a:ext cx="458633" cy="871403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1E92D76-DB2D-4A6B-8B61-1D2C73C0D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 flipV="1">
              <a:off x="2453739" y="5267430"/>
              <a:ext cx="458633" cy="89433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A1DC24C4-8F65-48FA-BD7D-4A7AE1A7B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 flipV="1">
              <a:off x="2327429" y="4292396"/>
              <a:ext cx="983806" cy="60996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56E3D3-61E2-4288-98AB-40D87083B5ED}"/>
                </a:ext>
              </a:extLst>
            </p:cNvPr>
            <p:cNvSpPr txBox="1"/>
            <p:nvPr/>
          </p:nvSpPr>
          <p:spPr>
            <a:xfrm>
              <a:off x="190968" y="440623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4114A9-DF10-4F39-A626-5CC0CC364006}"/>
                </a:ext>
              </a:extLst>
            </p:cNvPr>
            <p:cNvSpPr txBox="1"/>
            <p:nvPr/>
          </p:nvSpPr>
          <p:spPr>
            <a:xfrm>
              <a:off x="1597543" y="4072662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9DF604B-B151-41E3-9FBC-B9F3F7603E1A}"/>
                </a:ext>
              </a:extLst>
            </p:cNvPr>
            <p:cNvSpPr txBox="1"/>
            <p:nvPr/>
          </p:nvSpPr>
          <p:spPr>
            <a:xfrm>
              <a:off x="2508983" y="415863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09D429-4987-4D6D-99C2-ECEF78637E50}"/>
                </a:ext>
              </a:extLst>
            </p:cNvPr>
            <p:cNvSpPr txBox="1"/>
            <p:nvPr/>
          </p:nvSpPr>
          <p:spPr>
            <a:xfrm>
              <a:off x="241159" y="5392719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636EFC8-6700-4675-9EB1-77512658FAB3}"/>
                </a:ext>
              </a:extLst>
            </p:cNvPr>
            <p:cNvSpPr txBox="1"/>
            <p:nvPr/>
          </p:nvSpPr>
          <p:spPr>
            <a:xfrm>
              <a:off x="1443982" y="5625110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098A5C-497D-471D-9076-9B69471FB914}"/>
                </a:ext>
              </a:extLst>
            </p:cNvPr>
            <p:cNvSpPr txBox="1"/>
            <p:nvPr/>
          </p:nvSpPr>
          <p:spPr>
            <a:xfrm>
              <a:off x="2791171" y="540304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80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halves which go together to make symmetrical shapes.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and C; B and D; E and F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B5F038-3E78-47B5-BAB8-65149AA2DE57}"/>
              </a:ext>
            </a:extLst>
          </p:cNvPr>
          <p:cNvGrpSpPr/>
          <p:nvPr/>
        </p:nvGrpSpPr>
        <p:grpSpPr>
          <a:xfrm>
            <a:off x="2021342" y="2009975"/>
            <a:ext cx="5218052" cy="3019834"/>
            <a:chOff x="190968" y="4072662"/>
            <a:chExt cx="3240000" cy="1875079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57502AA-33C8-4C20-AFB5-C1ED3CCC1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537461" y="4126414"/>
              <a:ext cx="458633" cy="871403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F28B8BA-4785-48FE-A3DB-2057B1F18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6200000">
              <a:off x="1583292" y="4933167"/>
              <a:ext cx="458633" cy="894334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02CC0636-C386-4639-9998-21D3B85AB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6200000">
              <a:off x="251187" y="4298003"/>
              <a:ext cx="983806" cy="609960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E1E99884-8378-4609-B509-68CFCFF80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 flipV="1">
              <a:off x="648497" y="5282723"/>
              <a:ext cx="458633" cy="871403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1E92D76-DB2D-4A6B-8B61-1D2C73C0D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 flipV="1">
              <a:off x="2453739" y="5267430"/>
              <a:ext cx="458633" cy="89433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A1DC24C4-8F65-48FA-BD7D-4A7AE1A7B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 flipV="1">
              <a:off x="2327429" y="4292396"/>
              <a:ext cx="983806" cy="60996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56E3D3-61E2-4288-98AB-40D87083B5ED}"/>
                </a:ext>
              </a:extLst>
            </p:cNvPr>
            <p:cNvSpPr txBox="1"/>
            <p:nvPr/>
          </p:nvSpPr>
          <p:spPr>
            <a:xfrm>
              <a:off x="190968" y="440623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4114A9-DF10-4F39-A626-5CC0CC364006}"/>
                </a:ext>
              </a:extLst>
            </p:cNvPr>
            <p:cNvSpPr txBox="1"/>
            <p:nvPr/>
          </p:nvSpPr>
          <p:spPr>
            <a:xfrm>
              <a:off x="1597543" y="4072662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9DF604B-B151-41E3-9FBC-B9F3F7603E1A}"/>
                </a:ext>
              </a:extLst>
            </p:cNvPr>
            <p:cNvSpPr txBox="1"/>
            <p:nvPr/>
          </p:nvSpPr>
          <p:spPr>
            <a:xfrm>
              <a:off x="2508983" y="415863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09D429-4987-4D6D-99C2-ECEF78637E50}"/>
                </a:ext>
              </a:extLst>
            </p:cNvPr>
            <p:cNvSpPr txBox="1"/>
            <p:nvPr/>
          </p:nvSpPr>
          <p:spPr>
            <a:xfrm>
              <a:off x="241159" y="5392719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636EFC8-6700-4675-9EB1-77512658FAB3}"/>
                </a:ext>
              </a:extLst>
            </p:cNvPr>
            <p:cNvSpPr txBox="1"/>
            <p:nvPr/>
          </p:nvSpPr>
          <p:spPr>
            <a:xfrm>
              <a:off x="1443982" y="5625110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098A5C-497D-471D-9076-9B69471FB914}"/>
                </a:ext>
              </a:extLst>
            </p:cNvPr>
            <p:cNvSpPr txBox="1"/>
            <p:nvPr/>
          </p:nvSpPr>
          <p:spPr>
            <a:xfrm>
              <a:off x="2791171" y="5403048"/>
              <a:ext cx="639797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483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Pair the lines of symmetry with the shapes they match.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552FBC-D50F-4666-8593-7197E755C5CC}"/>
              </a:ext>
            </a:extLst>
          </p:cNvPr>
          <p:cNvGrpSpPr/>
          <p:nvPr/>
        </p:nvGrpSpPr>
        <p:grpSpPr>
          <a:xfrm>
            <a:off x="1951041" y="1631184"/>
            <a:ext cx="5241916" cy="3612326"/>
            <a:chOff x="102032" y="6887869"/>
            <a:chExt cx="3254817" cy="2242971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F724002F-11A9-4A83-B6A6-AD078DB14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374603" y="7106359"/>
              <a:ext cx="783832" cy="78383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66CB57D1-C446-4EAD-875C-83121A58E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2382807" y="7084803"/>
              <a:ext cx="826943" cy="826944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97AF191-E0A6-47BF-8D7A-701A7D652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1419009" y="8181601"/>
              <a:ext cx="721121" cy="62314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9489BC-4ACD-4CFE-912A-9C0DE521CD78}"/>
                </a:ext>
              </a:extLst>
            </p:cNvPr>
            <p:cNvSpPr txBox="1"/>
            <p:nvPr/>
          </p:nvSpPr>
          <p:spPr>
            <a:xfrm>
              <a:off x="102032" y="6948788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C9434E8-AA17-420C-B6FF-7D5430AFDF26}"/>
                </a:ext>
              </a:extLst>
            </p:cNvPr>
            <p:cNvSpPr txBox="1"/>
            <p:nvPr/>
          </p:nvSpPr>
          <p:spPr>
            <a:xfrm>
              <a:off x="1774919" y="6887869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1CC73A-BE36-4010-B03A-0791B2165505}"/>
                </a:ext>
              </a:extLst>
            </p:cNvPr>
            <p:cNvSpPr txBox="1"/>
            <p:nvPr/>
          </p:nvSpPr>
          <p:spPr>
            <a:xfrm>
              <a:off x="2729697" y="7014841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6C1642-73DD-4ECA-A99D-1EB9DD0712AE}"/>
                </a:ext>
              </a:extLst>
            </p:cNvPr>
            <p:cNvSpPr txBox="1"/>
            <p:nvPr/>
          </p:nvSpPr>
          <p:spPr>
            <a:xfrm>
              <a:off x="465137" y="8882403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F3B282-D756-4923-A332-3896ACDD528E}"/>
                </a:ext>
              </a:extLst>
            </p:cNvPr>
            <p:cNvSpPr txBox="1"/>
            <p:nvPr/>
          </p:nvSpPr>
          <p:spPr>
            <a:xfrm>
              <a:off x="1581929" y="8695016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EFEEE7-3E82-4279-8F01-1E95DF477F9D}"/>
                </a:ext>
              </a:extLst>
            </p:cNvPr>
            <p:cNvSpPr txBox="1"/>
            <p:nvPr/>
          </p:nvSpPr>
          <p:spPr>
            <a:xfrm>
              <a:off x="2666090" y="8855314"/>
              <a:ext cx="627152" cy="2484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F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974F588-020F-4244-BD64-3F0C98F4A2B6}"/>
                </a:ext>
              </a:extLst>
            </p:cNvPr>
            <p:cNvGrpSpPr/>
            <p:nvPr/>
          </p:nvGrpSpPr>
          <p:grpSpPr>
            <a:xfrm>
              <a:off x="288457" y="8015112"/>
              <a:ext cx="956123" cy="956123"/>
              <a:chOff x="3915713" y="6910164"/>
              <a:chExt cx="956123" cy="95612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C7179DD-C7BB-4BA1-8640-34A6DD77561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D3933BC-92D5-4063-BB59-E6BABBE80184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E706D6C-FBBD-4AF2-970A-B4A77E88AB5D}"/>
                  </a:ext>
                </a:extLst>
              </p:cNvPr>
              <p:cNvCxnSpPr>
                <a:cxnSpLocks/>
              </p:cNvCxnSpPr>
              <p:nvPr/>
            </p:nvCxnSpPr>
            <p:spPr>
              <a:xfrm rot="19800000" flipH="1">
                <a:off x="4393775" y="6910164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AC00C2-A75A-4663-BCBA-482D5D134D56}"/>
                </a:ext>
              </a:extLst>
            </p:cNvPr>
            <p:cNvGrpSpPr/>
            <p:nvPr/>
          </p:nvGrpSpPr>
          <p:grpSpPr>
            <a:xfrm>
              <a:off x="2314561" y="8015112"/>
              <a:ext cx="956123" cy="956123"/>
              <a:chOff x="5034191" y="8182852"/>
              <a:chExt cx="956123" cy="956123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F75425E-288A-4AA6-A949-0E703AAFC4B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DDBCF44-F14F-4EDD-928D-D78E74907663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AED7419-ED22-4FDB-96F6-D951ACE9B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28C55E1-DEBE-43D7-AC00-4FE760B670E2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 flipV="1">
                <a:off x="5512253" y="8182852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4958941-9658-4DA8-866D-5A8ABA8389C9}"/>
                </a:ext>
              </a:extLst>
            </p:cNvPr>
            <p:cNvGrpSpPr/>
            <p:nvPr/>
          </p:nvGrpSpPr>
          <p:grpSpPr>
            <a:xfrm>
              <a:off x="1287768" y="7020214"/>
              <a:ext cx="965706" cy="956123"/>
              <a:chOff x="5337782" y="6958699"/>
              <a:chExt cx="965706" cy="956123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01B1D6-B388-4E04-AF93-9C9293E38A6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9EC1875-32D7-4986-AD36-3082A4CDA841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7C23504-942F-4D1E-B0A4-FF2B210CDA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E0B59F2-C151-406D-95E2-B3A5C594434E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 flipV="1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818690E-E82E-4E20-A42D-AEDD36E4A96E}"/>
                  </a:ext>
                </a:extLst>
              </p:cNvPr>
              <p:cNvCxnSpPr>
                <a:cxnSpLocks/>
              </p:cNvCxnSpPr>
              <p:nvPr/>
            </p:nvCxnSpPr>
            <p:spPr>
              <a:xfrm rot="1320000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0B8067F-E2CA-4361-945D-B8596A262827}"/>
                  </a:ext>
                </a:extLst>
              </p:cNvPr>
              <p:cNvCxnSpPr>
                <a:cxnSpLocks/>
              </p:cNvCxnSpPr>
              <p:nvPr/>
            </p:nvCxnSpPr>
            <p:spPr>
              <a:xfrm rot="20280000" flipV="1">
                <a:off x="5820635" y="6958699"/>
                <a:ext cx="0" cy="9561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8A37FD1-03C8-4082-9C7E-342885CA5214}"/>
                  </a:ext>
                </a:extLst>
              </p:cNvPr>
              <p:cNvGrpSpPr/>
              <p:nvPr/>
            </p:nvGrpSpPr>
            <p:grpSpPr>
              <a:xfrm rot="16200000">
                <a:off x="5820635" y="6953907"/>
                <a:ext cx="0" cy="965706"/>
                <a:chOff x="5894439" y="7126744"/>
                <a:chExt cx="0" cy="965706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E2A9ED7-138A-4EAA-B011-DE75C19C95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20000">
                  <a:off x="5894439" y="7136327"/>
                  <a:ext cx="0" cy="956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ED2CA0E-1391-4935-B4D1-D804822637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280000" flipV="1">
                  <a:off x="5894439" y="7126744"/>
                  <a:ext cx="0" cy="956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66115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2f329b899d1e0c453f9d86bb194f90f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1d87f36caa9ec3a2d6f114e9f26bf426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3D902C-8153-4853-97E2-C30AFB0D9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c7a0828-c5e4-45f8-a074-18a8fdc88ec6"/>
    <ds:schemaRef ds:uri="http://purl.org/dc/dcmitype/"/>
    <ds:schemaRef ds:uri="86144f90-c7b6-48d0-aae5-f5e9e48cc3d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</TotalTime>
  <Words>339</Words>
  <Application>Microsoft Office PowerPoint</Application>
  <PresentationFormat>On-screen Show (4:3)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Letter-join 40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Alice Bracher</cp:lastModifiedBy>
  <cp:revision>87</cp:revision>
  <dcterms:created xsi:type="dcterms:W3CDTF">2018-03-17T10:08:43Z</dcterms:created>
  <dcterms:modified xsi:type="dcterms:W3CDTF">2020-06-26T13:38:14Z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