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5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6FB"/>
    <a:srgbClr val="ACDDFC"/>
    <a:srgbClr val="80C1EB"/>
    <a:srgbClr val="18A0DB"/>
    <a:srgbClr val="FFFFFF"/>
    <a:srgbClr val="4AA1D9"/>
    <a:srgbClr val="21A6F9"/>
    <a:srgbClr val="1C1C1C"/>
    <a:srgbClr val="2898A8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722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TextBox 19"/>
          <p:cNvSpPr txBox="1">
            <a:spLocks noChangeArrowheads="1"/>
          </p:cNvSpPr>
          <p:nvPr userDrawn="1"/>
        </p:nvSpPr>
        <p:spPr bwMode="auto">
          <a:xfrm>
            <a:off x="0" y="83418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Twinkl" pitchFamily="2" charset="0"/>
              </a:rPr>
              <a:t>Rounding</a:t>
            </a:r>
            <a:r>
              <a:rPr lang="en-GB" altLang="en-US" sz="4000" b="1" baseline="0" dirty="0">
                <a:solidFill>
                  <a:schemeClr val="bg1"/>
                </a:solidFill>
                <a:latin typeface="Twinkl" pitchFamily="2" charset="0"/>
              </a:rPr>
              <a:t> to the Nearest</a:t>
            </a:r>
            <a:endParaRPr lang="en-GB" altLang="en-US" sz="40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346069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3378" y="6046972"/>
            <a:ext cx="706069" cy="4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Rounded Rectangle 1"/>
          <p:cNvSpPr/>
          <p:nvPr userDrawn="1"/>
        </p:nvSpPr>
        <p:spPr>
          <a:xfrm>
            <a:off x="755650" y="728663"/>
            <a:ext cx="7632700" cy="668337"/>
          </a:xfrm>
          <a:prstGeom prst="roundRect">
            <a:avLst>
              <a:gd name="adj" fmla="val 118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3"/>
          <p:cNvSpPr/>
          <p:nvPr userDrawn="1"/>
        </p:nvSpPr>
        <p:spPr>
          <a:xfrm>
            <a:off x="755650" y="1651000"/>
            <a:ext cx="7632700" cy="668338"/>
          </a:xfrm>
          <a:prstGeom prst="roundRect">
            <a:avLst>
              <a:gd name="adj" fmla="val 11817"/>
            </a:avLst>
          </a:prstGeom>
          <a:solidFill>
            <a:srgbClr val="CEEA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969169" y="4978226"/>
            <a:ext cx="7205662" cy="4222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746120" y="4622449"/>
            <a:ext cx="7642230" cy="427839"/>
          </a:xfrm>
          <a:prstGeom prst="rect">
            <a:avLst/>
          </a:prstGeom>
          <a:solidFill>
            <a:srgbClr val="E8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 userDrawn="1"/>
        </p:nvSpPr>
        <p:spPr>
          <a:xfrm>
            <a:off x="628584" y="5600814"/>
            <a:ext cx="657824" cy="6578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7878070" y="5600814"/>
            <a:ext cx="657824" cy="6578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5436" y="3403525"/>
            <a:ext cx="706069" cy="4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0" y="1565552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>
                <a:solidFill>
                  <a:schemeClr val="bg1"/>
                </a:solidFill>
                <a:latin typeface="Twinkl" pitchFamily="2" charset="0"/>
              </a:rPr>
              <a:t>10</a:t>
            </a:r>
            <a:endParaRPr lang="en-GB" altLang="en-US" sz="9600" b="1" dirty="0">
              <a:solidFill>
                <a:schemeClr val="bg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3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1670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1600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1700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3903663"/>
            <a:ext cx="1684338" cy="127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hundred is the following number nearest to?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</a:t>
            </a:r>
          </a:p>
        </p:txBody>
      </p:sp>
    </p:spTree>
    <p:extLst>
      <p:ext uri="{BB962C8B-B14F-4D97-AF65-F5344CB8AC3E}">
        <p14:creationId xmlns:p14="http://schemas.microsoft.com/office/powerpoint/2010/main" val="22378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1950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1900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2000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3903663"/>
            <a:ext cx="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hundred is the following number nearest to?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</a:t>
            </a:r>
          </a:p>
        </p:txBody>
      </p:sp>
    </p:spTree>
    <p:extLst>
      <p:ext uri="{BB962C8B-B14F-4D97-AF65-F5344CB8AC3E}">
        <p14:creationId xmlns:p14="http://schemas.microsoft.com/office/powerpoint/2010/main" val="30876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3370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3300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3400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3903663"/>
            <a:ext cx="1912938" cy="127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hundred is the following number nearest to?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</a:t>
            </a:r>
          </a:p>
        </p:txBody>
      </p:sp>
    </p:spTree>
    <p:extLst>
      <p:ext uri="{BB962C8B-B14F-4D97-AF65-F5344CB8AC3E}">
        <p14:creationId xmlns:p14="http://schemas.microsoft.com/office/powerpoint/2010/main" val="8978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0" y="1565552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chemeClr val="bg1"/>
                </a:solidFill>
                <a:latin typeface="Twinkl" pitchFamily="2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31600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2352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2000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3000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thousand is the following number nearest to?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25738" y="3903663"/>
            <a:ext cx="1846262" cy="1252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4572000" y="3903663"/>
            <a:ext cx="2954338" cy="1285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3892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3000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4000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thousand is the following number nearest to?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1000</a:t>
            </a:r>
          </a:p>
        </p:txBody>
      </p:sp>
    </p:spTree>
    <p:extLst>
      <p:ext uri="{BB962C8B-B14F-4D97-AF65-F5344CB8AC3E}">
        <p14:creationId xmlns:p14="http://schemas.microsoft.com/office/powerpoint/2010/main" val="1036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1287463" y="3903663"/>
            <a:ext cx="3284537" cy="1320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4090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4000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5000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thousand is the following number nearest to?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1000</a:t>
            </a:r>
          </a:p>
        </p:txBody>
      </p:sp>
    </p:spTree>
    <p:extLst>
      <p:ext uri="{BB962C8B-B14F-4D97-AF65-F5344CB8AC3E}">
        <p14:creationId xmlns:p14="http://schemas.microsoft.com/office/powerpoint/2010/main" val="21266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4572000" y="3903663"/>
            <a:ext cx="711200" cy="1277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3593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3000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4000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thousand is the following number nearest to?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1000</a:t>
            </a:r>
          </a:p>
        </p:txBody>
      </p:sp>
    </p:spTree>
    <p:extLst>
      <p:ext uri="{BB962C8B-B14F-4D97-AF65-F5344CB8AC3E}">
        <p14:creationId xmlns:p14="http://schemas.microsoft.com/office/powerpoint/2010/main" val="17657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4221163" y="3903663"/>
            <a:ext cx="350837" cy="1255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7457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7000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8000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thousand is the following number nearest to?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1000</a:t>
            </a:r>
          </a:p>
        </p:txBody>
      </p:sp>
    </p:spTree>
    <p:extLst>
      <p:ext uri="{BB962C8B-B14F-4D97-AF65-F5344CB8AC3E}">
        <p14:creationId xmlns:p14="http://schemas.microsoft.com/office/powerpoint/2010/main" val="19985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Which ten is the following number nearest to?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36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0" y="3903663"/>
            <a:ext cx="627063" cy="1277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639653" y="5735309"/>
            <a:ext cx="652463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86890" y="5735309"/>
            <a:ext cx="652462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ten is the following number nearest to?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00263" y="3903663"/>
            <a:ext cx="2471737" cy="1277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82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639653" y="5735309"/>
            <a:ext cx="652463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80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86890" y="5735309"/>
            <a:ext cx="652462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8672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4572000" y="3903663"/>
            <a:ext cx="0" cy="1277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ten is the following number nearest to?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125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39653" y="5735309"/>
            <a:ext cx="652463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120</a:t>
            </a: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7886890" y="5735309"/>
            <a:ext cx="652462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24351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ten is the following number nearest to?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39653" y="5735309"/>
            <a:ext cx="652463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980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7886890" y="5735309"/>
            <a:ext cx="652462" cy="36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990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82663" y="3903663"/>
            <a:ext cx="3589337" cy="101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980</a:t>
            </a:r>
          </a:p>
        </p:txBody>
      </p:sp>
    </p:spTree>
    <p:extLst>
      <p:ext uri="{BB962C8B-B14F-4D97-AF65-F5344CB8AC3E}">
        <p14:creationId xmlns:p14="http://schemas.microsoft.com/office/powerpoint/2010/main" val="27409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ten is the following number nearest to?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0" y="3903663"/>
            <a:ext cx="1778000" cy="1277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1457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1450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1460</a:t>
            </a:r>
          </a:p>
        </p:txBody>
      </p:sp>
    </p:spTree>
    <p:extLst>
      <p:ext uri="{BB962C8B-B14F-4D97-AF65-F5344CB8AC3E}">
        <p14:creationId xmlns:p14="http://schemas.microsoft.com/office/powerpoint/2010/main" val="19920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0" y="1565552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chemeClr val="bg1"/>
                </a:solidFill>
                <a:latin typeface="Twinkl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96197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hundred is the following number nearest to?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</a:t>
            </a: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156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100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200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3903663"/>
            <a:ext cx="728663" cy="1260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436228" y="2496730"/>
            <a:ext cx="82547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00B050"/>
                </a:solidFill>
                <a:latin typeface="Twinkl" pitchFamily="2" charset="0"/>
              </a:rPr>
              <a:t>215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2063" y="5735309"/>
            <a:ext cx="80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200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7818539" y="5735309"/>
            <a:ext cx="789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bg1"/>
                </a:solidFill>
                <a:latin typeface="+mn-lt"/>
              </a:rPr>
              <a:t>300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81138" y="3903663"/>
            <a:ext cx="3090862" cy="1311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5650" y="1801813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hundred is the following number nearest to?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round to the nearest 100</a:t>
            </a:r>
          </a:p>
        </p:txBody>
      </p:sp>
    </p:spTree>
    <p:extLst>
      <p:ext uri="{BB962C8B-B14F-4D97-AF65-F5344CB8AC3E}">
        <p14:creationId xmlns:p14="http://schemas.microsoft.com/office/powerpoint/2010/main" val="37961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318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Sassoon Infant Rg</vt:lpstr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 LTD</cp:lastModifiedBy>
  <cp:revision>121</cp:revision>
  <dcterms:created xsi:type="dcterms:W3CDTF">2014-10-01T16:09:27Z</dcterms:created>
  <dcterms:modified xsi:type="dcterms:W3CDTF">2016-09-21T09:20:44Z</dcterms:modified>
</cp:coreProperties>
</file>