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423" r:id="rId5"/>
    <p:sldId id="256" r:id="rId6"/>
    <p:sldId id="366" r:id="rId7"/>
    <p:sldId id="400" r:id="rId8"/>
    <p:sldId id="365" r:id="rId9"/>
    <p:sldId id="360" r:id="rId10"/>
    <p:sldId id="401" r:id="rId11"/>
    <p:sldId id="387" r:id="rId12"/>
    <p:sldId id="402" r:id="rId13"/>
    <p:sldId id="409" r:id="rId14"/>
    <p:sldId id="412" r:id="rId15"/>
    <p:sldId id="393" r:id="rId16"/>
    <p:sldId id="413" r:id="rId17"/>
    <p:sldId id="420" r:id="rId18"/>
    <p:sldId id="355" r:id="rId19"/>
    <p:sldId id="414" r:id="rId20"/>
    <p:sldId id="314" r:id="rId21"/>
    <p:sldId id="415" r:id="rId22"/>
    <p:sldId id="416" r:id="rId23"/>
    <p:sldId id="406" r:id="rId24"/>
    <p:sldId id="417" r:id="rId25"/>
    <p:sldId id="418" r:id="rId26"/>
    <p:sldId id="42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EFEFEF"/>
    <a:srgbClr val="CC99FF"/>
    <a:srgbClr val="F6E3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9451B-9FA7-4E09-B645-EA39CA1CF571}" v="17" dt="2020-02-06T09:17:15.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snapToGrid="0">
      <p:cViewPr varScale="1">
        <p:scale>
          <a:sx n="58" d="100"/>
          <a:sy n="58"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B399451B-9FA7-4E09-B645-EA39CA1CF571}"/>
    <pc:docChg chg="custSel modSld">
      <pc:chgData name="Kyle Tidswell-Brown" userId="3518c4a0-5c99-4880-b127-cb60ccf11a39" providerId="ADAL" clId="{B399451B-9FA7-4E09-B645-EA39CA1CF571}" dt="2020-02-06T09:17:15.108" v="211" actId="207"/>
      <pc:docMkLst>
        <pc:docMk/>
      </pc:docMkLst>
      <pc:sldChg chg="modSp">
        <pc:chgData name="Kyle Tidswell-Brown" userId="3518c4a0-5c99-4880-b127-cb60ccf11a39" providerId="ADAL" clId="{B399451B-9FA7-4E09-B645-EA39CA1CF571}" dt="2020-02-05T16:00:18.174" v="106" actId="20577"/>
        <pc:sldMkLst>
          <pc:docMk/>
          <pc:sldMk cId="636014570" sldId="314"/>
        </pc:sldMkLst>
        <pc:spChg chg="mod">
          <ac:chgData name="Kyle Tidswell-Brown" userId="3518c4a0-5c99-4880-b127-cb60ccf11a39" providerId="ADAL" clId="{B399451B-9FA7-4E09-B645-EA39CA1CF571}" dt="2020-02-05T16:00:18.174" v="106" actId="20577"/>
          <ac:spMkLst>
            <pc:docMk/>
            <pc:sldMk cId="636014570" sldId="314"/>
            <ac:spMk id="19" creationId="{5252A847-DE45-4FA3-A1F8-EEBEB845FF8E}"/>
          </ac:spMkLst>
        </pc:spChg>
      </pc:sldChg>
      <pc:sldChg chg="modSp">
        <pc:chgData name="Kyle Tidswell-Brown" userId="3518c4a0-5c99-4880-b127-cb60ccf11a39" providerId="ADAL" clId="{B399451B-9FA7-4E09-B645-EA39CA1CF571}" dt="2020-02-05T15:52:06.507" v="1" actId="1035"/>
        <pc:sldMkLst>
          <pc:docMk/>
          <pc:sldMk cId="1669721746" sldId="365"/>
        </pc:sldMkLst>
        <pc:spChg chg="mod">
          <ac:chgData name="Kyle Tidswell-Brown" userId="3518c4a0-5c99-4880-b127-cb60ccf11a39" providerId="ADAL" clId="{B399451B-9FA7-4E09-B645-EA39CA1CF571}" dt="2020-02-05T15:52:06.507" v="1" actId="1035"/>
          <ac:spMkLst>
            <pc:docMk/>
            <pc:sldMk cId="1669721746" sldId="365"/>
            <ac:spMk id="19" creationId="{5252A847-DE45-4FA3-A1F8-EEBEB845FF8E}"/>
          </ac:spMkLst>
        </pc:spChg>
      </pc:sldChg>
      <pc:sldChg chg="modSp">
        <pc:chgData name="Kyle Tidswell-Brown" userId="3518c4a0-5c99-4880-b127-cb60ccf11a39" providerId="ADAL" clId="{B399451B-9FA7-4E09-B645-EA39CA1CF571}" dt="2020-02-05T15:53:46.268" v="19" actId="20577"/>
        <pc:sldMkLst>
          <pc:docMk/>
          <pc:sldMk cId="1917472313" sldId="387"/>
        </pc:sldMkLst>
        <pc:spChg chg="mod">
          <ac:chgData name="Kyle Tidswell-Brown" userId="3518c4a0-5c99-4880-b127-cb60ccf11a39" providerId="ADAL" clId="{B399451B-9FA7-4E09-B645-EA39CA1CF571}" dt="2020-02-05T15:53:46.268" v="19" actId="20577"/>
          <ac:spMkLst>
            <pc:docMk/>
            <pc:sldMk cId="1917472313" sldId="387"/>
            <ac:spMk id="19" creationId="{5252A847-DE45-4FA3-A1F8-EEBEB845FF8E}"/>
          </ac:spMkLst>
        </pc:spChg>
      </pc:sldChg>
      <pc:sldChg chg="modSp">
        <pc:chgData name="Kyle Tidswell-Brown" userId="3518c4a0-5c99-4880-b127-cb60ccf11a39" providerId="ADAL" clId="{B399451B-9FA7-4E09-B645-EA39CA1CF571}" dt="2020-02-05T15:56:48.005" v="88" actId="20577"/>
        <pc:sldMkLst>
          <pc:docMk/>
          <pc:sldMk cId="2166116497" sldId="393"/>
        </pc:sldMkLst>
        <pc:spChg chg="mod">
          <ac:chgData name="Kyle Tidswell-Brown" userId="3518c4a0-5c99-4880-b127-cb60ccf11a39" providerId="ADAL" clId="{B399451B-9FA7-4E09-B645-EA39CA1CF571}" dt="2020-02-05T15:56:48.005" v="88" actId="20577"/>
          <ac:spMkLst>
            <pc:docMk/>
            <pc:sldMk cId="2166116497" sldId="393"/>
            <ac:spMk id="19" creationId="{5252A847-DE45-4FA3-A1F8-EEBEB845FF8E}"/>
          </ac:spMkLst>
        </pc:spChg>
      </pc:sldChg>
      <pc:sldChg chg="modSp">
        <pc:chgData name="Kyle Tidswell-Brown" userId="3518c4a0-5c99-4880-b127-cb60ccf11a39" providerId="ADAL" clId="{B399451B-9FA7-4E09-B645-EA39CA1CF571}" dt="2020-02-05T15:52:01.446" v="0" actId="1035"/>
        <pc:sldMkLst>
          <pc:docMk/>
          <pc:sldMk cId="1172822474" sldId="400"/>
        </pc:sldMkLst>
        <pc:spChg chg="mod">
          <ac:chgData name="Kyle Tidswell-Brown" userId="3518c4a0-5c99-4880-b127-cb60ccf11a39" providerId="ADAL" clId="{B399451B-9FA7-4E09-B645-EA39CA1CF571}" dt="2020-02-05T15:52:01.446" v="0" actId="1035"/>
          <ac:spMkLst>
            <pc:docMk/>
            <pc:sldMk cId="1172822474" sldId="400"/>
            <ac:spMk id="19" creationId="{5252A847-DE45-4FA3-A1F8-EEBEB845FF8E}"/>
          </ac:spMkLst>
        </pc:spChg>
      </pc:sldChg>
      <pc:sldChg chg="addSp delSp modSp">
        <pc:chgData name="Kyle Tidswell-Brown" userId="3518c4a0-5c99-4880-b127-cb60ccf11a39" providerId="ADAL" clId="{B399451B-9FA7-4E09-B645-EA39CA1CF571}" dt="2020-02-05T15:53:35.721" v="17" actId="166"/>
        <pc:sldMkLst>
          <pc:docMk/>
          <pc:sldMk cId="1641344420" sldId="401"/>
        </pc:sldMkLst>
        <pc:spChg chg="ord">
          <ac:chgData name="Kyle Tidswell-Brown" userId="3518c4a0-5c99-4880-b127-cb60ccf11a39" providerId="ADAL" clId="{B399451B-9FA7-4E09-B645-EA39CA1CF571}" dt="2020-02-05T15:53:35.721" v="17" actId="166"/>
          <ac:spMkLst>
            <pc:docMk/>
            <pc:sldMk cId="1641344420" sldId="401"/>
            <ac:spMk id="9" creationId="{6279CA2F-F8F8-4042-9016-7D32A7F08734}"/>
          </ac:spMkLst>
        </pc:spChg>
        <pc:spChg chg="ord">
          <ac:chgData name="Kyle Tidswell-Brown" userId="3518c4a0-5c99-4880-b127-cb60ccf11a39" providerId="ADAL" clId="{B399451B-9FA7-4E09-B645-EA39CA1CF571}" dt="2020-02-05T15:53:35.721" v="17" actId="166"/>
          <ac:spMkLst>
            <pc:docMk/>
            <pc:sldMk cId="1641344420" sldId="401"/>
            <ac:spMk id="10" creationId="{9D3F4EC9-0A76-3543-A40C-C92928F95FC8}"/>
          </ac:spMkLst>
        </pc:spChg>
        <pc:spChg chg="ord">
          <ac:chgData name="Kyle Tidswell-Brown" userId="3518c4a0-5c99-4880-b127-cb60ccf11a39" providerId="ADAL" clId="{B399451B-9FA7-4E09-B645-EA39CA1CF571}" dt="2020-02-05T15:53:35.721" v="17" actId="166"/>
          <ac:spMkLst>
            <pc:docMk/>
            <pc:sldMk cId="1641344420" sldId="401"/>
            <ac:spMk id="11" creationId="{34566EB4-5FD5-FB49-9ED9-BAE7B6D0FE96}"/>
          </ac:spMkLst>
        </pc:spChg>
        <pc:spChg chg="ord">
          <ac:chgData name="Kyle Tidswell-Brown" userId="3518c4a0-5c99-4880-b127-cb60ccf11a39" providerId="ADAL" clId="{B399451B-9FA7-4E09-B645-EA39CA1CF571}" dt="2020-02-05T15:53:35.721" v="17" actId="166"/>
          <ac:spMkLst>
            <pc:docMk/>
            <pc:sldMk cId="1641344420" sldId="401"/>
            <ac:spMk id="15" creationId="{B514C848-6BBB-434F-ADAC-D7B77449F6DD}"/>
          </ac:spMkLst>
        </pc:spChg>
        <pc:spChg chg="ord">
          <ac:chgData name="Kyle Tidswell-Brown" userId="3518c4a0-5c99-4880-b127-cb60ccf11a39" providerId="ADAL" clId="{B399451B-9FA7-4E09-B645-EA39CA1CF571}" dt="2020-02-05T15:53:35.721" v="17" actId="166"/>
          <ac:spMkLst>
            <pc:docMk/>
            <pc:sldMk cId="1641344420" sldId="401"/>
            <ac:spMk id="25" creationId="{80EAF440-C8F9-4756-A37A-22D87CF0356D}"/>
          </ac:spMkLst>
        </pc:spChg>
        <pc:spChg chg="ord">
          <ac:chgData name="Kyle Tidswell-Brown" userId="3518c4a0-5c99-4880-b127-cb60ccf11a39" providerId="ADAL" clId="{B399451B-9FA7-4E09-B645-EA39CA1CF571}" dt="2020-02-05T15:53:35.721" v="17" actId="166"/>
          <ac:spMkLst>
            <pc:docMk/>
            <pc:sldMk cId="1641344420" sldId="401"/>
            <ac:spMk id="26" creationId="{A94DB0E5-C062-4D32-AD9E-5D2FC3C2BBC7}"/>
          </ac:spMkLst>
        </pc:spChg>
        <pc:cxnChg chg="add del mod">
          <ac:chgData name="Kyle Tidswell-Brown" userId="3518c4a0-5c99-4880-b127-cb60ccf11a39" providerId="ADAL" clId="{B399451B-9FA7-4E09-B645-EA39CA1CF571}" dt="2020-02-05T15:52:53.502" v="3" actId="478"/>
          <ac:cxnSpMkLst>
            <pc:docMk/>
            <pc:sldMk cId="1641344420" sldId="401"/>
            <ac:cxnSpMk id="3" creationId="{6B755B63-868A-4BFB-8BD9-3C362B1276E4}"/>
          </ac:cxnSpMkLst>
        </pc:cxnChg>
        <pc:cxnChg chg="add mod">
          <ac:chgData name="Kyle Tidswell-Brown" userId="3518c4a0-5c99-4880-b127-cb60ccf11a39" providerId="ADAL" clId="{B399451B-9FA7-4E09-B645-EA39CA1CF571}" dt="2020-02-05T15:53:07.825" v="8" actId="208"/>
          <ac:cxnSpMkLst>
            <pc:docMk/>
            <pc:sldMk cId="1641344420" sldId="401"/>
            <ac:cxnSpMk id="5" creationId="{498F5666-D688-48EC-AD0A-A24BBFF20C78}"/>
          </ac:cxnSpMkLst>
        </pc:cxnChg>
        <pc:cxnChg chg="del mod">
          <ac:chgData name="Kyle Tidswell-Brown" userId="3518c4a0-5c99-4880-b127-cb60ccf11a39" providerId="ADAL" clId="{B399451B-9FA7-4E09-B645-EA39CA1CF571}" dt="2020-02-05T15:52:54.226" v="4" actId="478"/>
          <ac:cxnSpMkLst>
            <pc:docMk/>
            <pc:sldMk cId="1641344420" sldId="401"/>
            <ac:cxnSpMk id="14" creationId="{F82A2BF9-5B85-4209-A484-A58F18DE299F}"/>
          </ac:cxnSpMkLst>
        </pc:cxnChg>
        <pc:cxnChg chg="del mod">
          <ac:chgData name="Kyle Tidswell-Brown" userId="3518c4a0-5c99-4880-b127-cb60ccf11a39" providerId="ADAL" clId="{B399451B-9FA7-4E09-B645-EA39CA1CF571}" dt="2020-02-05T15:53:16.115" v="10" actId="478"/>
          <ac:cxnSpMkLst>
            <pc:docMk/>
            <pc:sldMk cId="1641344420" sldId="401"/>
            <ac:cxnSpMk id="16" creationId="{D457DC1E-C186-447B-96E4-0A6EFE0AD69F}"/>
          </ac:cxnSpMkLst>
        </pc:cxnChg>
        <pc:cxnChg chg="del mod">
          <ac:chgData name="Kyle Tidswell-Brown" userId="3518c4a0-5c99-4880-b127-cb60ccf11a39" providerId="ADAL" clId="{B399451B-9FA7-4E09-B645-EA39CA1CF571}" dt="2020-02-05T15:53:15.202" v="9" actId="478"/>
          <ac:cxnSpMkLst>
            <pc:docMk/>
            <pc:sldMk cId="1641344420" sldId="401"/>
            <ac:cxnSpMk id="17" creationId="{A7FB3004-AE51-41F9-ACF9-EF66BE98AD56}"/>
          </ac:cxnSpMkLst>
        </pc:cxnChg>
        <pc:cxnChg chg="add mod">
          <ac:chgData name="Kyle Tidswell-Brown" userId="3518c4a0-5c99-4880-b127-cb60ccf11a39" providerId="ADAL" clId="{B399451B-9FA7-4E09-B645-EA39CA1CF571}" dt="2020-02-05T15:53:23.487" v="13" actId="14100"/>
          <ac:cxnSpMkLst>
            <pc:docMk/>
            <pc:sldMk cId="1641344420" sldId="401"/>
            <ac:cxnSpMk id="23" creationId="{E57BBEBC-0730-4DDE-880A-934CCFE5EA95}"/>
          </ac:cxnSpMkLst>
        </pc:cxnChg>
        <pc:cxnChg chg="add mod">
          <ac:chgData name="Kyle Tidswell-Brown" userId="3518c4a0-5c99-4880-b127-cb60ccf11a39" providerId="ADAL" clId="{B399451B-9FA7-4E09-B645-EA39CA1CF571}" dt="2020-02-05T15:53:28.416" v="16" actId="14100"/>
          <ac:cxnSpMkLst>
            <pc:docMk/>
            <pc:sldMk cId="1641344420" sldId="401"/>
            <ac:cxnSpMk id="24" creationId="{98D4BBD9-119F-4448-BCDB-A8F99DB69379}"/>
          </ac:cxnSpMkLst>
        </pc:cxnChg>
      </pc:sldChg>
      <pc:sldChg chg="modSp">
        <pc:chgData name="Kyle Tidswell-Brown" userId="3518c4a0-5c99-4880-b127-cb60ccf11a39" providerId="ADAL" clId="{B399451B-9FA7-4E09-B645-EA39CA1CF571}" dt="2020-02-05T15:53:52.599" v="20"/>
        <pc:sldMkLst>
          <pc:docMk/>
          <pc:sldMk cId="4136220592" sldId="402"/>
        </pc:sldMkLst>
        <pc:spChg chg="mod">
          <ac:chgData name="Kyle Tidswell-Brown" userId="3518c4a0-5c99-4880-b127-cb60ccf11a39" providerId="ADAL" clId="{B399451B-9FA7-4E09-B645-EA39CA1CF571}" dt="2020-02-05T15:53:52.599" v="20"/>
          <ac:spMkLst>
            <pc:docMk/>
            <pc:sldMk cId="4136220592" sldId="402"/>
            <ac:spMk id="19" creationId="{5252A847-DE45-4FA3-A1F8-EEBEB845FF8E}"/>
          </ac:spMkLst>
        </pc:spChg>
      </pc:sldChg>
      <pc:sldChg chg="modSp">
        <pc:chgData name="Kyle Tidswell-Brown" userId="3518c4a0-5c99-4880-b127-cb60ccf11a39" providerId="ADAL" clId="{B399451B-9FA7-4E09-B645-EA39CA1CF571}" dt="2020-02-05T16:02:08.136" v="160"/>
        <pc:sldMkLst>
          <pc:docMk/>
          <pc:sldMk cId="3406497814" sldId="406"/>
        </pc:sldMkLst>
        <pc:spChg chg="mod">
          <ac:chgData name="Kyle Tidswell-Brown" userId="3518c4a0-5c99-4880-b127-cb60ccf11a39" providerId="ADAL" clId="{B399451B-9FA7-4E09-B645-EA39CA1CF571}" dt="2020-02-05T16:02:08.136" v="160"/>
          <ac:spMkLst>
            <pc:docMk/>
            <pc:sldMk cId="3406497814" sldId="406"/>
            <ac:spMk id="19" creationId="{5252A847-DE45-4FA3-A1F8-EEBEB845FF8E}"/>
          </ac:spMkLst>
        </pc:spChg>
      </pc:sldChg>
      <pc:sldChg chg="modSp">
        <pc:chgData name="Kyle Tidswell-Brown" userId="3518c4a0-5c99-4880-b127-cb60ccf11a39" providerId="ADAL" clId="{B399451B-9FA7-4E09-B645-EA39CA1CF571}" dt="2020-02-05T15:55:17.425" v="37" actId="20577"/>
        <pc:sldMkLst>
          <pc:docMk/>
          <pc:sldMk cId="3744326748" sldId="409"/>
        </pc:sldMkLst>
        <pc:spChg chg="mod">
          <ac:chgData name="Kyle Tidswell-Brown" userId="3518c4a0-5c99-4880-b127-cb60ccf11a39" providerId="ADAL" clId="{B399451B-9FA7-4E09-B645-EA39CA1CF571}" dt="2020-02-05T15:55:17.425" v="37" actId="20577"/>
          <ac:spMkLst>
            <pc:docMk/>
            <pc:sldMk cId="3744326748" sldId="409"/>
            <ac:spMk id="19" creationId="{5252A847-DE45-4FA3-A1F8-EEBEB845FF8E}"/>
          </ac:spMkLst>
        </pc:spChg>
      </pc:sldChg>
      <pc:sldChg chg="modSp">
        <pc:chgData name="Kyle Tidswell-Brown" userId="3518c4a0-5c99-4880-b127-cb60ccf11a39" providerId="ADAL" clId="{B399451B-9FA7-4E09-B645-EA39CA1CF571}" dt="2020-02-05T15:55:22.272" v="38"/>
        <pc:sldMkLst>
          <pc:docMk/>
          <pc:sldMk cId="3247391176" sldId="412"/>
        </pc:sldMkLst>
        <pc:spChg chg="mod">
          <ac:chgData name="Kyle Tidswell-Brown" userId="3518c4a0-5c99-4880-b127-cb60ccf11a39" providerId="ADAL" clId="{B399451B-9FA7-4E09-B645-EA39CA1CF571}" dt="2020-02-05T15:55:22.272" v="38"/>
          <ac:spMkLst>
            <pc:docMk/>
            <pc:sldMk cId="3247391176" sldId="412"/>
            <ac:spMk id="19" creationId="{5252A847-DE45-4FA3-A1F8-EEBEB845FF8E}"/>
          </ac:spMkLst>
        </pc:spChg>
      </pc:sldChg>
      <pc:sldChg chg="modSp">
        <pc:chgData name="Kyle Tidswell-Brown" userId="3518c4a0-5c99-4880-b127-cb60ccf11a39" providerId="ADAL" clId="{B399451B-9FA7-4E09-B645-EA39CA1CF571}" dt="2020-02-05T15:56:44.216" v="85" actId="20577"/>
        <pc:sldMkLst>
          <pc:docMk/>
          <pc:sldMk cId="3046757863" sldId="413"/>
        </pc:sldMkLst>
        <pc:spChg chg="mod">
          <ac:chgData name="Kyle Tidswell-Brown" userId="3518c4a0-5c99-4880-b127-cb60ccf11a39" providerId="ADAL" clId="{B399451B-9FA7-4E09-B645-EA39CA1CF571}" dt="2020-02-05T15:56:44.216" v="85" actId="20577"/>
          <ac:spMkLst>
            <pc:docMk/>
            <pc:sldMk cId="3046757863" sldId="413"/>
            <ac:spMk id="19" creationId="{5252A847-DE45-4FA3-A1F8-EEBEB845FF8E}"/>
          </ac:spMkLst>
        </pc:spChg>
      </pc:sldChg>
      <pc:sldChg chg="modSp mod">
        <pc:chgData name="Kyle Tidswell-Brown" userId="3518c4a0-5c99-4880-b127-cb60ccf11a39" providerId="ADAL" clId="{B399451B-9FA7-4E09-B645-EA39CA1CF571}" dt="2020-02-06T09:17:15.108" v="211" actId="207"/>
        <pc:sldMkLst>
          <pc:docMk/>
          <pc:sldMk cId="2701414052" sldId="415"/>
        </pc:sldMkLst>
        <pc:spChg chg="mod">
          <ac:chgData name="Kyle Tidswell-Brown" userId="3518c4a0-5c99-4880-b127-cb60ccf11a39" providerId="ADAL" clId="{B399451B-9FA7-4E09-B645-EA39CA1CF571}" dt="2020-02-06T09:17:15.108" v="211" actId="207"/>
          <ac:spMkLst>
            <pc:docMk/>
            <pc:sldMk cId="2701414052" sldId="415"/>
            <ac:spMk id="19" creationId="{5252A847-DE45-4FA3-A1F8-EEBEB845FF8E}"/>
          </ac:spMkLst>
        </pc:spChg>
      </pc:sldChg>
      <pc:sldChg chg="modSp">
        <pc:chgData name="Kyle Tidswell-Brown" userId="3518c4a0-5c99-4880-b127-cb60ccf11a39" providerId="ADAL" clId="{B399451B-9FA7-4E09-B645-EA39CA1CF571}" dt="2020-02-05T16:00:24.657" v="110" actId="20577"/>
        <pc:sldMkLst>
          <pc:docMk/>
          <pc:sldMk cId="3623096449" sldId="416"/>
        </pc:sldMkLst>
        <pc:spChg chg="mod">
          <ac:chgData name="Kyle Tidswell-Brown" userId="3518c4a0-5c99-4880-b127-cb60ccf11a39" providerId="ADAL" clId="{B399451B-9FA7-4E09-B645-EA39CA1CF571}" dt="2020-02-05T16:00:24.657" v="110" actId="20577"/>
          <ac:spMkLst>
            <pc:docMk/>
            <pc:sldMk cId="3623096449" sldId="416"/>
            <ac:spMk id="19" creationId="{5252A847-DE45-4FA3-A1F8-EEBEB845FF8E}"/>
          </ac:spMkLst>
        </pc:spChg>
      </pc:sldChg>
      <pc:sldChg chg="modSp">
        <pc:chgData name="Kyle Tidswell-Brown" userId="3518c4a0-5c99-4880-b127-cb60ccf11a39" providerId="ADAL" clId="{B399451B-9FA7-4E09-B645-EA39CA1CF571}" dt="2020-02-05T16:02:05.679" v="159"/>
        <pc:sldMkLst>
          <pc:docMk/>
          <pc:sldMk cId="806756136" sldId="417"/>
        </pc:sldMkLst>
        <pc:spChg chg="mod">
          <ac:chgData name="Kyle Tidswell-Brown" userId="3518c4a0-5c99-4880-b127-cb60ccf11a39" providerId="ADAL" clId="{B399451B-9FA7-4E09-B645-EA39CA1CF571}" dt="2020-02-05T16:02:05.679" v="159"/>
          <ac:spMkLst>
            <pc:docMk/>
            <pc:sldMk cId="806756136" sldId="417"/>
            <ac:spMk id="19" creationId="{5252A847-DE45-4FA3-A1F8-EEBEB845FF8E}"/>
          </ac:spMkLst>
        </pc:spChg>
      </pc:sldChg>
      <pc:sldChg chg="modSp">
        <pc:chgData name="Kyle Tidswell-Brown" userId="3518c4a0-5c99-4880-b127-cb60ccf11a39" providerId="ADAL" clId="{B399451B-9FA7-4E09-B645-EA39CA1CF571}" dt="2020-02-05T16:02:21.378" v="198" actId="20577"/>
        <pc:sldMkLst>
          <pc:docMk/>
          <pc:sldMk cId="3968505367" sldId="418"/>
        </pc:sldMkLst>
        <pc:spChg chg="mod">
          <ac:chgData name="Kyle Tidswell-Brown" userId="3518c4a0-5c99-4880-b127-cb60ccf11a39" providerId="ADAL" clId="{B399451B-9FA7-4E09-B645-EA39CA1CF571}" dt="2020-02-05T16:02:21.378" v="198" actId="20577"/>
          <ac:spMkLst>
            <pc:docMk/>
            <pc:sldMk cId="3968505367" sldId="418"/>
            <ac:spMk id="19" creationId="{5252A847-DE45-4FA3-A1F8-EEBEB845FF8E}"/>
          </ac:spMkLst>
        </pc:spChg>
      </pc:sldChg>
    </pc:docChg>
  </pc:docChgLst>
  <pc:docChgLst>
    <pc:chgData name="Victoria Worthington" userId="3602fdab-493b-4fe0-87da-353562330a36" providerId="ADAL" clId="{E9DEF9B5-15C8-4F7B-992E-B56CA5FF0DB8}"/>
    <pc:docChg chg="undo custSel addSld delSld modSld sldOrd">
      <pc:chgData name="Victoria Worthington" userId="3602fdab-493b-4fe0-87da-353562330a36" providerId="ADAL" clId="{E9DEF9B5-15C8-4F7B-992E-B56CA5FF0DB8}" dt="2019-01-18T12:27:08.050" v="1282" actId="20577"/>
      <pc:docMkLst>
        <pc:docMk/>
      </pc:docMkLst>
      <pc:sldChg chg="modSp">
        <pc:chgData name="Victoria Worthington" userId="3602fdab-493b-4fe0-87da-353562330a36" providerId="ADAL" clId="{E9DEF9B5-15C8-4F7B-992E-B56CA5FF0DB8}" dt="2019-01-18T09:45:23.280" v="924"/>
        <pc:sldMkLst>
          <pc:docMk/>
          <pc:sldMk cId="2637481266" sldId="256"/>
        </pc:sldMkLst>
        <pc:spChg chg="mod">
          <ac:chgData name="Victoria Worthington" userId="3602fdab-493b-4fe0-87da-353562330a36" providerId="ADAL" clId="{E9DEF9B5-15C8-4F7B-992E-B56CA5FF0DB8}" dt="2019-01-18T09:45:23.280" v="924"/>
          <ac:spMkLst>
            <pc:docMk/>
            <pc:sldMk cId="2637481266" sldId="256"/>
            <ac:spMk id="19" creationId="{5252A847-DE45-4FA3-A1F8-EEBEB845FF8E}"/>
          </ac:spMkLst>
        </pc:spChg>
      </pc:sldChg>
      <pc:sldChg chg="delSp modSp">
        <pc:chgData name="Victoria Worthington" userId="3602fdab-493b-4fe0-87da-353562330a36" providerId="ADAL" clId="{E9DEF9B5-15C8-4F7B-992E-B56CA5FF0DB8}" dt="2019-01-18T10:20:14.232" v="1229" actId="478"/>
        <pc:sldMkLst>
          <pc:docMk/>
          <pc:sldMk cId="636014570" sldId="314"/>
        </pc:sldMkLst>
        <pc:spChg chg="del">
          <ac:chgData name="Victoria Worthington" userId="3602fdab-493b-4fe0-87da-353562330a36" providerId="ADAL" clId="{E9DEF9B5-15C8-4F7B-992E-B56CA5FF0DB8}" dt="2019-01-18T10:19:41.575" v="1168" actId="478"/>
          <ac:spMkLst>
            <pc:docMk/>
            <pc:sldMk cId="636014570" sldId="314"/>
            <ac:spMk id="10" creationId="{EECD8BFF-5240-A946-AFDF-F6C466F2AD93}"/>
          </ac:spMkLst>
        </pc:spChg>
        <pc:spChg chg="mod">
          <ac:chgData name="Victoria Worthington" userId="3602fdab-493b-4fe0-87da-353562330a36" providerId="ADAL" clId="{E9DEF9B5-15C8-4F7B-992E-B56CA5FF0DB8}" dt="2019-01-18T10:19:59.397" v="1178" actId="6549"/>
          <ac:spMkLst>
            <pc:docMk/>
            <pc:sldMk cId="636014570" sldId="314"/>
            <ac:spMk id="19" creationId="{5252A847-DE45-4FA3-A1F8-EEBEB845FF8E}"/>
          </ac:spMkLst>
        </pc:spChg>
        <pc:graphicFrameChg chg="modGraphic">
          <ac:chgData name="Victoria Worthington" userId="3602fdab-493b-4fe0-87da-353562330a36" providerId="ADAL" clId="{E9DEF9B5-15C8-4F7B-992E-B56CA5FF0DB8}" dt="2019-01-18T10:19:54.855" v="1173" actId="114"/>
          <ac:graphicFrameMkLst>
            <pc:docMk/>
            <pc:sldMk cId="636014570" sldId="314"/>
            <ac:graphicFrameMk id="6" creationId="{81988462-A27B-B34E-BE6E-43E0117FE49B}"/>
          </ac:graphicFrameMkLst>
        </pc:graphicFrameChg>
        <pc:picChg chg="del">
          <ac:chgData name="Victoria Worthington" userId="3602fdab-493b-4fe0-87da-353562330a36" providerId="ADAL" clId="{E9DEF9B5-15C8-4F7B-992E-B56CA5FF0DB8}" dt="2019-01-18T10:20:14.232" v="1229" actId="478"/>
          <ac:picMkLst>
            <pc:docMk/>
            <pc:sldMk cId="636014570" sldId="314"/>
            <ac:picMk id="3" creationId="{74DB8542-1E38-544A-A7BD-A90CFFFED569}"/>
          </ac:picMkLst>
        </pc:picChg>
      </pc:sldChg>
      <pc:sldChg chg="addSp delSp modSp">
        <pc:chgData name="Victoria Worthington" userId="3602fdab-493b-4fe0-87da-353562330a36" providerId="ADAL" clId="{E9DEF9B5-15C8-4F7B-992E-B56CA5FF0DB8}" dt="2019-01-17T12:28:38.553" v="892" actId="20577"/>
        <pc:sldMkLst>
          <pc:docMk/>
          <pc:sldMk cId="1071900124" sldId="355"/>
        </pc:sldMkLst>
        <pc:spChg chg="mod topLvl">
          <ac:chgData name="Victoria Worthington" userId="3602fdab-493b-4fe0-87da-353562330a36" providerId="ADAL" clId="{E9DEF9B5-15C8-4F7B-992E-B56CA5FF0DB8}" dt="2019-01-17T12:26:04.651" v="682" actId="165"/>
          <ac:spMkLst>
            <pc:docMk/>
            <pc:sldMk cId="1071900124" sldId="355"/>
            <ac:spMk id="11" creationId="{8AB7B33A-D765-7544-B2E7-0566A453EBC1}"/>
          </ac:spMkLst>
        </pc:spChg>
        <pc:spChg chg="mod topLvl">
          <ac:chgData name="Victoria Worthington" userId="3602fdab-493b-4fe0-87da-353562330a36" providerId="ADAL" clId="{E9DEF9B5-15C8-4F7B-992E-B56CA5FF0DB8}" dt="2019-01-17T12:26:19.802" v="686" actId="1076"/>
          <ac:spMkLst>
            <pc:docMk/>
            <pc:sldMk cId="1071900124" sldId="355"/>
            <ac:spMk id="12" creationId="{C1EFB932-C42C-A642-AF10-F97FB8A57EDE}"/>
          </ac:spMkLst>
        </pc:spChg>
        <pc:spChg chg="mod topLvl">
          <ac:chgData name="Victoria Worthington" userId="3602fdab-493b-4fe0-87da-353562330a36" providerId="ADAL" clId="{E9DEF9B5-15C8-4F7B-992E-B56CA5FF0DB8}" dt="2019-01-17T12:26:16.719" v="685" actId="1076"/>
          <ac:spMkLst>
            <pc:docMk/>
            <pc:sldMk cId="1071900124" sldId="355"/>
            <ac:spMk id="15" creationId="{7B022BF6-DFE7-9042-8F4B-783EA1A1F831}"/>
          </ac:spMkLst>
        </pc:spChg>
        <pc:spChg chg="del">
          <ac:chgData name="Victoria Worthington" userId="3602fdab-493b-4fe0-87da-353562330a36" providerId="ADAL" clId="{E9DEF9B5-15C8-4F7B-992E-B56CA5FF0DB8}" dt="2019-01-17T12:25:12.910" v="605" actId="478"/>
          <ac:spMkLst>
            <pc:docMk/>
            <pc:sldMk cId="1071900124" sldId="355"/>
            <ac:spMk id="16" creationId="{3A461B93-4662-814F-839D-4A706F32F99C}"/>
          </ac:spMkLst>
        </pc:spChg>
        <pc:spChg chg="mod">
          <ac:chgData name="Victoria Worthington" userId="3602fdab-493b-4fe0-87da-353562330a36" providerId="ADAL" clId="{E9DEF9B5-15C8-4F7B-992E-B56CA5FF0DB8}" dt="2019-01-17T12:28:38.553" v="892" actId="20577"/>
          <ac:spMkLst>
            <pc:docMk/>
            <pc:sldMk cId="1071900124" sldId="355"/>
            <ac:spMk id="19" creationId="{5252A847-DE45-4FA3-A1F8-EEBEB845FF8E}"/>
          </ac:spMkLst>
        </pc:spChg>
        <pc:spChg chg="del">
          <ac:chgData name="Victoria Worthington" userId="3602fdab-493b-4fe0-87da-353562330a36" providerId="ADAL" clId="{E9DEF9B5-15C8-4F7B-992E-B56CA5FF0DB8}" dt="2019-01-17T12:25:11.412" v="604" actId="478"/>
          <ac:spMkLst>
            <pc:docMk/>
            <pc:sldMk cId="1071900124" sldId="355"/>
            <ac:spMk id="20" creationId="{460C4716-15B2-994C-B87C-6DD05B169789}"/>
          </ac:spMkLst>
        </pc:spChg>
        <pc:spChg chg="del">
          <ac:chgData name="Victoria Worthington" userId="3602fdab-493b-4fe0-87da-353562330a36" providerId="ADAL" clId="{E9DEF9B5-15C8-4F7B-992E-B56CA5FF0DB8}" dt="2019-01-17T12:25:22.188" v="610" actId="478"/>
          <ac:spMkLst>
            <pc:docMk/>
            <pc:sldMk cId="1071900124" sldId="355"/>
            <ac:spMk id="23" creationId="{D1428B86-ECFE-D94F-864A-7DB198E3EE7D}"/>
          </ac:spMkLst>
        </pc:spChg>
        <pc:spChg chg="add mod">
          <ac:chgData name="Victoria Worthington" userId="3602fdab-493b-4fe0-87da-353562330a36" providerId="ADAL" clId="{E9DEF9B5-15C8-4F7B-992E-B56CA5FF0DB8}" dt="2019-01-17T12:26:22.492" v="687" actId="1076"/>
          <ac:spMkLst>
            <pc:docMk/>
            <pc:sldMk cId="1071900124" sldId="355"/>
            <ac:spMk id="24" creationId="{C98CC66B-AA0B-4B60-96E6-0BEFAB839053}"/>
          </ac:spMkLst>
        </pc:spChg>
        <pc:grpChg chg="del">
          <ac:chgData name="Victoria Worthington" userId="3602fdab-493b-4fe0-87da-353562330a36" providerId="ADAL" clId="{E9DEF9B5-15C8-4F7B-992E-B56CA5FF0DB8}" dt="2019-01-17T12:26:04.651" v="682" actId="165"/>
          <ac:grpSpMkLst>
            <pc:docMk/>
            <pc:sldMk cId="1071900124" sldId="355"/>
            <ac:grpSpMk id="9" creationId="{0AB6311C-0079-A848-B06A-60F9658070FC}"/>
          </ac:grpSpMkLst>
        </pc:grpChg>
        <pc:grpChg chg="del">
          <ac:chgData name="Victoria Worthington" userId="3602fdab-493b-4fe0-87da-353562330a36" providerId="ADAL" clId="{E9DEF9B5-15C8-4F7B-992E-B56CA5FF0DB8}" dt="2019-01-17T12:25:16.327" v="607" actId="478"/>
          <ac:grpSpMkLst>
            <pc:docMk/>
            <pc:sldMk cId="1071900124" sldId="355"/>
            <ac:grpSpMk id="10" creationId="{E1EECF16-E2AF-E342-8D4E-F57ADE0B01D2}"/>
          </ac:grpSpMkLst>
        </pc:grpChg>
        <pc:graphicFrameChg chg="del modGraphic">
          <ac:chgData name="Victoria Worthington" userId="3602fdab-493b-4fe0-87da-353562330a36" providerId="ADAL" clId="{E9DEF9B5-15C8-4F7B-992E-B56CA5FF0DB8}" dt="2019-01-17T12:25:21.519" v="609" actId="478"/>
          <ac:graphicFrameMkLst>
            <pc:docMk/>
            <pc:sldMk cId="1071900124" sldId="355"/>
            <ac:graphicFrameMk id="6" creationId="{C093F22E-40CB-5E41-825E-7DF79EB8E675}"/>
          </ac:graphicFrameMkLst>
        </pc:graphicFrameChg>
        <pc:picChg chg="add del">
          <ac:chgData name="Victoria Worthington" userId="3602fdab-493b-4fe0-87da-353562330a36" providerId="ADAL" clId="{E9DEF9B5-15C8-4F7B-992E-B56CA5FF0DB8}" dt="2019-01-17T12:26:03.263" v="681" actId="478"/>
          <ac:picMkLst>
            <pc:docMk/>
            <pc:sldMk cId="1071900124" sldId="355"/>
            <ac:picMk id="2" creationId="{ADDEC0FF-2C39-4DCA-BF60-476B0F9193B4}"/>
          </ac:picMkLst>
        </pc:picChg>
        <pc:cxnChg chg="mod topLvl">
          <ac:chgData name="Victoria Worthington" userId="3602fdab-493b-4fe0-87da-353562330a36" providerId="ADAL" clId="{E9DEF9B5-15C8-4F7B-992E-B56CA5FF0DB8}" dt="2019-01-17T12:26:16.719" v="685" actId="1076"/>
          <ac:cxnSpMkLst>
            <pc:docMk/>
            <pc:sldMk cId="1071900124" sldId="355"/>
            <ac:cxnSpMk id="14" creationId="{2A25ADE9-3377-9844-B8C2-456D9AC3F2C3}"/>
          </ac:cxnSpMkLst>
        </pc:cxnChg>
        <pc:cxnChg chg="del">
          <ac:chgData name="Victoria Worthington" userId="3602fdab-493b-4fe0-87da-353562330a36" providerId="ADAL" clId="{E9DEF9B5-15C8-4F7B-992E-B56CA5FF0DB8}" dt="2019-01-17T12:25:16.327" v="607" actId="478"/>
          <ac:cxnSpMkLst>
            <pc:docMk/>
            <pc:sldMk cId="1071900124" sldId="355"/>
            <ac:cxnSpMk id="17" creationId="{92F8B02E-DB09-2E45-A506-1EB9447790FA}"/>
          </ac:cxnSpMkLst>
        </pc:cxnChg>
        <pc:cxnChg chg="mod">
          <ac:chgData name="Victoria Worthington" userId="3602fdab-493b-4fe0-87da-353562330a36" providerId="ADAL" clId="{E9DEF9B5-15C8-4F7B-992E-B56CA5FF0DB8}" dt="2019-01-17T12:26:16.719" v="685" actId="1076"/>
          <ac:cxnSpMkLst>
            <pc:docMk/>
            <pc:sldMk cId="1071900124" sldId="355"/>
            <ac:cxnSpMk id="21" creationId="{B1CDD4A4-9DD3-FE45-BE61-F7E4C6999F52}"/>
          </ac:cxnSpMkLst>
        </pc:cxnChg>
        <pc:cxnChg chg="del">
          <ac:chgData name="Victoria Worthington" userId="3602fdab-493b-4fe0-87da-353562330a36" providerId="ADAL" clId="{E9DEF9B5-15C8-4F7B-992E-B56CA5FF0DB8}" dt="2019-01-17T12:25:13.984" v="606" actId="478"/>
          <ac:cxnSpMkLst>
            <pc:docMk/>
            <pc:sldMk cId="1071900124" sldId="355"/>
            <ac:cxnSpMk id="22" creationId="{AB9E2507-4785-5649-80DB-BD291A2B42C0}"/>
          </ac:cxnSpMkLst>
        </pc:cxnChg>
      </pc:sldChg>
      <pc:sldChg chg="delSp modSp">
        <pc:chgData name="Victoria Worthington" userId="3602fdab-493b-4fe0-87da-353562330a36" providerId="ADAL" clId="{E9DEF9B5-15C8-4F7B-992E-B56CA5FF0DB8}" dt="2019-01-17T12:16:21.146" v="401" actId="20577"/>
        <pc:sldMkLst>
          <pc:docMk/>
          <pc:sldMk cId="36917022" sldId="360"/>
        </pc:sldMkLst>
        <pc:spChg chg="mod">
          <ac:chgData name="Victoria Worthington" userId="3602fdab-493b-4fe0-87da-353562330a36" providerId="ADAL" clId="{E9DEF9B5-15C8-4F7B-992E-B56CA5FF0DB8}" dt="2019-01-17T12:15:08.866" v="341" actId="555"/>
          <ac:spMkLst>
            <pc:docMk/>
            <pc:sldMk cId="36917022" sldId="360"/>
            <ac:spMk id="9" creationId="{6279CA2F-F8F8-4042-9016-7D32A7F08734}"/>
          </ac:spMkLst>
        </pc:spChg>
        <pc:spChg chg="mod">
          <ac:chgData name="Victoria Worthington" userId="3602fdab-493b-4fe0-87da-353562330a36" providerId="ADAL" clId="{E9DEF9B5-15C8-4F7B-992E-B56CA5FF0DB8}" dt="2019-01-17T12:16:17.923" v="391" actId="20577"/>
          <ac:spMkLst>
            <pc:docMk/>
            <pc:sldMk cId="36917022" sldId="360"/>
            <ac:spMk id="10" creationId="{9D3F4EC9-0A76-3543-A40C-C92928F95FC8}"/>
          </ac:spMkLst>
        </pc:spChg>
        <pc:spChg chg="mod">
          <ac:chgData name="Victoria Worthington" userId="3602fdab-493b-4fe0-87da-353562330a36" providerId="ADAL" clId="{E9DEF9B5-15C8-4F7B-992E-B56CA5FF0DB8}" dt="2019-01-17T12:16:21.146" v="401" actId="20577"/>
          <ac:spMkLst>
            <pc:docMk/>
            <pc:sldMk cId="36917022" sldId="360"/>
            <ac:spMk id="11" creationId="{34566EB4-5FD5-FB49-9ED9-BAE7B6D0FE96}"/>
          </ac:spMkLst>
        </pc:spChg>
        <pc:spChg chg="mod">
          <ac:chgData name="Victoria Worthington" userId="3602fdab-493b-4fe0-87da-353562330a36" providerId="ADAL" clId="{E9DEF9B5-15C8-4F7B-992E-B56CA5FF0DB8}" dt="2019-01-17T12:15:08.866" v="341" actId="555"/>
          <ac:spMkLst>
            <pc:docMk/>
            <pc:sldMk cId="36917022" sldId="360"/>
            <ac:spMk id="12" creationId="{9F934D18-4E26-F644-8B23-6CE27A87A200}"/>
          </ac:spMkLst>
        </pc:spChg>
        <pc:spChg chg="mod">
          <ac:chgData name="Victoria Worthington" userId="3602fdab-493b-4fe0-87da-353562330a36" providerId="ADAL" clId="{E9DEF9B5-15C8-4F7B-992E-B56CA5FF0DB8}" dt="2019-01-17T12:15:12.645" v="342" actId="555"/>
          <ac:spMkLst>
            <pc:docMk/>
            <pc:sldMk cId="36917022" sldId="360"/>
            <ac:spMk id="13" creationId="{424E52DB-8630-D442-99E3-C2DC0C8AEF6D}"/>
          </ac:spMkLst>
        </pc:spChg>
        <pc:spChg chg="del">
          <ac:chgData name="Victoria Worthington" userId="3602fdab-493b-4fe0-87da-353562330a36" providerId="ADAL" clId="{E9DEF9B5-15C8-4F7B-992E-B56CA5FF0DB8}" dt="2019-01-17T12:14:06.208" v="320" actId="478"/>
          <ac:spMkLst>
            <pc:docMk/>
            <pc:sldMk cId="36917022" sldId="360"/>
            <ac:spMk id="14" creationId="{B957B964-9FFA-024D-ACF5-0EA43AC471EB}"/>
          </ac:spMkLst>
        </pc:spChg>
        <pc:spChg chg="mod">
          <ac:chgData name="Victoria Worthington" userId="3602fdab-493b-4fe0-87da-353562330a36" providerId="ADAL" clId="{E9DEF9B5-15C8-4F7B-992E-B56CA5FF0DB8}" dt="2019-01-17T12:15:15.900" v="343" actId="554"/>
          <ac:spMkLst>
            <pc:docMk/>
            <pc:sldMk cId="36917022" sldId="360"/>
            <ac:spMk id="15" creationId="{B514C848-6BBB-434F-ADAC-D7B77449F6DD}"/>
          </ac:spMkLst>
        </pc:spChg>
      </pc:sldChg>
      <pc:sldChg chg="addSp delSp modSp">
        <pc:chgData name="Victoria Worthington" userId="3602fdab-493b-4fe0-87da-353562330a36" providerId="ADAL" clId="{E9DEF9B5-15C8-4F7B-992E-B56CA5FF0DB8}" dt="2019-01-18T12:25:19.997" v="1253" actId="20577"/>
        <pc:sldMkLst>
          <pc:docMk/>
          <pc:sldMk cId="1669721746" sldId="365"/>
        </pc:sldMkLst>
        <pc:spChg chg="del">
          <ac:chgData name="Victoria Worthington" userId="3602fdab-493b-4fe0-87da-353562330a36" providerId="ADAL" clId="{E9DEF9B5-15C8-4F7B-992E-B56CA5FF0DB8}" dt="2019-01-17T11:58:33.889" v="8" actId="478"/>
          <ac:spMkLst>
            <pc:docMk/>
            <pc:sldMk cId="1669721746" sldId="365"/>
            <ac:spMk id="2" creationId="{22EDAB71-F15E-D448-AEB1-EF3179BCBE7D}"/>
          </ac:spMkLst>
        </pc:spChg>
        <pc:spChg chg="add mod">
          <ac:chgData name="Victoria Worthington" userId="3602fdab-493b-4fe0-87da-353562330a36" providerId="ADAL" clId="{E9DEF9B5-15C8-4F7B-992E-B56CA5FF0DB8}" dt="2019-01-17T12:05:39.599" v="132" actId="1038"/>
          <ac:spMkLst>
            <pc:docMk/>
            <pc:sldMk cId="1669721746" sldId="365"/>
            <ac:spMk id="3" creationId="{0981ED79-A15B-4A33-B20B-AA4B86DA205B}"/>
          </ac:spMkLst>
        </pc:spChg>
        <pc:spChg chg="add mod">
          <ac:chgData name="Victoria Worthington" userId="3602fdab-493b-4fe0-87da-353562330a36" providerId="ADAL" clId="{E9DEF9B5-15C8-4F7B-992E-B56CA5FF0DB8}" dt="2019-01-17T12:06:41.059" v="140" actId="1076"/>
          <ac:spMkLst>
            <pc:docMk/>
            <pc:sldMk cId="1669721746" sldId="365"/>
            <ac:spMk id="4" creationId="{E7543543-8DFA-4989-AC04-5733E98D5FD4}"/>
          </ac:spMkLst>
        </pc:spChg>
        <pc:spChg chg="add mod">
          <ac:chgData name="Victoria Worthington" userId="3602fdab-493b-4fe0-87da-353562330a36" providerId="ADAL" clId="{E9DEF9B5-15C8-4F7B-992E-B56CA5FF0DB8}" dt="2019-01-17T12:11:12.678" v="196" actId="1076"/>
          <ac:spMkLst>
            <pc:docMk/>
            <pc:sldMk cId="1669721746" sldId="365"/>
            <ac:spMk id="5" creationId="{DA7F7E88-675E-4F8C-9CAB-AD7220AEEF27}"/>
          </ac:spMkLst>
        </pc:spChg>
        <pc:spChg chg="del">
          <ac:chgData name="Victoria Worthington" userId="3602fdab-493b-4fe0-87da-353562330a36" providerId="ADAL" clId="{E9DEF9B5-15C8-4F7B-992E-B56CA5FF0DB8}" dt="2019-01-17T11:58:26.239" v="2" actId="478"/>
          <ac:spMkLst>
            <pc:docMk/>
            <pc:sldMk cId="1669721746" sldId="365"/>
            <ac:spMk id="6" creationId="{3F3A4CEC-38C9-7B42-AAF8-1A683211B3DB}"/>
          </ac:spMkLst>
        </pc:spChg>
        <pc:spChg chg="del">
          <ac:chgData name="Victoria Worthington" userId="3602fdab-493b-4fe0-87da-353562330a36" providerId="ADAL" clId="{E9DEF9B5-15C8-4F7B-992E-B56CA5FF0DB8}" dt="2019-01-17T11:58:26.822" v="3" actId="478"/>
          <ac:spMkLst>
            <pc:docMk/>
            <pc:sldMk cId="1669721746" sldId="365"/>
            <ac:spMk id="9" creationId="{FDAF810D-C215-1040-84F1-B0F9FAB3A787}"/>
          </ac:spMkLst>
        </pc:spChg>
        <pc:spChg chg="del">
          <ac:chgData name="Victoria Worthington" userId="3602fdab-493b-4fe0-87da-353562330a36" providerId="ADAL" clId="{E9DEF9B5-15C8-4F7B-992E-B56CA5FF0DB8}" dt="2019-01-17T11:58:28.353" v="4" actId="478"/>
          <ac:spMkLst>
            <pc:docMk/>
            <pc:sldMk cId="1669721746" sldId="365"/>
            <ac:spMk id="10" creationId="{562FAD61-5A1A-A04F-8251-CC81EC0913E2}"/>
          </ac:spMkLst>
        </pc:spChg>
        <pc:spChg chg="add mod">
          <ac:chgData name="Victoria Worthington" userId="3602fdab-493b-4fe0-87da-353562330a36" providerId="ADAL" clId="{E9DEF9B5-15C8-4F7B-992E-B56CA5FF0DB8}" dt="2019-01-17T12:13:23.560" v="313" actId="552"/>
          <ac:spMkLst>
            <pc:docMk/>
            <pc:sldMk cId="1669721746" sldId="365"/>
            <ac:spMk id="12" creationId="{F45EE0A0-EC6C-47C9-8FB1-177630FEDF1B}"/>
          </ac:spMkLst>
        </pc:spChg>
        <pc:spChg chg="add mod">
          <ac:chgData name="Victoria Worthington" userId="3602fdab-493b-4fe0-87da-353562330a36" providerId="ADAL" clId="{E9DEF9B5-15C8-4F7B-992E-B56CA5FF0DB8}" dt="2019-01-17T12:11:12.678" v="196" actId="1076"/>
          <ac:spMkLst>
            <pc:docMk/>
            <pc:sldMk cId="1669721746" sldId="365"/>
            <ac:spMk id="13" creationId="{6BD17F93-61A6-4162-A923-D89F81877922}"/>
          </ac:spMkLst>
        </pc:spChg>
        <pc:spChg chg="add mod">
          <ac:chgData name="Victoria Worthington" userId="3602fdab-493b-4fe0-87da-353562330a36" providerId="ADAL" clId="{E9DEF9B5-15C8-4F7B-992E-B56CA5FF0DB8}" dt="2019-01-17T12:11:12.678" v="196" actId="1076"/>
          <ac:spMkLst>
            <pc:docMk/>
            <pc:sldMk cId="1669721746" sldId="365"/>
            <ac:spMk id="14" creationId="{20142A3A-DB06-47FC-8EF8-90801480BE8F}"/>
          </ac:spMkLst>
        </pc:spChg>
        <pc:spChg chg="add mod">
          <ac:chgData name="Victoria Worthington" userId="3602fdab-493b-4fe0-87da-353562330a36" providerId="ADAL" clId="{E9DEF9B5-15C8-4F7B-992E-B56CA5FF0DB8}" dt="2019-01-17T12:11:12.678" v="196" actId="1076"/>
          <ac:spMkLst>
            <pc:docMk/>
            <pc:sldMk cId="1669721746" sldId="365"/>
            <ac:spMk id="16" creationId="{6367AED0-03E3-49EF-81EE-AFD352254E23}"/>
          </ac:spMkLst>
        </pc:spChg>
        <pc:spChg chg="add mod">
          <ac:chgData name="Victoria Worthington" userId="3602fdab-493b-4fe0-87da-353562330a36" providerId="ADAL" clId="{E9DEF9B5-15C8-4F7B-992E-B56CA5FF0DB8}" dt="2019-01-17T12:11:12.678" v="196" actId="1076"/>
          <ac:spMkLst>
            <pc:docMk/>
            <pc:sldMk cId="1669721746" sldId="365"/>
            <ac:spMk id="17" creationId="{87C00C3B-A793-4800-8ECD-8B541E02989E}"/>
          </ac:spMkLst>
        </pc:spChg>
        <pc:spChg chg="add del mod">
          <ac:chgData name="Victoria Worthington" userId="3602fdab-493b-4fe0-87da-353562330a36" providerId="ADAL" clId="{E9DEF9B5-15C8-4F7B-992E-B56CA5FF0DB8}" dt="2019-01-17T12:07:02.348" v="158" actId="20577"/>
          <ac:spMkLst>
            <pc:docMk/>
            <pc:sldMk cId="1669721746" sldId="365"/>
            <ac:spMk id="19" creationId="{5252A847-DE45-4FA3-A1F8-EEBEB845FF8E}"/>
          </ac:spMkLst>
        </pc:spChg>
        <pc:spChg chg="add mod">
          <ac:chgData name="Victoria Worthington" userId="3602fdab-493b-4fe0-87da-353562330a36" providerId="ADAL" clId="{E9DEF9B5-15C8-4F7B-992E-B56CA5FF0DB8}" dt="2019-01-17T12:12:03.229" v="244" actId="1036"/>
          <ac:spMkLst>
            <pc:docMk/>
            <pc:sldMk cId="1669721746" sldId="365"/>
            <ac:spMk id="20" creationId="{4064B1B3-046E-4963-91E2-C06390A259E0}"/>
          </ac:spMkLst>
        </pc:spChg>
        <pc:spChg chg="add mod">
          <ac:chgData name="Victoria Worthington" userId="3602fdab-493b-4fe0-87da-353562330a36" providerId="ADAL" clId="{E9DEF9B5-15C8-4F7B-992E-B56CA5FF0DB8}" dt="2019-01-17T12:12:03.229" v="244" actId="1036"/>
          <ac:spMkLst>
            <pc:docMk/>
            <pc:sldMk cId="1669721746" sldId="365"/>
            <ac:spMk id="21" creationId="{E9E3C474-A7E1-44E5-978C-20E361CBF848}"/>
          </ac:spMkLst>
        </pc:spChg>
        <pc:spChg chg="add mod">
          <ac:chgData name="Victoria Worthington" userId="3602fdab-493b-4fe0-87da-353562330a36" providerId="ADAL" clId="{E9DEF9B5-15C8-4F7B-992E-B56CA5FF0DB8}" dt="2019-01-17T12:12:03.229" v="244" actId="1036"/>
          <ac:spMkLst>
            <pc:docMk/>
            <pc:sldMk cId="1669721746" sldId="365"/>
            <ac:spMk id="22" creationId="{27A9F634-273E-485E-BB41-2D9CAE9B0D93}"/>
          </ac:spMkLst>
        </pc:spChg>
        <pc:spChg chg="add mod">
          <ac:chgData name="Victoria Worthington" userId="3602fdab-493b-4fe0-87da-353562330a36" providerId="ADAL" clId="{E9DEF9B5-15C8-4F7B-992E-B56CA5FF0DB8}" dt="2019-01-17T12:12:03.229" v="244" actId="1036"/>
          <ac:spMkLst>
            <pc:docMk/>
            <pc:sldMk cId="1669721746" sldId="365"/>
            <ac:spMk id="23" creationId="{E5FEDAD9-106A-4517-B4FB-738CB23FB413}"/>
          </ac:spMkLst>
        </pc:spChg>
        <pc:spChg chg="add mod">
          <ac:chgData name="Victoria Worthington" userId="3602fdab-493b-4fe0-87da-353562330a36" providerId="ADAL" clId="{E9DEF9B5-15C8-4F7B-992E-B56CA5FF0DB8}" dt="2019-01-17T12:12:03.229" v="244" actId="1036"/>
          <ac:spMkLst>
            <pc:docMk/>
            <pc:sldMk cId="1669721746" sldId="365"/>
            <ac:spMk id="24" creationId="{3BE667E3-D4F3-4F29-81EF-5C8E1E2FF987}"/>
          </ac:spMkLst>
        </pc:spChg>
        <pc:spChg chg="add mod">
          <ac:chgData name="Victoria Worthington" userId="3602fdab-493b-4fe0-87da-353562330a36" providerId="ADAL" clId="{E9DEF9B5-15C8-4F7B-992E-B56CA5FF0DB8}" dt="2019-01-17T12:11:56.812" v="240" actId="1035"/>
          <ac:spMkLst>
            <pc:docMk/>
            <pc:sldMk cId="1669721746" sldId="365"/>
            <ac:spMk id="25" creationId="{F7A99638-8F5A-4B74-ABF1-994877801D9B}"/>
          </ac:spMkLst>
        </pc:spChg>
        <pc:spChg chg="add mod">
          <ac:chgData name="Victoria Worthington" userId="3602fdab-493b-4fe0-87da-353562330a36" providerId="ADAL" clId="{E9DEF9B5-15C8-4F7B-992E-B56CA5FF0DB8}" dt="2019-01-17T12:11:56.812" v="240" actId="1035"/>
          <ac:spMkLst>
            <pc:docMk/>
            <pc:sldMk cId="1669721746" sldId="365"/>
            <ac:spMk id="26" creationId="{B006189C-6A76-4005-8CBE-AAC12DC59C0E}"/>
          </ac:spMkLst>
        </pc:spChg>
        <pc:spChg chg="add mod">
          <ac:chgData name="Victoria Worthington" userId="3602fdab-493b-4fe0-87da-353562330a36" providerId="ADAL" clId="{E9DEF9B5-15C8-4F7B-992E-B56CA5FF0DB8}" dt="2019-01-17T12:13:23.560" v="313" actId="552"/>
          <ac:spMkLst>
            <pc:docMk/>
            <pc:sldMk cId="1669721746" sldId="365"/>
            <ac:spMk id="27" creationId="{E8BA4B16-8E47-4140-A79C-4B0ACA153E4B}"/>
          </ac:spMkLst>
        </pc:spChg>
        <pc:spChg chg="add mod">
          <ac:chgData name="Victoria Worthington" userId="3602fdab-493b-4fe0-87da-353562330a36" providerId="ADAL" clId="{E9DEF9B5-15C8-4F7B-992E-B56CA5FF0DB8}" dt="2019-01-18T12:25:19.997" v="1253" actId="20577"/>
          <ac:spMkLst>
            <pc:docMk/>
            <pc:sldMk cId="1669721746" sldId="365"/>
            <ac:spMk id="28" creationId="{3617CAC7-4AF1-4596-9E33-B62C0B9B7BC8}"/>
          </ac:spMkLst>
        </pc:spChg>
        <pc:graphicFrameChg chg="del">
          <ac:chgData name="Victoria Worthington" userId="3602fdab-493b-4fe0-87da-353562330a36" providerId="ADAL" clId="{E9DEF9B5-15C8-4F7B-992E-B56CA5FF0DB8}" dt="2019-01-17T11:58:33.330" v="7" actId="478"/>
          <ac:graphicFrameMkLst>
            <pc:docMk/>
            <pc:sldMk cId="1669721746" sldId="365"/>
            <ac:graphicFrameMk id="11" creationId="{CCC2FA15-971D-AF45-95A7-F776131C300F}"/>
          </ac:graphicFrameMkLst>
        </pc:graphicFrameChg>
      </pc:sldChg>
      <pc:sldChg chg="del">
        <pc:chgData name="Victoria Worthington" userId="3602fdab-493b-4fe0-87da-353562330a36" providerId="ADAL" clId="{E9DEF9B5-15C8-4F7B-992E-B56CA5FF0DB8}" dt="2019-01-17T12:14:00.415" v="319" actId="2696"/>
        <pc:sldMkLst>
          <pc:docMk/>
          <pc:sldMk cId="4184709785" sldId="367"/>
        </pc:sldMkLst>
      </pc:sldChg>
      <pc:sldChg chg="addSp delSp modSp">
        <pc:chgData name="Victoria Worthington" userId="3602fdab-493b-4fe0-87da-353562330a36" providerId="ADAL" clId="{E9DEF9B5-15C8-4F7B-992E-B56CA5FF0DB8}" dt="2019-01-17T12:18:17.855" v="446"/>
        <pc:sldMkLst>
          <pc:docMk/>
          <pc:sldMk cId="1917472313" sldId="387"/>
        </pc:sldMkLst>
        <pc:spChg chg="del">
          <ac:chgData name="Victoria Worthington" userId="3602fdab-493b-4fe0-87da-353562330a36" providerId="ADAL" clId="{E9DEF9B5-15C8-4F7B-992E-B56CA5FF0DB8}" dt="2019-01-17T12:16:28.187" v="403" actId="478"/>
          <ac:spMkLst>
            <pc:docMk/>
            <pc:sldMk cId="1917472313" sldId="387"/>
            <ac:spMk id="3" creationId="{3D630DE8-2E37-1541-86CC-C47A5E700298}"/>
          </ac:spMkLst>
        </pc:spChg>
        <pc:spChg chg="mod">
          <ac:chgData name="Victoria Worthington" userId="3602fdab-493b-4fe0-87da-353562330a36" providerId="ADAL" clId="{E9DEF9B5-15C8-4F7B-992E-B56CA5FF0DB8}" dt="2019-01-17T12:17:17.684" v="417" actId="20577"/>
          <ac:spMkLst>
            <pc:docMk/>
            <pc:sldMk cId="1917472313" sldId="387"/>
            <ac:spMk id="19" creationId="{5252A847-DE45-4FA3-A1F8-EEBEB845FF8E}"/>
          </ac:spMkLst>
        </pc:spChg>
        <pc:spChg chg="del mod">
          <ac:chgData name="Victoria Worthington" userId="3602fdab-493b-4fe0-87da-353562330a36" providerId="ADAL" clId="{E9DEF9B5-15C8-4F7B-992E-B56CA5FF0DB8}" dt="2019-01-17T12:18:16.920" v="445" actId="478"/>
          <ac:spMkLst>
            <pc:docMk/>
            <pc:sldMk cId="1917472313" sldId="387"/>
            <ac:spMk id="22" creationId="{A9C60559-1854-2349-95BC-51E3265DA949}"/>
          </ac:spMkLst>
        </pc:spChg>
        <pc:spChg chg="del mod">
          <ac:chgData name="Victoria Worthington" userId="3602fdab-493b-4fe0-87da-353562330a36" providerId="ADAL" clId="{E9DEF9B5-15C8-4F7B-992E-B56CA5FF0DB8}" dt="2019-01-17T12:18:16.920" v="445" actId="478"/>
          <ac:spMkLst>
            <pc:docMk/>
            <pc:sldMk cId="1917472313" sldId="387"/>
            <ac:spMk id="23" creationId="{A5715735-01F8-014D-A96E-F25D9ABEF85E}"/>
          </ac:spMkLst>
        </pc:spChg>
        <pc:grpChg chg="add">
          <ac:chgData name="Victoria Worthington" userId="3602fdab-493b-4fe0-87da-353562330a36" providerId="ADAL" clId="{E9DEF9B5-15C8-4F7B-992E-B56CA5FF0DB8}" dt="2019-01-17T12:18:17.855" v="446"/>
          <ac:grpSpMkLst>
            <pc:docMk/>
            <pc:sldMk cId="1917472313" sldId="387"/>
            <ac:grpSpMk id="15" creationId="{B10AA63F-53A9-4522-BFA7-CECAF891940A}"/>
          </ac:grpSpMkLst>
        </pc:grpChg>
        <pc:grpChg chg="del mod">
          <ac:chgData name="Victoria Worthington" userId="3602fdab-493b-4fe0-87da-353562330a36" providerId="ADAL" clId="{E9DEF9B5-15C8-4F7B-992E-B56CA5FF0DB8}" dt="2019-01-17T12:18:16.920" v="445" actId="478"/>
          <ac:grpSpMkLst>
            <pc:docMk/>
            <pc:sldMk cId="1917472313" sldId="387"/>
            <ac:grpSpMk id="21" creationId="{25D24210-AD5E-364E-A377-5CE99828FAD2}"/>
          </ac:grpSpMkLst>
        </pc:grpChg>
        <pc:graphicFrameChg chg="del">
          <ac:chgData name="Victoria Worthington" userId="3602fdab-493b-4fe0-87da-353562330a36" providerId="ADAL" clId="{E9DEF9B5-15C8-4F7B-992E-B56CA5FF0DB8}" dt="2019-01-17T12:16:29.006" v="404" actId="478"/>
          <ac:graphicFrameMkLst>
            <pc:docMk/>
            <pc:sldMk cId="1917472313" sldId="387"/>
            <ac:graphicFrameMk id="14" creationId="{74DE1840-D4CB-7846-802E-8975FE51B1CE}"/>
          </ac:graphicFrameMkLst>
        </pc:graphicFrameChg>
      </pc:sldChg>
      <pc:sldChg chg="delSp modSp del">
        <pc:chgData name="Victoria Worthington" userId="3602fdab-493b-4fe0-87da-353562330a36" providerId="ADAL" clId="{E9DEF9B5-15C8-4F7B-992E-B56CA5FF0DB8}" dt="2019-01-18T12:26:14.728" v="1264" actId="2696"/>
        <pc:sldMkLst>
          <pc:docMk/>
          <pc:sldMk cId="2170276709" sldId="388"/>
        </pc:sldMkLst>
        <pc:spChg chg="del">
          <ac:chgData name="Victoria Worthington" userId="3602fdab-493b-4fe0-87da-353562330a36" providerId="ADAL" clId="{E9DEF9B5-15C8-4F7B-992E-B56CA5FF0DB8}" dt="2019-01-17T12:19:44.135" v="481" actId="478"/>
          <ac:spMkLst>
            <pc:docMk/>
            <pc:sldMk cId="2170276709" sldId="388"/>
            <ac:spMk id="2" creationId="{2EE02A8B-3BD7-C04E-A828-8A098E85D82F}"/>
          </ac:spMkLst>
        </pc:spChg>
        <pc:spChg chg="del">
          <ac:chgData name="Victoria Worthington" userId="3602fdab-493b-4fe0-87da-353562330a36" providerId="ADAL" clId="{E9DEF9B5-15C8-4F7B-992E-B56CA5FF0DB8}" dt="2019-01-17T12:19:21.178" v="452" actId="478"/>
          <ac:spMkLst>
            <pc:docMk/>
            <pc:sldMk cId="2170276709" sldId="388"/>
            <ac:spMk id="6" creationId="{A993F3B7-E7FF-7B41-83F6-90FB1F975110}"/>
          </ac:spMkLst>
        </pc:spChg>
        <pc:spChg chg="mod">
          <ac:chgData name="Victoria Worthington" userId="3602fdab-493b-4fe0-87da-353562330a36" providerId="ADAL" clId="{E9DEF9B5-15C8-4F7B-992E-B56CA5FF0DB8}" dt="2019-01-18T12:25:37.108" v="1256" actId="1036"/>
          <ac:spMkLst>
            <pc:docMk/>
            <pc:sldMk cId="2170276709" sldId="388"/>
            <ac:spMk id="19" creationId="{5252A847-DE45-4FA3-A1F8-EEBEB845FF8E}"/>
          </ac:spMkLst>
        </pc:spChg>
        <pc:graphicFrameChg chg="del">
          <ac:chgData name="Victoria Worthington" userId="3602fdab-493b-4fe0-87da-353562330a36" providerId="ADAL" clId="{E9DEF9B5-15C8-4F7B-992E-B56CA5FF0DB8}" dt="2019-01-17T12:19:45.607" v="482" actId="478"/>
          <ac:graphicFrameMkLst>
            <pc:docMk/>
            <pc:sldMk cId="2170276709" sldId="388"/>
            <ac:graphicFrameMk id="9" creationId="{D37F79B4-7534-D84E-AA4C-C27378D6C83A}"/>
          </ac:graphicFrameMkLst>
        </pc:graphicFrameChg>
        <pc:graphicFrameChg chg="del">
          <ac:chgData name="Victoria Worthington" userId="3602fdab-493b-4fe0-87da-353562330a36" providerId="ADAL" clId="{E9DEF9B5-15C8-4F7B-992E-B56CA5FF0DB8}" dt="2019-01-17T12:19:42.176" v="479" actId="478"/>
          <ac:graphicFrameMkLst>
            <pc:docMk/>
            <pc:sldMk cId="2170276709" sldId="388"/>
            <ac:graphicFrameMk id="10" creationId="{53852F47-AB30-664B-B40E-67AD15AB8007}"/>
          </ac:graphicFrameMkLst>
        </pc:graphicFrameChg>
        <pc:graphicFrameChg chg="del modGraphic">
          <ac:chgData name="Victoria Worthington" userId="3602fdab-493b-4fe0-87da-353562330a36" providerId="ADAL" clId="{E9DEF9B5-15C8-4F7B-992E-B56CA5FF0DB8}" dt="2019-01-17T12:19:43.564" v="480" actId="478"/>
          <ac:graphicFrameMkLst>
            <pc:docMk/>
            <pc:sldMk cId="2170276709" sldId="388"/>
            <ac:graphicFrameMk id="11" creationId="{275A7CFE-2DA1-9641-9A3C-3A4267094E83}"/>
          </ac:graphicFrameMkLst>
        </pc:graphicFrameChg>
      </pc:sldChg>
      <pc:sldChg chg="delSp modSp">
        <pc:chgData name="Victoria Worthington" userId="3602fdab-493b-4fe0-87da-353562330a36" providerId="ADAL" clId="{E9DEF9B5-15C8-4F7B-992E-B56CA5FF0DB8}" dt="2019-01-17T12:21:53.420" v="556" actId="20577"/>
        <pc:sldMkLst>
          <pc:docMk/>
          <pc:sldMk cId="2596963698" sldId="389"/>
        </pc:sldMkLst>
        <pc:spChg chg="del">
          <ac:chgData name="Victoria Worthington" userId="3602fdab-493b-4fe0-87da-353562330a36" providerId="ADAL" clId="{E9DEF9B5-15C8-4F7B-992E-B56CA5FF0DB8}" dt="2019-01-17T12:21:22.993" v="553" actId="478"/>
          <ac:spMkLst>
            <pc:docMk/>
            <pc:sldMk cId="2596963698" sldId="389"/>
            <ac:spMk id="9" creationId="{AE7FD04E-E698-1B40-87EA-5A685A9F474C}"/>
          </ac:spMkLst>
        </pc:spChg>
        <pc:spChg chg="mod">
          <ac:chgData name="Victoria Worthington" userId="3602fdab-493b-4fe0-87da-353562330a36" providerId="ADAL" clId="{E9DEF9B5-15C8-4F7B-992E-B56CA5FF0DB8}" dt="2019-01-17T12:21:53.420" v="556" actId="20577"/>
          <ac:spMkLst>
            <pc:docMk/>
            <pc:sldMk cId="2596963698" sldId="389"/>
            <ac:spMk id="19" creationId="{5252A847-DE45-4FA3-A1F8-EEBEB845FF8E}"/>
          </ac:spMkLst>
        </pc:spChg>
        <pc:graphicFrameChg chg="modGraphic">
          <ac:chgData name="Victoria Worthington" userId="3602fdab-493b-4fe0-87da-353562330a36" providerId="ADAL" clId="{E9DEF9B5-15C8-4F7B-992E-B56CA5FF0DB8}" dt="2019-01-17T12:21:31.042" v="554" actId="2084"/>
          <ac:graphicFrameMkLst>
            <pc:docMk/>
            <pc:sldMk cId="2596963698" sldId="389"/>
            <ac:graphicFrameMk id="6" creationId="{A68711D5-21D0-5343-81F5-B7BAFB8208C0}"/>
          </ac:graphicFrameMkLst>
        </pc:graphicFrameChg>
      </pc:sldChg>
      <pc:sldChg chg="del">
        <pc:chgData name="Victoria Worthington" userId="3602fdab-493b-4fe0-87da-353562330a36" providerId="ADAL" clId="{E9DEF9B5-15C8-4F7B-992E-B56CA5FF0DB8}" dt="2019-01-17T12:16:24.069" v="402" actId="2696"/>
        <pc:sldMkLst>
          <pc:docMk/>
          <pc:sldMk cId="2916846588" sldId="390"/>
        </pc:sldMkLst>
      </pc:sldChg>
      <pc:sldChg chg="del">
        <pc:chgData name="Victoria Worthington" userId="3602fdab-493b-4fe0-87da-353562330a36" providerId="ADAL" clId="{E9DEF9B5-15C8-4F7B-992E-B56CA5FF0DB8}" dt="2019-01-17T12:17:20.371" v="418" actId="2696"/>
        <pc:sldMkLst>
          <pc:docMk/>
          <pc:sldMk cId="2559038584" sldId="391"/>
        </pc:sldMkLst>
      </pc:sldChg>
      <pc:sldChg chg="del">
        <pc:chgData name="Victoria Worthington" userId="3602fdab-493b-4fe0-87da-353562330a36" providerId="ADAL" clId="{E9DEF9B5-15C8-4F7B-992E-B56CA5FF0DB8}" dt="2019-01-17T12:20:44.960" v="536" actId="2696"/>
        <pc:sldMkLst>
          <pc:docMk/>
          <pc:sldMk cId="455933273" sldId="392"/>
        </pc:sldMkLst>
      </pc:sldChg>
      <pc:sldChg chg="delSp modSp">
        <pc:chgData name="Victoria Worthington" userId="3602fdab-493b-4fe0-87da-353562330a36" providerId="ADAL" clId="{E9DEF9B5-15C8-4F7B-992E-B56CA5FF0DB8}" dt="2019-01-18T10:12:03.796" v="934" actId="2084"/>
        <pc:sldMkLst>
          <pc:docMk/>
          <pc:sldMk cId="2166116497" sldId="393"/>
        </pc:sldMkLst>
        <pc:spChg chg="del">
          <ac:chgData name="Victoria Worthington" userId="3602fdab-493b-4fe0-87da-353562330a36" providerId="ADAL" clId="{E9DEF9B5-15C8-4F7B-992E-B56CA5FF0DB8}" dt="2019-01-18T10:11:56.578" v="933" actId="478"/>
          <ac:spMkLst>
            <pc:docMk/>
            <pc:sldMk cId="2166116497" sldId="393"/>
            <ac:spMk id="9" creationId="{AE7FD04E-E698-1B40-87EA-5A685A9F474C}"/>
          </ac:spMkLst>
        </pc:spChg>
        <pc:spChg chg="mod">
          <ac:chgData name="Victoria Worthington" userId="3602fdab-493b-4fe0-87da-353562330a36" providerId="ADAL" clId="{E9DEF9B5-15C8-4F7B-992E-B56CA5FF0DB8}" dt="2019-01-17T12:22:19.527" v="569" actId="6549"/>
          <ac:spMkLst>
            <pc:docMk/>
            <pc:sldMk cId="2166116497" sldId="393"/>
            <ac:spMk id="19" creationId="{5252A847-DE45-4FA3-A1F8-EEBEB845FF8E}"/>
          </ac:spMkLst>
        </pc:spChg>
        <pc:graphicFrameChg chg="modGraphic">
          <ac:chgData name="Victoria Worthington" userId="3602fdab-493b-4fe0-87da-353562330a36" providerId="ADAL" clId="{E9DEF9B5-15C8-4F7B-992E-B56CA5FF0DB8}" dt="2019-01-18T10:12:03.796" v="934" actId="2084"/>
          <ac:graphicFrameMkLst>
            <pc:docMk/>
            <pc:sldMk cId="2166116497" sldId="393"/>
            <ac:graphicFrameMk id="6" creationId="{A68711D5-21D0-5343-81F5-B7BAFB8208C0}"/>
          </ac:graphicFrameMkLst>
        </pc:graphicFrameChg>
      </pc:sldChg>
      <pc:sldChg chg="addSp delSp modSp del">
        <pc:chgData name="Victoria Worthington" userId="3602fdab-493b-4fe0-87da-353562330a36" providerId="ADAL" clId="{E9DEF9B5-15C8-4F7B-992E-B56CA5FF0DB8}" dt="2019-01-18T10:17:17.422" v="1094" actId="2696"/>
        <pc:sldMkLst>
          <pc:docMk/>
          <pc:sldMk cId="3033453976" sldId="395"/>
        </pc:sldMkLst>
        <pc:spChg chg="del mod">
          <ac:chgData name="Victoria Worthington" userId="3602fdab-493b-4fe0-87da-353562330a36" providerId="ADAL" clId="{E9DEF9B5-15C8-4F7B-992E-B56CA5FF0DB8}" dt="2019-01-18T10:17:13.129" v="1092" actId="478"/>
          <ac:spMkLst>
            <pc:docMk/>
            <pc:sldMk cId="3033453976" sldId="395"/>
            <ac:spMk id="12" creationId="{A0D42335-B040-234E-803C-3B381210FE77}"/>
          </ac:spMkLst>
        </pc:spChg>
        <pc:spChg chg="mod">
          <ac:chgData name="Victoria Worthington" userId="3602fdab-493b-4fe0-87da-353562330a36" providerId="ADAL" clId="{E9DEF9B5-15C8-4F7B-992E-B56CA5FF0DB8}" dt="2019-01-18T10:15:20.909" v="983" actId="20577"/>
          <ac:spMkLst>
            <pc:docMk/>
            <pc:sldMk cId="3033453976" sldId="395"/>
            <ac:spMk id="19" creationId="{5252A847-DE45-4FA3-A1F8-EEBEB845FF8E}"/>
          </ac:spMkLst>
        </pc:spChg>
        <pc:graphicFrameChg chg="del mod">
          <ac:chgData name="Victoria Worthington" userId="3602fdab-493b-4fe0-87da-353562330a36" providerId="ADAL" clId="{E9DEF9B5-15C8-4F7B-992E-B56CA5FF0DB8}" dt="2019-01-18T10:17:13.129" v="1092" actId="478"/>
          <ac:graphicFrameMkLst>
            <pc:docMk/>
            <pc:sldMk cId="3033453976" sldId="395"/>
            <ac:graphicFrameMk id="6" creationId="{A0C75577-ED11-1B4C-BE26-F5694AC7E9EA}"/>
          </ac:graphicFrameMkLst>
        </pc:graphicFrameChg>
        <pc:graphicFrameChg chg="del mod modGraphic">
          <ac:chgData name="Victoria Worthington" userId="3602fdab-493b-4fe0-87da-353562330a36" providerId="ADAL" clId="{E9DEF9B5-15C8-4F7B-992E-B56CA5FF0DB8}" dt="2019-01-18T10:17:13.129" v="1092" actId="478"/>
          <ac:graphicFrameMkLst>
            <pc:docMk/>
            <pc:sldMk cId="3033453976" sldId="395"/>
            <ac:graphicFrameMk id="9" creationId="{0811619F-2077-2844-BADC-F4734546FC17}"/>
          </ac:graphicFrameMkLst>
        </pc:graphicFrameChg>
        <pc:graphicFrameChg chg="del mod">
          <ac:chgData name="Victoria Worthington" userId="3602fdab-493b-4fe0-87da-353562330a36" providerId="ADAL" clId="{E9DEF9B5-15C8-4F7B-992E-B56CA5FF0DB8}" dt="2019-01-18T10:17:13.129" v="1092" actId="478"/>
          <ac:graphicFrameMkLst>
            <pc:docMk/>
            <pc:sldMk cId="3033453976" sldId="395"/>
            <ac:graphicFrameMk id="10" creationId="{DCC2C654-3E04-E64A-BA9E-83EE68EE2587}"/>
          </ac:graphicFrameMkLst>
        </pc:graphicFrameChg>
        <pc:graphicFrameChg chg="del">
          <ac:chgData name="Victoria Worthington" userId="3602fdab-493b-4fe0-87da-353562330a36" providerId="ADAL" clId="{E9DEF9B5-15C8-4F7B-992E-B56CA5FF0DB8}" dt="2019-01-17T12:23:55.066" v="570" actId="478"/>
          <ac:graphicFrameMkLst>
            <pc:docMk/>
            <pc:sldMk cId="3033453976" sldId="395"/>
            <ac:graphicFrameMk id="11" creationId="{7663103B-372B-9444-A187-F8C1266D9151}"/>
          </ac:graphicFrameMkLst>
        </pc:graphicFrameChg>
        <pc:graphicFrameChg chg="add">
          <ac:chgData name="Victoria Worthington" userId="3602fdab-493b-4fe0-87da-353562330a36" providerId="ADAL" clId="{E9DEF9B5-15C8-4F7B-992E-B56CA5FF0DB8}" dt="2019-01-18T10:17:14.166" v="1093"/>
          <ac:graphicFrameMkLst>
            <pc:docMk/>
            <pc:sldMk cId="3033453976" sldId="395"/>
            <ac:graphicFrameMk id="11" creationId="{ABC75874-293D-4C0C-A4EF-94C0FC6482F3}"/>
          </ac:graphicFrameMkLst>
        </pc:graphicFrameChg>
        <pc:graphicFrameChg chg="add">
          <ac:chgData name="Victoria Worthington" userId="3602fdab-493b-4fe0-87da-353562330a36" providerId="ADAL" clId="{E9DEF9B5-15C8-4F7B-992E-B56CA5FF0DB8}" dt="2019-01-18T10:17:14.166" v="1093"/>
          <ac:graphicFrameMkLst>
            <pc:docMk/>
            <pc:sldMk cId="3033453976" sldId="395"/>
            <ac:graphicFrameMk id="13" creationId="{F31A975F-B12A-45B1-830E-E35EB7C12FC7}"/>
          </ac:graphicFrameMkLst>
        </pc:graphicFrameChg>
        <pc:graphicFrameChg chg="add">
          <ac:chgData name="Victoria Worthington" userId="3602fdab-493b-4fe0-87da-353562330a36" providerId="ADAL" clId="{E9DEF9B5-15C8-4F7B-992E-B56CA5FF0DB8}" dt="2019-01-18T10:17:14.166" v="1093"/>
          <ac:graphicFrameMkLst>
            <pc:docMk/>
            <pc:sldMk cId="3033453976" sldId="395"/>
            <ac:graphicFrameMk id="14" creationId="{6C245664-D4E2-4832-ACC7-070AF858CA9E}"/>
          </ac:graphicFrameMkLst>
        </pc:graphicFrameChg>
      </pc:sldChg>
      <pc:sldChg chg="del">
        <pc:chgData name="Victoria Worthington" userId="3602fdab-493b-4fe0-87da-353562330a36" providerId="ADAL" clId="{E9DEF9B5-15C8-4F7B-992E-B56CA5FF0DB8}" dt="2019-01-17T12:26:58.696" v="786" actId="2696"/>
        <pc:sldMkLst>
          <pc:docMk/>
          <pc:sldMk cId="1355664104" sldId="396"/>
        </pc:sldMkLst>
      </pc:sldChg>
      <pc:sldChg chg="modSp del">
        <pc:chgData name="Victoria Worthington" userId="3602fdab-493b-4fe0-87da-353562330a36" providerId="ADAL" clId="{E9DEF9B5-15C8-4F7B-992E-B56CA5FF0DB8}" dt="2019-01-18T10:20:21.919" v="1232" actId="2696"/>
        <pc:sldMkLst>
          <pc:docMk/>
          <pc:sldMk cId="4178484650" sldId="397"/>
        </pc:sldMkLst>
        <pc:spChg chg="mod">
          <ac:chgData name="Victoria Worthington" userId="3602fdab-493b-4fe0-87da-353562330a36" providerId="ADAL" clId="{E9DEF9B5-15C8-4F7B-992E-B56CA5FF0DB8}" dt="2019-01-17T12:29:00.566" v="910" actId="20577"/>
          <ac:spMkLst>
            <pc:docMk/>
            <pc:sldMk cId="4178484650" sldId="397"/>
            <ac:spMk id="19" creationId="{5252A847-DE45-4FA3-A1F8-EEBEB845FF8E}"/>
          </ac:spMkLst>
        </pc:spChg>
      </pc:sldChg>
      <pc:sldChg chg="modSp del">
        <pc:chgData name="Victoria Worthington" userId="3602fdab-493b-4fe0-87da-353562330a36" providerId="ADAL" clId="{E9DEF9B5-15C8-4F7B-992E-B56CA5FF0DB8}" dt="2019-01-18T10:21:00.523" v="1251" actId="2696"/>
        <pc:sldMkLst>
          <pc:docMk/>
          <pc:sldMk cId="1870756019" sldId="398"/>
        </pc:sldMkLst>
        <pc:spChg chg="mod">
          <ac:chgData name="Victoria Worthington" userId="3602fdab-493b-4fe0-87da-353562330a36" providerId="ADAL" clId="{E9DEF9B5-15C8-4F7B-992E-B56CA5FF0DB8}" dt="2019-01-18T10:15:08.491" v="961" actId="20577"/>
          <ac:spMkLst>
            <pc:docMk/>
            <pc:sldMk cId="1870756019" sldId="398"/>
            <ac:spMk id="19" creationId="{5252A847-DE45-4FA3-A1F8-EEBEB845FF8E}"/>
          </ac:spMkLst>
        </pc:spChg>
      </pc:sldChg>
      <pc:sldChg chg="addSp delSp modSp">
        <pc:chgData name="Victoria Worthington" userId="3602fdab-493b-4fe0-87da-353562330a36" providerId="ADAL" clId="{E9DEF9B5-15C8-4F7B-992E-B56CA5FF0DB8}" dt="2019-01-18T12:27:08.050" v="1282" actId="20577"/>
        <pc:sldMkLst>
          <pc:docMk/>
          <pc:sldMk cId="1509734999" sldId="399"/>
        </pc:sldMkLst>
        <pc:spChg chg="add del">
          <ac:chgData name="Victoria Worthington" userId="3602fdab-493b-4fe0-87da-353562330a36" providerId="ADAL" clId="{E9DEF9B5-15C8-4F7B-992E-B56CA5FF0DB8}" dt="2019-01-18T10:17:05.922" v="1089" actId="478"/>
          <ac:spMkLst>
            <pc:docMk/>
            <pc:sldMk cId="1509734999" sldId="399"/>
            <ac:spMk id="11" creationId="{0A0B9BE1-7DF7-46C0-B9AE-510A79EDBE74}"/>
          </ac:spMkLst>
        </pc:spChg>
        <pc:spChg chg="del">
          <ac:chgData name="Victoria Worthington" userId="3602fdab-493b-4fe0-87da-353562330a36" providerId="ADAL" clId="{E9DEF9B5-15C8-4F7B-992E-B56CA5FF0DB8}" dt="2019-01-17T12:24:22.863" v="602" actId="478"/>
          <ac:spMkLst>
            <pc:docMk/>
            <pc:sldMk cId="1509734999" sldId="399"/>
            <ac:spMk id="16" creationId="{4A3D8C35-BBBE-AA4F-A374-4AD3C60CBB1A}"/>
          </ac:spMkLst>
        </pc:spChg>
        <pc:spChg chg="mod">
          <ac:chgData name="Victoria Worthington" userId="3602fdab-493b-4fe0-87da-353562330a36" providerId="ADAL" clId="{E9DEF9B5-15C8-4F7B-992E-B56CA5FF0DB8}" dt="2019-01-18T12:27:08.050" v="1282" actId="20577"/>
          <ac:spMkLst>
            <pc:docMk/>
            <pc:sldMk cId="1509734999" sldId="399"/>
            <ac:spMk id="19" creationId="{5252A847-DE45-4FA3-A1F8-EEBEB845FF8E}"/>
          </ac:spMkLst>
        </pc:spChg>
        <pc:graphicFrameChg chg="add mod modGraphic">
          <ac:chgData name="Victoria Worthington" userId="3602fdab-493b-4fe0-87da-353562330a36" providerId="ADAL" clId="{E9DEF9B5-15C8-4F7B-992E-B56CA5FF0DB8}" dt="2019-01-18T10:17:43.891" v="1109" actId="20577"/>
          <ac:graphicFrameMkLst>
            <pc:docMk/>
            <pc:sldMk cId="1509734999" sldId="399"/>
            <ac:graphicFrameMk id="12" creationId="{2EE3B586-D06C-4410-AE9A-B0E02A4B8F2A}"/>
          </ac:graphicFrameMkLst>
        </pc:graphicFrameChg>
        <pc:graphicFrameChg chg="add mod modGraphic">
          <ac:chgData name="Victoria Worthington" userId="3602fdab-493b-4fe0-87da-353562330a36" providerId="ADAL" clId="{E9DEF9B5-15C8-4F7B-992E-B56CA5FF0DB8}" dt="2019-01-18T10:17:52.118" v="1113" actId="20577"/>
          <ac:graphicFrameMkLst>
            <pc:docMk/>
            <pc:sldMk cId="1509734999" sldId="399"/>
            <ac:graphicFrameMk id="13" creationId="{38738271-66FA-4509-9BFE-664CF9552256}"/>
          </ac:graphicFrameMkLst>
        </pc:graphicFrameChg>
        <pc:graphicFrameChg chg="add mod modGraphic">
          <ac:chgData name="Victoria Worthington" userId="3602fdab-493b-4fe0-87da-353562330a36" providerId="ADAL" clId="{E9DEF9B5-15C8-4F7B-992E-B56CA5FF0DB8}" dt="2019-01-18T10:17:49.913" v="1111" actId="20577"/>
          <ac:graphicFrameMkLst>
            <pc:docMk/>
            <pc:sldMk cId="1509734999" sldId="399"/>
            <ac:graphicFrameMk id="14" creationId="{1CF7C866-96E0-4156-A6CF-F1B070286D26}"/>
          </ac:graphicFrameMkLst>
        </pc:graphicFrameChg>
        <pc:graphicFrameChg chg="del">
          <ac:chgData name="Victoria Worthington" userId="3602fdab-493b-4fe0-87da-353562330a36" providerId="ADAL" clId="{E9DEF9B5-15C8-4F7B-992E-B56CA5FF0DB8}" dt="2019-01-17T12:24:22.863" v="602" actId="478"/>
          <ac:graphicFrameMkLst>
            <pc:docMk/>
            <pc:sldMk cId="1509734999" sldId="399"/>
            <ac:graphicFrameMk id="17" creationId="{4356605E-2EEE-DB4D-B44B-7DD910310904}"/>
          </ac:graphicFrameMkLst>
        </pc:graphicFrameChg>
        <pc:graphicFrameChg chg="del">
          <ac:chgData name="Victoria Worthington" userId="3602fdab-493b-4fe0-87da-353562330a36" providerId="ADAL" clId="{E9DEF9B5-15C8-4F7B-992E-B56CA5FF0DB8}" dt="2019-01-17T12:24:22.863" v="602" actId="478"/>
          <ac:graphicFrameMkLst>
            <pc:docMk/>
            <pc:sldMk cId="1509734999" sldId="399"/>
            <ac:graphicFrameMk id="20" creationId="{092F1F6A-3CE3-634F-B60E-F97E38798AD2}"/>
          </ac:graphicFrameMkLst>
        </pc:graphicFrameChg>
        <pc:graphicFrameChg chg="del">
          <ac:chgData name="Victoria Worthington" userId="3602fdab-493b-4fe0-87da-353562330a36" providerId="ADAL" clId="{E9DEF9B5-15C8-4F7B-992E-B56CA5FF0DB8}" dt="2019-01-17T12:24:22.863" v="602" actId="478"/>
          <ac:graphicFrameMkLst>
            <pc:docMk/>
            <pc:sldMk cId="1509734999" sldId="399"/>
            <ac:graphicFrameMk id="21" creationId="{7C54582B-3DBC-CA4E-AFC6-63CB961CA95E}"/>
          </ac:graphicFrameMkLst>
        </pc:graphicFrameChg>
        <pc:graphicFrameChg chg="del">
          <ac:chgData name="Victoria Worthington" userId="3602fdab-493b-4fe0-87da-353562330a36" providerId="ADAL" clId="{E9DEF9B5-15C8-4F7B-992E-B56CA5FF0DB8}" dt="2019-01-17T12:24:22.863" v="602" actId="478"/>
          <ac:graphicFrameMkLst>
            <pc:docMk/>
            <pc:sldMk cId="1509734999" sldId="399"/>
            <ac:graphicFrameMk id="22" creationId="{D35F970D-869E-7D4D-BD7D-5EA24A96301B}"/>
          </ac:graphicFrameMkLst>
        </pc:graphicFrameChg>
      </pc:sldChg>
      <pc:sldChg chg="delSp add ord">
        <pc:chgData name="Victoria Worthington" userId="3602fdab-493b-4fe0-87da-353562330a36" providerId="ADAL" clId="{E9DEF9B5-15C8-4F7B-992E-B56CA5FF0DB8}" dt="2019-01-17T12:13:41.008" v="318" actId="478"/>
        <pc:sldMkLst>
          <pc:docMk/>
          <pc:sldMk cId="1172822474" sldId="400"/>
        </pc:sldMkLst>
        <pc:spChg chg="del">
          <ac:chgData name="Victoria Worthington" userId="3602fdab-493b-4fe0-87da-353562330a36" providerId="ADAL" clId="{E9DEF9B5-15C8-4F7B-992E-B56CA5FF0DB8}" dt="2019-01-17T12:13:39.050" v="316" actId="478"/>
          <ac:spMkLst>
            <pc:docMk/>
            <pc:sldMk cId="1172822474" sldId="400"/>
            <ac:spMk id="12" creationId="{F45EE0A0-EC6C-47C9-8FB1-177630FEDF1B}"/>
          </ac:spMkLst>
        </pc:spChg>
        <pc:spChg chg="del">
          <ac:chgData name="Victoria Worthington" userId="3602fdab-493b-4fe0-87da-353562330a36" providerId="ADAL" clId="{E9DEF9B5-15C8-4F7B-992E-B56CA5FF0DB8}" dt="2019-01-17T12:13:40.037" v="317" actId="478"/>
          <ac:spMkLst>
            <pc:docMk/>
            <pc:sldMk cId="1172822474" sldId="400"/>
            <ac:spMk id="27" creationId="{E8BA4B16-8E47-4140-A79C-4B0ACA153E4B}"/>
          </ac:spMkLst>
        </pc:spChg>
        <pc:spChg chg="del">
          <ac:chgData name="Victoria Worthington" userId="3602fdab-493b-4fe0-87da-353562330a36" providerId="ADAL" clId="{E9DEF9B5-15C8-4F7B-992E-B56CA5FF0DB8}" dt="2019-01-17T12:13:41.008" v="318" actId="478"/>
          <ac:spMkLst>
            <pc:docMk/>
            <pc:sldMk cId="1172822474" sldId="400"/>
            <ac:spMk id="28" creationId="{3617CAC7-4AF1-4596-9E33-B62C0B9B7BC8}"/>
          </ac:spMkLst>
        </pc:spChg>
      </pc:sldChg>
      <pc:sldChg chg="addSp modSp add">
        <pc:chgData name="Victoria Worthington" userId="3602fdab-493b-4fe0-87da-353562330a36" providerId="ADAL" clId="{E9DEF9B5-15C8-4F7B-992E-B56CA5FF0DB8}" dt="2019-01-17T12:16:01.001" v="378" actId="14100"/>
        <pc:sldMkLst>
          <pc:docMk/>
          <pc:sldMk cId="1641344420" sldId="401"/>
        </pc:sldMkLst>
        <pc:spChg chg="mod">
          <ac:chgData name="Victoria Worthington" userId="3602fdab-493b-4fe0-87da-353562330a36" providerId="ADAL" clId="{E9DEF9B5-15C8-4F7B-992E-B56CA5FF0DB8}" dt="2019-01-17T12:15:46.379" v="364" actId="20577"/>
          <ac:spMkLst>
            <pc:docMk/>
            <pc:sldMk cId="1641344420" sldId="401"/>
            <ac:spMk id="10" creationId="{9D3F4EC9-0A76-3543-A40C-C92928F95FC8}"/>
          </ac:spMkLst>
        </pc:spChg>
        <pc:spChg chg="mod">
          <ac:chgData name="Victoria Worthington" userId="3602fdab-493b-4fe0-87da-353562330a36" providerId="ADAL" clId="{E9DEF9B5-15C8-4F7B-992E-B56CA5FF0DB8}" dt="2019-01-17T12:15:50.291" v="374" actId="20577"/>
          <ac:spMkLst>
            <pc:docMk/>
            <pc:sldMk cId="1641344420" sldId="401"/>
            <ac:spMk id="11" creationId="{34566EB4-5FD5-FB49-9ED9-BAE7B6D0FE96}"/>
          </ac:spMkLst>
        </pc:spChg>
        <pc:cxnChg chg="add mod">
          <ac:chgData name="Victoria Worthington" userId="3602fdab-493b-4fe0-87da-353562330a36" providerId="ADAL" clId="{E9DEF9B5-15C8-4F7B-992E-B56CA5FF0DB8}" dt="2019-01-17T12:15:33.635" v="350" actId="1038"/>
          <ac:cxnSpMkLst>
            <pc:docMk/>
            <pc:sldMk cId="1641344420" sldId="401"/>
            <ac:cxnSpMk id="14" creationId="{F82A2BF9-5B85-4209-A484-A58F18DE299F}"/>
          </ac:cxnSpMkLst>
        </pc:cxnChg>
        <pc:cxnChg chg="add mod">
          <ac:chgData name="Victoria Worthington" userId="3602fdab-493b-4fe0-87da-353562330a36" providerId="ADAL" clId="{E9DEF9B5-15C8-4F7B-992E-B56CA5FF0DB8}" dt="2019-01-17T12:15:53.915" v="375" actId="14100"/>
          <ac:cxnSpMkLst>
            <pc:docMk/>
            <pc:sldMk cId="1641344420" sldId="401"/>
            <ac:cxnSpMk id="16" creationId="{D457DC1E-C186-447B-96E4-0A6EFE0AD69F}"/>
          </ac:cxnSpMkLst>
        </pc:cxnChg>
        <pc:cxnChg chg="add mod">
          <ac:chgData name="Victoria Worthington" userId="3602fdab-493b-4fe0-87da-353562330a36" providerId="ADAL" clId="{E9DEF9B5-15C8-4F7B-992E-B56CA5FF0DB8}" dt="2019-01-17T12:16:01.001" v="378" actId="14100"/>
          <ac:cxnSpMkLst>
            <pc:docMk/>
            <pc:sldMk cId="1641344420" sldId="401"/>
            <ac:cxnSpMk id="17" creationId="{A7FB3004-AE51-41F9-ACF9-EF66BE98AD56}"/>
          </ac:cxnSpMkLst>
        </pc:cxnChg>
      </pc:sldChg>
      <pc:sldChg chg="addSp modSp add">
        <pc:chgData name="Victoria Worthington" userId="3602fdab-493b-4fe0-87da-353562330a36" providerId="ADAL" clId="{E9DEF9B5-15C8-4F7B-992E-B56CA5FF0DB8}" dt="2019-01-17T12:18:11.084" v="444" actId="12788"/>
        <pc:sldMkLst>
          <pc:docMk/>
          <pc:sldMk cId="4136220592" sldId="402"/>
        </pc:sldMkLst>
        <pc:spChg chg="mod">
          <ac:chgData name="Victoria Worthington" userId="3602fdab-493b-4fe0-87da-353562330a36" providerId="ADAL" clId="{E9DEF9B5-15C8-4F7B-992E-B56CA5FF0DB8}" dt="2019-01-17T12:18:02.880" v="442" actId="403"/>
          <ac:spMkLst>
            <pc:docMk/>
            <pc:sldMk cId="4136220592" sldId="402"/>
            <ac:spMk id="19" creationId="{5252A847-DE45-4FA3-A1F8-EEBEB845FF8E}"/>
          </ac:spMkLst>
        </pc:spChg>
        <pc:spChg chg="mod">
          <ac:chgData name="Victoria Worthington" userId="3602fdab-493b-4fe0-87da-353562330a36" providerId="ADAL" clId="{E9DEF9B5-15C8-4F7B-992E-B56CA5FF0DB8}" dt="2019-01-17T12:18:07.899" v="443" actId="164"/>
          <ac:spMkLst>
            <pc:docMk/>
            <pc:sldMk cId="4136220592" sldId="402"/>
            <ac:spMk id="22" creationId="{A9C60559-1854-2349-95BC-51E3265DA949}"/>
          </ac:spMkLst>
        </pc:spChg>
        <pc:spChg chg="mod">
          <ac:chgData name="Victoria Worthington" userId="3602fdab-493b-4fe0-87da-353562330a36" providerId="ADAL" clId="{E9DEF9B5-15C8-4F7B-992E-B56CA5FF0DB8}" dt="2019-01-17T12:18:07.899" v="443" actId="164"/>
          <ac:spMkLst>
            <pc:docMk/>
            <pc:sldMk cId="4136220592" sldId="402"/>
            <ac:spMk id="23" creationId="{A5715735-01F8-014D-A96E-F25D9ABEF85E}"/>
          </ac:spMkLst>
        </pc:spChg>
        <pc:grpChg chg="add mod">
          <ac:chgData name="Victoria Worthington" userId="3602fdab-493b-4fe0-87da-353562330a36" providerId="ADAL" clId="{E9DEF9B5-15C8-4F7B-992E-B56CA5FF0DB8}" dt="2019-01-17T12:18:11.084" v="444" actId="12788"/>
          <ac:grpSpMkLst>
            <pc:docMk/>
            <pc:sldMk cId="4136220592" sldId="402"/>
            <ac:grpSpMk id="3" creationId="{0994D891-736A-4EC6-B8CE-3ADEDA2600FC}"/>
          </ac:grpSpMkLst>
        </pc:grpChg>
        <pc:grpChg chg="mod">
          <ac:chgData name="Victoria Worthington" userId="3602fdab-493b-4fe0-87da-353562330a36" providerId="ADAL" clId="{E9DEF9B5-15C8-4F7B-992E-B56CA5FF0DB8}" dt="2019-01-17T12:18:11.084" v="444" actId="12788"/>
          <ac:grpSpMkLst>
            <pc:docMk/>
            <pc:sldMk cId="4136220592" sldId="402"/>
            <ac:grpSpMk id="21" creationId="{25D24210-AD5E-364E-A377-5CE99828FAD2}"/>
          </ac:grpSpMkLst>
        </pc:grpChg>
      </pc:sldChg>
      <pc:sldChg chg="addSp modSp add del">
        <pc:chgData name="Victoria Worthington" userId="3602fdab-493b-4fe0-87da-353562330a36" providerId="ADAL" clId="{E9DEF9B5-15C8-4F7B-992E-B56CA5FF0DB8}" dt="2019-01-18T12:26:29.077" v="1269" actId="2696"/>
        <pc:sldMkLst>
          <pc:docMk/>
          <pc:sldMk cId="2406915325" sldId="403"/>
        </pc:sldMkLst>
        <pc:spChg chg="add mod">
          <ac:chgData name="Victoria Worthington" userId="3602fdab-493b-4fe0-87da-353562330a36" providerId="ADAL" clId="{E9DEF9B5-15C8-4F7B-992E-B56CA5FF0DB8}" dt="2019-01-17T12:21:15.355" v="552" actId="1036"/>
          <ac:spMkLst>
            <pc:docMk/>
            <pc:sldMk cId="2406915325" sldId="403"/>
            <ac:spMk id="2" creationId="{9C33A33D-37DC-4624-8EBB-8A278C7132CE}"/>
          </ac:spMkLst>
        </pc:spChg>
        <pc:spChg chg="mod">
          <ac:chgData name="Victoria Worthington" userId="3602fdab-493b-4fe0-87da-353562330a36" providerId="ADAL" clId="{E9DEF9B5-15C8-4F7B-992E-B56CA5FF0DB8}" dt="2019-01-18T10:11:42.186" v="928" actId="20577"/>
          <ac:spMkLst>
            <pc:docMk/>
            <pc:sldMk cId="2406915325" sldId="403"/>
            <ac:spMk id="19" creationId="{5252A847-DE45-4FA3-A1F8-EEBEB845FF8E}"/>
          </ac:spMkLst>
        </pc:spChg>
      </pc:sldChg>
      <pc:sldChg chg="modSp add">
        <pc:chgData name="Victoria Worthington" userId="3602fdab-493b-4fe0-87da-353562330a36" providerId="ADAL" clId="{E9DEF9B5-15C8-4F7B-992E-B56CA5FF0DB8}" dt="2019-01-18T10:14:33.020" v="938" actId="20577"/>
        <pc:sldMkLst>
          <pc:docMk/>
          <pc:sldMk cId="3081990167" sldId="404"/>
        </pc:sldMkLst>
        <pc:spChg chg="mod">
          <ac:chgData name="Victoria Worthington" userId="3602fdab-493b-4fe0-87da-353562330a36" providerId="ADAL" clId="{E9DEF9B5-15C8-4F7B-992E-B56CA5FF0DB8}" dt="2019-01-18T10:14:33.020" v="938" actId="20577"/>
          <ac:spMkLst>
            <pc:docMk/>
            <pc:sldMk cId="3081990167" sldId="404"/>
            <ac:spMk id="19" creationId="{5252A847-DE45-4FA3-A1F8-EEBEB845FF8E}"/>
          </ac:spMkLst>
        </pc:spChg>
      </pc:sldChg>
      <pc:sldChg chg="modSp add ord">
        <pc:chgData name="Victoria Worthington" userId="3602fdab-493b-4fe0-87da-353562330a36" providerId="ADAL" clId="{E9DEF9B5-15C8-4F7B-992E-B56CA5FF0DB8}" dt="2019-01-18T12:27:04.256" v="1278" actId="20577"/>
        <pc:sldMkLst>
          <pc:docMk/>
          <pc:sldMk cId="1300663116" sldId="405"/>
        </pc:sldMkLst>
        <pc:spChg chg="mod">
          <ac:chgData name="Victoria Worthington" userId="3602fdab-493b-4fe0-87da-353562330a36" providerId="ADAL" clId="{E9DEF9B5-15C8-4F7B-992E-B56CA5FF0DB8}" dt="2019-01-18T12:27:04.256" v="1278" actId="20577"/>
          <ac:spMkLst>
            <pc:docMk/>
            <pc:sldMk cId="1300663116" sldId="405"/>
            <ac:spMk id="19" creationId="{5252A847-DE45-4FA3-A1F8-EEBEB845FF8E}"/>
          </ac:spMkLst>
        </pc:spChg>
      </pc:sldChg>
      <pc:sldChg chg="modSp add ord">
        <pc:chgData name="Victoria Worthington" userId="3602fdab-493b-4fe0-87da-353562330a36" providerId="ADAL" clId="{E9DEF9B5-15C8-4F7B-992E-B56CA5FF0DB8}" dt="2019-01-18T12:27:00.186" v="1274" actId="20577"/>
        <pc:sldMkLst>
          <pc:docMk/>
          <pc:sldMk cId="3406497814" sldId="406"/>
        </pc:sldMkLst>
        <pc:spChg chg="mod">
          <ac:chgData name="Victoria Worthington" userId="3602fdab-493b-4fe0-87da-353562330a36" providerId="ADAL" clId="{E9DEF9B5-15C8-4F7B-992E-B56CA5FF0DB8}" dt="2019-01-18T12:27:00.186" v="1274" actId="20577"/>
          <ac:spMkLst>
            <pc:docMk/>
            <pc:sldMk cId="3406497814" sldId="406"/>
            <ac:spMk id="19" creationId="{5252A847-DE45-4FA3-A1F8-EEBEB845FF8E}"/>
          </ac:spMkLst>
        </pc:spChg>
      </pc:sldChg>
      <pc:sldChg chg="delSp modSp add">
        <pc:chgData name="Victoria Worthington" userId="3602fdab-493b-4fe0-87da-353562330a36" providerId="ADAL" clId="{E9DEF9B5-15C8-4F7B-992E-B56CA5FF0DB8}" dt="2019-01-18T10:20:16.490" v="1230" actId="478"/>
        <pc:sldMkLst>
          <pc:docMk/>
          <pc:sldMk cId="1631722555" sldId="407"/>
        </pc:sldMkLst>
        <pc:spChg chg="mod">
          <ac:chgData name="Victoria Worthington" userId="3602fdab-493b-4fe0-87da-353562330a36" providerId="ADAL" clId="{E9DEF9B5-15C8-4F7B-992E-B56CA5FF0DB8}" dt="2019-01-18T10:20:12.394" v="1228" actId="20577"/>
          <ac:spMkLst>
            <pc:docMk/>
            <pc:sldMk cId="1631722555" sldId="407"/>
            <ac:spMk id="19" creationId="{5252A847-DE45-4FA3-A1F8-EEBEB845FF8E}"/>
          </ac:spMkLst>
        </pc:spChg>
        <pc:picChg chg="del">
          <ac:chgData name="Victoria Worthington" userId="3602fdab-493b-4fe0-87da-353562330a36" providerId="ADAL" clId="{E9DEF9B5-15C8-4F7B-992E-B56CA5FF0DB8}" dt="2019-01-18T10:20:16.490" v="1230" actId="478"/>
          <ac:picMkLst>
            <pc:docMk/>
            <pc:sldMk cId="1631722555" sldId="407"/>
            <ac:picMk id="3" creationId="{74DB8542-1E38-544A-A7BD-A90CFFFED569}"/>
          </ac:picMkLst>
        </pc:picChg>
      </pc:sldChg>
      <pc:sldChg chg="modSp add">
        <pc:chgData name="Victoria Worthington" userId="3602fdab-493b-4fe0-87da-353562330a36" providerId="ADAL" clId="{E9DEF9B5-15C8-4F7B-992E-B56CA5FF0DB8}" dt="2019-01-18T10:20:55.583" v="1250" actId="20577"/>
        <pc:sldMkLst>
          <pc:docMk/>
          <pc:sldMk cId="540334694" sldId="408"/>
        </pc:sldMkLst>
        <pc:spChg chg="mod">
          <ac:chgData name="Victoria Worthington" userId="3602fdab-493b-4fe0-87da-353562330a36" providerId="ADAL" clId="{E9DEF9B5-15C8-4F7B-992E-B56CA5FF0DB8}" dt="2019-01-18T10:20:55.583" v="1250" actId="20577"/>
          <ac:spMkLst>
            <pc:docMk/>
            <pc:sldMk cId="540334694" sldId="408"/>
            <ac:spMk id="19" creationId="{5252A847-DE45-4FA3-A1F8-EEBEB845FF8E}"/>
          </ac:spMkLst>
        </pc:spChg>
      </pc:sldChg>
      <pc:sldChg chg="delSp modSp add">
        <pc:chgData name="Victoria Worthington" userId="3602fdab-493b-4fe0-87da-353562330a36" providerId="ADAL" clId="{E9DEF9B5-15C8-4F7B-992E-B56CA5FF0DB8}" dt="2019-01-18T12:26:08.880" v="1262" actId="20577"/>
        <pc:sldMkLst>
          <pc:docMk/>
          <pc:sldMk cId="3744326748" sldId="409"/>
        </pc:sldMkLst>
        <pc:spChg chg="mod">
          <ac:chgData name="Victoria Worthington" userId="3602fdab-493b-4fe0-87da-353562330a36" providerId="ADAL" clId="{E9DEF9B5-15C8-4F7B-992E-B56CA5FF0DB8}" dt="2019-01-18T12:26:08.880" v="1262" actId="20577"/>
          <ac:spMkLst>
            <pc:docMk/>
            <pc:sldMk cId="3744326748" sldId="409"/>
            <ac:spMk id="19" creationId="{5252A847-DE45-4FA3-A1F8-EEBEB845FF8E}"/>
          </ac:spMkLst>
        </pc:spChg>
        <pc:grpChg chg="del">
          <ac:chgData name="Victoria Worthington" userId="3602fdab-493b-4fe0-87da-353562330a36" providerId="ADAL" clId="{E9DEF9B5-15C8-4F7B-992E-B56CA5FF0DB8}" dt="2019-01-18T12:25:56.709" v="1258" actId="478"/>
          <ac:grpSpMkLst>
            <pc:docMk/>
            <pc:sldMk cId="3744326748" sldId="409"/>
            <ac:grpSpMk id="3" creationId="{0994D891-736A-4EC6-B8CE-3ADEDA2600FC}"/>
          </ac:grpSpMkLst>
        </pc:grpChg>
      </pc:sldChg>
      <pc:sldChg chg="addSp delSp modSp add">
        <pc:chgData name="Victoria Worthington" userId="3602fdab-493b-4fe0-87da-353562330a36" providerId="ADAL" clId="{E9DEF9B5-15C8-4F7B-992E-B56CA5FF0DB8}" dt="2019-01-18T12:26:34.305" v="1270" actId="207"/>
        <pc:sldMkLst>
          <pc:docMk/>
          <pc:sldMk cId="1689119258" sldId="410"/>
        </pc:sldMkLst>
        <pc:spChg chg="add del mod">
          <ac:chgData name="Victoria Worthington" userId="3602fdab-493b-4fe0-87da-353562330a36" providerId="ADAL" clId="{E9DEF9B5-15C8-4F7B-992E-B56CA5FF0DB8}" dt="2019-01-18T12:26:22.128" v="1267" actId="478"/>
          <ac:spMkLst>
            <pc:docMk/>
            <pc:sldMk cId="1689119258" sldId="410"/>
            <ac:spMk id="2" creationId="{9DECE88B-6843-4A78-85C3-86567BA5759B}"/>
          </ac:spMkLst>
        </pc:spChg>
        <pc:spChg chg="add">
          <ac:chgData name="Victoria Worthington" userId="3602fdab-493b-4fe0-87da-353562330a36" providerId="ADAL" clId="{E9DEF9B5-15C8-4F7B-992E-B56CA5FF0DB8}" dt="2019-01-18T12:26:26.934" v="1268"/>
          <ac:spMkLst>
            <pc:docMk/>
            <pc:sldMk cId="1689119258" sldId="410"/>
            <ac:spMk id="9" creationId="{581E4E23-DE74-4872-B624-C9740110E1B4}"/>
          </ac:spMkLst>
        </pc:spChg>
        <pc:spChg chg="mod">
          <ac:chgData name="Victoria Worthington" userId="3602fdab-493b-4fe0-87da-353562330a36" providerId="ADAL" clId="{E9DEF9B5-15C8-4F7B-992E-B56CA5FF0DB8}" dt="2019-01-18T12:26:34.305" v="1270" actId="207"/>
          <ac:spMkLst>
            <pc:docMk/>
            <pc:sldMk cId="1689119258" sldId="410"/>
            <ac:spMk id="19" creationId="{5252A847-DE45-4FA3-A1F8-EEBEB845FF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54B02-E68F-C44F-9204-C013FF38BA70}" type="datetimeFigureOut">
              <a:rPr lang="en-US" smtClean="0"/>
              <a:t>3/28/2020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09D39-4101-BC48-AB8B-EF5B7EE76428}" type="slidenum">
              <a:rPr lang="en-US" smtClean="0"/>
              <a:t>‹#›</a:t>
            </a:fld>
            <a:endParaRPr lang="en-US"/>
          </a:p>
        </p:txBody>
      </p:sp>
    </p:spTree>
    <p:extLst>
      <p:ext uri="{BB962C8B-B14F-4D97-AF65-F5344CB8AC3E}">
        <p14:creationId xmlns:p14="http://schemas.microsoft.com/office/powerpoint/2010/main" val="3430666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28/03/2020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classroomsecrets.co.uk/formulae-year-6-algebra-resource-pack" TargetMode="External"/><Relationship Id="rId3" Type="http://schemas.openxmlformats.org/officeDocument/2006/relationships/hyperlink" Target="https://classroomsecrets.co.uk/content-domain-filter/?fwp_contentdomain=6a1" TargetMode="External"/><Relationship Id="rId7" Type="http://schemas.openxmlformats.org/officeDocument/2006/relationships/hyperlink" Target="https://classroomsecrets.co.uk/category/maths/year-6/spring-block-3-algebra/"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6a5" TargetMode="External"/><Relationship Id="rId5" Type="http://schemas.openxmlformats.org/officeDocument/2006/relationships/hyperlink" Target="https://classroomsecrets.co.uk/content-domain-filter/?fwp_contentdomain=6a4" TargetMode="External"/><Relationship Id="rId4" Type="http://schemas.openxmlformats.org/officeDocument/2006/relationships/hyperlink" Target="https://classroomsecrets.co.uk/content-domain-filter/?fwp_contentdomain=6a2" TargetMode="Externa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Monday 29</a:t>
            </a:r>
            <a:r>
              <a:rPr lang="en-GB" baseline="30000" dirty="0" smtClean="0"/>
              <a:t>th</a:t>
            </a:r>
            <a:r>
              <a:rPr lang="en-GB" dirty="0" smtClean="0"/>
              <a:t> March 2020</a:t>
            </a:r>
            <a:endParaRPr lang="en-GB" dirty="0"/>
          </a:p>
        </p:txBody>
      </p:sp>
      <p:sp>
        <p:nvSpPr>
          <p:cNvPr id="3" name="Content Placeholder 2"/>
          <p:cNvSpPr>
            <a:spLocks noGrp="1"/>
          </p:cNvSpPr>
          <p:nvPr>
            <p:ph idx="1"/>
          </p:nvPr>
        </p:nvSpPr>
        <p:spPr/>
        <p:txBody>
          <a:bodyPr/>
          <a:lstStyle/>
          <a:p>
            <a:pPr marL="0" indent="0">
              <a:buNone/>
            </a:pPr>
            <a:r>
              <a:rPr lang="en-GB" dirty="0" smtClean="0"/>
              <a:t>Hi everyone! We are continuing with algebra this week – today we are looking at formulae. In maths, a formula is a mathematical rule expressed using symbols. You can use a formula to calculate lots of things, for example, how much paint is needed to paint a wall or how much fabric is needed to make a pair of curtains to fit the window correctly. Good luck everyone, and let me know how you get on!</a:t>
            </a:r>
            <a:endParaRPr lang="en-GB" dirty="0"/>
          </a:p>
        </p:txBody>
      </p:sp>
    </p:spTree>
    <p:extLst>
      <p:ext uri="{BB962C8B-B14F-4D97-AF65-F5344CB8AC3E}">
        <p14:creationId xmlns:p14="http://schemas.microsoft.com/office/powerpoint/2010/main" val="2279440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Circle the correct formula for finding the area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of a square.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4000" b="1" i="1" dirty="0">
                <a:solidFill>
                  <a:schemeClr val="tx1"/>
                </a:solidFill>
                <a:latin typeface="Times New Roman" panose="02020603050405020304" pitchFamily="18" charset="0"/>
                <a:cs typeface="Times New Roman" panose="02020603050405020304" pitchFamily="18" charset="0"/>
              </a:rPr>
              <a:t>a</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b</a:t>
            </a:r>
            <a:r>
              <a:rPr lang="en-GB" sz="3600" b="1" dirty="0">
                <a:solidFill>
                  <a:schemeClr val="tx1"/>
                </a:solidFill>
                <a:latin typeface="Century Gothic" panose="020B0502020202020204" pitchFamily="34" charset="0"/>
              </a:rPr>
              <a:t> x </a:t>
            </a:r>
            <a:r>
              <a:rPr lang="en-GB" sz="4000" b="1" i="1" dirty="0">
                <a:solidFill>
                  <a:schemeClr val="tx1"/>
                </a:solidFill>
                <a:latin typeface="Times New Roman" panose="02020603050405020304" pitchFamily="18" charset="0"/>
                <a:cs typeface="Times New Roman" panose="02020603050405020304" pitchFamily="18" charset="0"/>
              </a:rPr>
              <a:t>c</a:t>
            </a:r>
          </a:p>
          <a:p>
            <a:pPr lvl="0" algn="ctr"/>
            <a:endParaRPr lang="en-GB" sz="3600" b="1" dirty="0">
              <a:solidFill>
                <a:schemeClr val="tx1"/>
              </a:solidFill>
              <a:latin typeface="Century Gothic" panose="020B0502020202020204" pitchFamily="34" charset="0"/>
            </a:endParaRPr>
          </a:p>
          <a:p>
            <a:pPr lvl="0" algn="ctr"/>
            <a:r>
              <a:rPr lang="en-GB" sz="4000" b="1" i="1" dirty="0">
                <a:solidFill>
                  <a:schemeClr val="tx1"/>
                </a:solidFill>
                <a:latin typeface="Times New Roman" panose="02020603050405020304" pitchFamily="18" charset="0"/>
                <a:cs typeface="Times New Roman" panose="02020603050405020304" pitchFamily="18" charset="0"/>
              </a:rPr>
              <a:t>a</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b</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b</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c</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c</a:t>
            </a:r>
            <a:endParaRPr lang="en-GB" sz="3600" b="1" i="1" dirty="0">
              <a:solidFill>
                <a:schemeClr val="tx1"/>
              </a:solidFill>
              <a:latin typeface="Times New Roman" panose="02020603050405020304" pitchFamily="18" charset="0"/>
              <a:cs typeface="Times New Roman" panose="02020603050405020304" pitchFamily="18" charset="0"/>
            </a:endParaRPr>
          </a:p>
          <a:p>
            <a:pPr lvl="0" algn="ctr"/>
            <a:endParaRPr lang="en-GB" sz="3600" b="1" dirty="0">
              <a:solidFill>
                <a:schemeClr val="tx1"/>
              </a:solidFill>
              <a:latin typeface="Century Gothic" panose="020B0502020202020204" pitchFamily="34" charset="0"/>
            </a:endParaRPr>
          </a:p>
          <a:p>
            <a:pPr lvl="0" algn="ctr"/>
            <a:r>
              <a:rPr lang="en-GB" sz="4000" b="1" i="1" dirty="0">
                <a:solidFill>
                  <a:schemeClr val="tx1"/>
                </a:solidFill>
                <a:latin typeface="Times New Roman" panose="02020603050405020304" pitchFamily="18" charset="0"/>
                <a:cs typeface="Times New Roman" panose="02020603050405020304" pitchFamily="18" charset="0"/>
              </a:rPr>
              <a:t>a</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b</a:t>
            </a:r>
            <a:r>
              <a:rPr lang="en-GB" sz="3600" b="1" dirty="0">
                <a:solidFill>
                  <a:schemeClr val="tx1"/>
                </a:solidFill>
                <a:latin typeface="Century Gothic" panose="020B0502020202020204" pitchFamily="34" charset="0"/>
              </a:rPr>
              <a:t> ÷ </a:t>
            </a:r>
            <a:r>
              <a:rPr lang="en-GB" sz="4000" b="1" i="1" dirty="0">
                <a:solidFill>
                  <a:schemeClr val="tx1"/>
                </a:solidFill>
                <a:latin typeface="Times New Roman" panose="02020603050405020304" pitchFamily="18" charset="0"/>
                <a:cs typeface="Times New Roman" panose="02020603050405020304" pitchFamily="18" charset="0"/>
              </a:rPr>
              <a:t>c</a:t>
            </a:r>
            <a:endParaRPr lang="en-GB" sz="3600" b="1" i="1" dirty="0">
              <a:solidFill>
                <a:schemeClr val="tx1"/>
              </a:solidFill>
              <a:latin typeface="Times New Roman" panose="02020603050405020304" pitchFamily="18" charset="0"/>
              <a:cs typeface="Times New Roman" panose="02020603050405020304" pitchFamily="18"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64B58B16-4A16-4ABA-8BD1-20AA2C02EBF0}"/>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65DB8EBC-275D-46A7-AD50-323410DB9BF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D03FE11F-8603-4B19-BE7E-796A855623E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4432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Circle the correct formula for finding the area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of a square.</a:t>
            </a:r>
          </a:p>
          <a:p>
            <a:pPr lvl="0" algn="ctr"/>
            <a:r>
              <a:rPr lang="en-GB" sz="2000" b="1" dirty="0" smtClean="0">
                <a:solidFill>
                  <a:srgbClr val="00B050"/>
                </a:solidFill>
                <a:latin typeface="Century Gothic" panose="020B0502020202020204" pitchFamily="34" charset="0"/>
              </a:rPr>
              <a:t>Imagine that </a:t>
            </a:r>
            <a:r>
              <a:rPr lang="en-GB" sz="2000" b="1" i="1" dirty="0" smtClean="0">
                <a:solidFill>
                  <a:srgbClr val="00B050"/>
                </a:solidFill>
                <a:latin typeface="Century Gothic" panose="020B0502020202020204" pitchFamily="34" charset="0"/>
              </a:rPr>
              <a:t>b </a:t>
            </a:r>
            <a:r>
              <a:rPr lang="en-GB" sz="2000" b="1" dirty="0" smtClean="0">
                <a:solidFill>
                  <a:srgbClr val="00B050"/>
                </a:solidFill>
                <a:latin typeface="Century Gothic" panose="020B0502020202020204" pitchFamily="34" charset="0"/>
              </a:rPr>
              <a:t>is the width and </a:t>
            </a:r>
            <a:r>
              <a:rPr lang="en-GB" sz="2000" b="1" i="1" dirty="0" smtClean="0">
                <a:solidFill>
                  <a:srgbClr val="00B050"/>
                </a:solidFill>
                <a:latin typeface="Century Gothic" panose="020B0502020202020204" pitchFamily="34" charset="0"/>
              </a:rPr>
              <a:t>c </a:t>
            </a:r>
            <a:r>
              <a:rPr lang="en-GB" sz="2000" b="1" dirty="0" smtClean="0">
                <a:solidFill>
                  <a:srgbClr val="00B050"/>
                </a:solidFill>
                <a:latin typeface="Century Gothic" panose="020B0502020202020204" pitchFamily="34" charset="0"/>
              </a:rPr>
              <a:t>is the height – to find the area of a square/rectangle, you always multiply the height by the width.</a:t>
            </a:r>
            <a:endParaRPr lang="en-GB" sz="2000" b="1" dirty="0">
              <a:solidFill>
                <a:srgbClr val="00B05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4000" b="1" i="1" dirty="0">
                <a:solidFill>
                  <a:srgbClr val="FF0000"/>
                </a:solidFill>
                <a:latin typeface="Times New Roman" panose="02020603050405020304" pitchFamily="18" charset="0"/>
                <a:cs typeface="Times New Roman" panose="02020603050405020304" pitchFamily="18" charset="0"/>
              </a:rPr>
              <a:t>a</a:t>
            </a:r>
            <a:r>
              <a:rPr lang="en-GB" sz="3600" b="1" dirty="0">
                <a:solidFill>
                  <a:srgbClr val="FF0000"/>
                </a:solidFill>
                <a:latin typeface="Century Gothic" panose="020B0502020202020204" pitchFamily="34" charset="0"/>
              </a:rPr>
              <a:t> = </a:t>
            </a:r>
            <a:r>
              <a:rPr lang="en-GB" sz="4000" b="1" i="1" dirty="0">
                <a:solidFill>
                  <a:srgbClr val="FF0000"/>
                </a:solidFill>
                <a:latin typeface="Times New Roman" panose="02020603050405020304" pitchFamily="18" charset="0"/>
                <a:cs typeface="Times New Roman" panose="02020603050405020304" pitchFamily="18" charset="0"/>
              </a:rPr>
              <a:t>b</a:t>
            </a:r>
            <a:r>
              <a:rPr lang="en-GB" sz="3600" b="1" dirty="0">
                <a:solidFill>
                  <a:srgbClr val="FF0000"/>
                </a:solidFill>
                <a:latin typeface="Century Gothic" panose="020B0502020202020204" pitchFamily="34" charset="0"/>
              </a:rPr>
              <a:t> x </a:t>
            </a:r>
            <a:r>
              <a:rPr lang="en-GB" sz="4000" b="1" i="1" dirty="0">
                <a:solidFill>
                  <a:srgbClr val="FF0000"/>
                </a:solidFill>
                <a:latin typeface="Times New Roman" panose="02020603050405020304" pitchFamily="18" charset="0"/>
                <a:cs typeface="Times New Roman" panose="02020603050405020304" pitchFamily="18" charset="0"/>
              </a:rPr>
              <a:t>c</a:t>
            </a:r>
          </a:p>
          <a:p>
            <a:pPr lvl="0" algn="ctr"/>
            <a:endParaRPr lang="en-GB" sz="3600" b="1" dirty="0">
              <a:solidFill>
                <a:schemeClr val="tx1"/>
              </a:solidFill>
              <a:latin typeface="Century Gothic" panose="020B0502020202020204" pitchFamily="34" charset="0"/>
            </a:endParaRPr>
          </a:p>
          <a:p>
            <a:pPr lvl="0" algn="ctr"/>
            <a:r>
              <a:rPr lang="en-GB" sz="4000" b="1" i="1" dirty="0">
                <a:solidFill>
                  <a:schemeClr val="bg1">
                    <a:lumMod val="50000"/>
                  </a:schemeClr>
                </a:solidFill>
                <a:latin typeface="Times New Roman" panose="02020603050405020304" pitchFamily="18" charset="0"/>
                <a:cs typeface="Times New Roman" panose="02020603050405020304" pitchFamily="18" charset="0"/>
              </a:rPr>
              <a:t>a</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b</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b</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c</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c</a:t>
            </a:r>
            <a:endParaRPr lang="en-GB" sz="3600" b="1" i="1" dirty="0">
              <a:solidFill>
                <a:schemeClr val="bg1">
                  <a:lumMod val="50000"/>
                </a:schemeClr>
              </a:solidFill>
              <a:latin typeface="Times New Roman" panose="02020603050405020304" pitchFamily="18" charset="0"/>
              <a:cs typeface="Times New Roman" panose="02020603050405020304" pitchFamily="18" charset="0"/>
            </a:endParaRPr>
          </a:p>
          <a:p>
            <a:pPr lvl="0" algn="ctr"/>
            <a:endParaRPr lang="en-GB" sz="3600" b="1" dirty="0">
              <a:solidFill>
                <a:schemeClr val="tx1"/>
              </a:solidFill>
              <a:latin typeface="Century Gothic" panose="020B0502020202020204" pitchFamily="34" charset="0"/>
            </a:endParaRPr>
          </a:p>
          <a:p>
            <a:pPr lvl="0" algn="ctr"/>
            <a:r>
              <a:rPr lang="en-GB" sz="4000" b="1" i="1" dirty="0">
                <a:solidFill>
                  <a:schemeClr val="bg1">
                    <a:lumMod val="50000"/>
                  </a:schemeClr>
                </a:solidFill>
                <a:latin typeface="Times New Roman" panose="02020603050405020304" pitchFamily="18" charset="0"/>
                <a:cs typeface="Times New Roman" panose="02020603050405020304" pitchFamily="18" charset="0"/>
              </a:rPr>
              <a:t>a</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b</a:t>
            </a:r>
            <a:r>
              <a:rPr lang="en-GB" sz="3600" b="1" dirty="0">
                <a:solidFill>
                  <a:schemeClr val="bg1">
                    <a:lumMod val="50000"/>
                  </a:schemeClr>
                </a:solidFill>
                <a:latin typeface="Century Gothic" panose="020B0502020202020204" pitchFamily="34" charset="0"/>
              </a:rPr>
              <a:t> ÷ </a:t>
            </a:r>
            <a:r>
              <a:rPr lang="en-GB" sz="4000" b="1" i="1" dirty="0">
                <a:solidFill>
                  <a:schemeClr val="bg1">
                    <a:lumMod val="50000"/>
                  </a:schemeClr>
                </a:solidFill>
                <a:latin typeface="Times New Roman" panose="02020603050405020304" pitchFamily="18" charset="0"/>
                <a:cs typeface="Times New Roman" panose="02020603050405020304" pitchFamily="18" charset="0"/>
              </a:rPr>
              <a:t>c</a:t>
            </a:r>
            <a:endParaRPr lang="en-GB" sz="3600" b="1" i="1" dirty="0">
              <a:solidFill>
                <a:schemeClr val="bg1">
                  <a:lumMod val="50000"/>
                </a:schemeClr>
              </a:solidFill>
              <a:latin typeface="Times New Roman" panose="02020603050405020304" pitchFamily="18" charset="0"/>
              <a:cs typeface="Times New Roman" panose="02020603050405020304" pitchFamily="18"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64B58B16-4A16-4ABA-8BD1-20AA2C02EBF0}"/>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65DB8EBC-275D-46A7-AD50-323410DB9BF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D03FE11F-8603-4B19-BE7E-796A855623E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Oval 6">
            <a:extLst>
              <a:ext uri="{FF2B5EF4-FFF2-40B4-BE49-F238E27FC236}">
                <a16:creationId xmlns:a16="http://schemas.microsoft.com/office/drawing/2014/main" id="{862F8E60-A0E5-4FC3-B403-61233492664E}"/>
              </a:ext>
            </a:extLst>
          </p:cNvPr>
          <p:cNvSpPr/>
          <p:nvPr/>
        </p:nvSpPr>
        <p:spPr>
          <a:xfrm>
            <a:off x="3007895" y="1927665"/>
            <a:ext cx="3128210" cy="104273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4739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30563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A window cleaner is deciding how to charge for her services. She </a:t>
            </a:r>
            <a:r>
              <a:rPr lang="en-GB" sz="2000" b="1" dirty="0" smtClean="0">
                <a:solidFill>
                  <a:schemeClr val="tx1"/>
                </a:solidFill>
                <a:latin typeface="Century Gothic" panose="020B0502020202020204" pitchFamily="34" charset="0"/>
              </a:rPr>
              <a:t>decides </a:t>
            </a:r>
            <a:r>
              <a:rPr lang="en-GB" sz="2000" b="1" dirty="0">
                <a:solidFill>
                  <a:schemeClr val="tx1"/>
                </a:solidFill>
                <a:latin typeface="Century Gothic" panose="020B0502020202020204" pitchFamily="34" charset="0"/>
              </a:rPr>
              <a:t>that the price ( </a:t>
            </a:r>
            <a:r>
              <a:rPr lang="en-GB" sz="2000" b="1" i="1" dirty="0" smtClean="0">
                <a:solidFill>
                  <a:schemeClr val="tx1"/>
                </a:solidFill>
                <a:latin typeface="Century Gothic" panose="020B0502020202020204" pitchFamily="34" charset="0"/>
              </a:rPr>
              <a:t>c</a:t>
            </a:r>
            <a:r>
              <a:rPr lang="en-GB" sz="2000" b="1" dirty="0" smtClean="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should be set at £1.20 per window ( </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and £0.40 per mile ( </a:t>
            </a:r>
            <a:r>
              <a:rPr lang="en-GB" sz="2400" b="1" i="1" dirty="0">
                <a:solidFill>
                  <a:schemeClr val="tx1"/>
                </a:solidFill>
                <a:latin typeface="Times New Roman" panose="02020603050405020304" pitchFamily="18" charset="0"/>
                <a:cs typeface="Times New Roman" panose="02020603050405020304" pitchFamily="18" charset="0"/>
              </a:rPr>
              <a:t>m</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travelled.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Expressed as the formula:</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house has 10 windows and involves 5 miles travel. How much should the window cleaner charge?</a:t>
            </a:r>
          </a:p>
          <a:p>
            <a:pPr lvl="0"/>
            <a:endParaRPr lang="en-GB" sz="2000" b="1" dirty="0">
              <a:solidFill>
                <a:srgbClr val="FF0000"/>
              </a:solidFill>
              <a:latin typeface="Century Gothic" panose="020B0502020202020204" pitchFamily="34" charset="0"/>
            </a:endParaRPr>
          </a:p>
        </p:txBody>
      </p:sp>
      <p:grpSp>
        <p:nvGrpSpPr>
          <p:cNvPr id="9" name="Group 8">
            <a:extLst>
              <a:ext uri="{FF2B5EF4-FFF2-40B4-BE49-F238E27FC236}">
                <a16:creationId xmlns:a16="http://schemas.microsoft.com/office/drawing/2014/main" id="{B8C16AAE-7088-4FF5-9D5F-8E39D6007279}"/>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01D6C0BA-05E7-4805-8DF0-6C092761DEB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5B497EBA-C961-4F2C-B6AC-02C7AEF9A04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2" name="Table 11">
            <a:extLst>
              <a:ext uri="{FF2B5EF4-FFF2-40B4-BE49-F238E27FC236}">
                <a16:creationId xmlns:a16="http://schemas.microsoft.com/office/drawing/2014/main" id="{AC07E872-8E2F-4811-9B4C-D3905ED1B803}"/>
              </a:ext>
            </a:extLst>
          </p:cNvPr>
          <p:cNvGraphicFramePr>
            <a:graphicFrameLocks noGrp="1"/>
          </p:cNvGraphicFramePr>
          <p:nvPr>
            <p:extLst>
              <p:ext uri="{D42A27DB-BD31-4B8C-83A1-F6EECF244321}">
                <p14:modId xmlns:p14="http://schemas.microsoft.com/office/powerpoint/2010/main" val="2135443094"/>
              </p:ext>
            </p:extLst>
          </p:nvPr>
        </p:nvGraphicFramePr>
        <p:xfrm>
          <a:off x="1764000" y="2593571"/>
          <a:ext cx="5616000" cy="889048"/>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1044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3970217262"/>
                    </a:ext>
                  </a:extLst>
                </a:gridCol>
                <a:gridCol w="540000">
                  <a:extLst>
                    <a:ext uri="{9D8B030D-6E8A-4147-A177-3AD203B41FA5}">
                      <a16:colId xmlns:a16="http://schemas.microsoft.com/office/drawing/2014/main" val="2077877944"/>
                    </a:ext>
                  </a:extLst>
                </a:gridCol>
                <a:gridCol w="540000">
                  <a:extLst>
                    <a:ext uri="{9D8B030D-6E8A-4147-A177-3AD203B41FA5}">
                      <a16:colId xmlns:a16="http://schemas.microsoft.com/office/drawing/2014/main" val="705423074"/>
                    </a:ext>
                  </a:extLst>
                </a:gridCol>
                <a:gridCol w="792000">
                  <a:extLst>
                    <a:ext uri="{9D8B030D-6E8A-4147-A177-3AD203B41FA5}">
                      <a16:colId xmlns:a16="http://schemas.microsoft.com/office/drawing/2014/main" val="128043001"/>
                    </a:ext>
                  </a:extLst>
                </a:gridCol>
                <a:gridCol w="540000">
                  <a:extLst>
                    <a:ext uri="{9D8B030D-6E8A-4147-A177-3AD203B41FA5}">
                      <a16:colId xmlns:a16="http://schemas.microsoft.com/office/drawing/2014/main" val="2055163789"/>
                    </a:ext>
                  </a:extLst>
                </a:gridCol>
                <a:gridCol w="540000">
                  <a:extLst>
                    <a:ext uri="{9D8B030D-6E8A-4147-A177-3AD203B41FA5}">
                      <a16:colId xmlns:a16="http://schemas.microsoft.com/office/drawing/2014/main" val="1354931048"/>
                    </a:ext>
                  </a:extLst>
                </a:gridCol>
              </a:tblGrid>
              <a:tr h="889048">
                <a:tc>
                  <a:txBody>
                    <a:bodyPr/>
                    <a:lstStyle/>
                    <a:p>
                      <a:pPr algn="ctr"/>
                      <a:r>
                        <a:rPr lang="en-US" sz="3600" b="1" i="1" dirty="0" smtClean="0">
                          <a:solidFill>
                            <a:schemeClr val="tx1"/>
                          </a:solidFill>
                          <a:latin typeface="Times New Roman" panose="02020603050405020304" pitchFamily="18" charset="0"/>
                          <a:cs typeface="Times New Roman" panose="02020603050405020304" pitchFamily="18" charset="0"/>
                        </a:rPr>
                        <a:t>c</a:t>
                      </a:r>
                      <a:endParaRPr lang="en-US" sz="36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(1.20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w</a:t>
                      </a:r>
                      <a:r>
                        <a:rPr lang="en-US" sz="3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1"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(0.4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m</a:t>
                      </a:r>
                      <a:r>
                        <a:rPr lang="en-US" sz="3400" b="1" i="0" dirty="0">
                          <a:solidFill>
                            <a:schemeClr val="tx1"/>
                          </a:solidFill>
                          <a:latin typeface="Century Gothic" panose="020B0502020202020204" pitchFamily="34" charset="0"/>
                        </a:rPr>
                        <a:t>)</a:t>
                      </a:r>
                      <a:endParaRPr lang="en-US" sz="3400" b="1" i="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spTree>
    <p:extLst>
      <p:ext uri="{BB962C8B-B14F-4D97-AF65-F5344CB8AC3E}">
        <p14:creationId xmlns:p14="http://schemas.microsoft.com/office/powerpoint/2010/main" val="216611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A window cleaner is deciding how to charge for her services. She decide that the price ( </a:t>
            </a:r>
            <a:r>
              <a:rPr lang="en-GB" sz="2400" b="1" i="1" dirty="0" smtClean="0">
                <a:solidFill>
                  <a:schemeClr val="tx1"/>
                </a:solidFill>
                <a:latin typeface="Times New Roman" panose="02020603050405020304" pitchFamily="18" charset="0"/>
                <a:cs typeface="Times New Roman" panose="02020603050405020304" pitchFamily="18" charset="0"/>
              </a:rPr>
              <a:t>c</a:t>
            </a:r>
            <a:r>
              <a:rPr lang="en-GB" sz="2000" b="1" dirty="0" smtClean="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should be set at £1.20 per window ( </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and £0.40 per mile ( </a:t>
            </a:r>
            <a:r>
              <a:rPr lang="en-GB" sz="2400" b="1" i="1" dirty="0">
                <a:solidFill>
                  <a:schemeClr val="tx1"/>
                </a:solidFill>
                <a:latin typeface="Times New Roman" panose="02020603050405020304" pitchFamily="18" charset="0"/>
                <a:cs typeface="Times New Roman" panose="02020603050405020304" pitchFamily="18" charset="0"/>
              </a:rPr>
              <a:t>m</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travelled.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Expressed as the formula:</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house has 10 windows and involves 5 miles travel. How much should the window cleaner charge?</a:t>
            </a:r>
          </a:p>
          <a:p>
            <a:pPr lvl="0"/>
            <a:endParaRPr lang="en-GB" sz="2000" b="1" dirty="0">
              <a:solidFill>
                <a:srgbClr val="FF0000"/>
              </a:solidFill>
              <a:latin typeface="Century Gothic" panose="020B0502020202020204" pitchFamily="34" charset="0"/>
            </a:endParaRPr>
          </a:p>
          <a:p>
            <a:pPr lvl="0" algn="ctr"/>
            <a:r>
              <a:rPr lang="en-GB" sz="3600" b="1" i="1" dirty="0" smtClean="0">
                <a:solidFill>
                  <a:srgbClr val="FF0000"/>
                </a:solidFill>
                <a:latin typeface="Times New Roman" panose="02020603050405020304" pitchFamily="18" charset="0"/>
                <a:cs typeface="Times New Roman" panose="02020603050405020304" pitchFamily="18" charset="0"/>
              </a:rPr>
              <a:t>c</a:t>
            </a:r>
            <a:r>
              <a:rPr lang="en-GB" sz="3200" b="1" dirty="0" smtClean="0">
                <a:solidFill>
                  <a:srgbClr val="FF0000"/>
                </a:solidFill>
                <a:latin typeface="Century Gothic" panose="020B0502020202020204" pitchFamily="34" charset="0"/>
              </a:rPr>
              <a:t> </a:t>
            </a:r>
            <a:r>
              <a:rPr lang="en-GB" sz="3200" b="1" dirty="0">
                <a:solidFill>
                  <a:srgbClr val="FF0000"/>
                </a:solidFill>
                <a:latin typeface="Century Gothic" panose="020B0502020202020204" pitchFamily="34" charset="0"/>
              </a:rPr>
              <a:t>= (1.20 x 10) + (0.4 x 5) = 12 + 2 = £14</a:t>
            </a:r>
          </a:p>
          <a:p>
            <a:pPr lvl="0" algn="ctr"/>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A68711D5-21D0-5343-81F5-B7BAFB8208C0}"/>
              </a:ext>
            </a:extLst>
          </p:cNvPr>
          <p:cNvGraphicFramePr>
            <a:graphicFrameLocks noGrp="1"/>
          </p:cNvGraphicFramePr>
          <p:nvPr>
            <p:extLst>
              <p:ext uri="{D42A27DB-BD31-4B8C-83A1-F6EECF244321}">
                <p14:modId xmlns:p14="http://schemas.microsoft.com/office/powerpoint/2010/main" val="1570251701"/>
              </p:ext>
            </p:extLst>
          </p:nvPr>
        </p:nvGraphicFramePr>
        <p:xfrm>
          <a:off x="1764000" y="2703308"/>
          <a:ext cx="5616000" cy="779311"/>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1044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3970217262"/>
                    </a:ext>
                  </a:extLst>
                </a:gridCol>
                <a:gridCol w="540000">
                  <a:extLst>
                    <a:ext uri="{9D8B030D-6E8A-4147-A177-3AD203B41FA5}">
                      <a16:colId xmlns:a16="http://schemas.microsoft.com/office/drawing/2014/main" val="2077877944"/>
                    </a:ext>
                  </a:extLst>
                </a:gridCol>
                <a:gridCol w="540000">
                  <a:extLst>
                    <a:ext uri="{9D8B030D-6E8A-4147-A177-3AD203B41FA5}">
                      <a16:colId xmlns:a16="http://schemas.microsoft.com/office/drawing/2014/main" val="705423074"/>
                    </a:ext>
                  </a:extLst>
                </a:gridCol>
                <a:gridCol w="792000">
                  <a:extLst>
                    <a:ext uri="{9D8B030D-6E8A-4147-A177-3AD203B41FA5}">
                      <a16:colId xmlns:a16="http://schemas.microsoft.com/office/drawing/2014/main" val="128043001"/>
                    </a:ext>
                  </a:extLst>
                </a:gridCol>
                <a:gridCol w="540000">
                  <a:extLst>
                    <a:ext uri="{9D8B030D-6E8A-4147-A177-3AD203B41FA5}">
                      <a16:colId xmlns:a16="http://schemas.microsoft.com/office/drawing/2014/main" val="2055163789"/>
                    </a:ext>
                  </a:extLst>
                </a:gridCol>
                <a:gridCol w="540000">
                  <a:extLst>
                    <a:ext uri="{9D8B030D-6E8A-4147-A177-3AD203B41FA5}">
                      <a16:colId xmlns:a16="http://schemas.microsoft.com/office/drawing/2014/main" val="1354931048"/>
                    </a:ext>
                  </a:extLst>
                </a:gridCol>
              </a:tblGrid>
              <a:tr h="779311">
                <a:tc>
                  <a:txBody>
                    <a:bodyPr/>
                    <a:lstStyle/>
                    <a:p>
                      <a:pPr algn="ctr"/>
                      <a:r>
                        <a:rPr lang="en-US" sz="3600" b="1" i="1" dirty="0" smtClean="0">
                          <a:solidFill>
                            <a:schemeClr val="tx1"/>
                          </a:solidFill>
                          <a:latin typeface="Times New Roman" panose="02020603050405020304" pitchFamily="18" charset="0"/>
                          <a:cs typeface="Times New Roman" panose="02020603050405020304" pitchFamily="18" charset="0"/>
                        </a:rPr>
                        <a:t>c</a:t>
                      </a:r>
                      <a:endParaRPr lang="en-US" sz="36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(1.20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w</a:t>
                      </a:r>
                      <a:r>
                        <a:rPr lang="en-US" sz="3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1"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(0.4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4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m</a:t>
                      </a:r>
                      <a:r>
                        <a:rPr lang="en-US" sz="3400" b="1" i="0" dirty="0">
                          <a:solidFill>
                            <a:schemeClr val="tx1"/>
                          </a:solidFill>
                          <a:latin typeface="Century Gothic" panose="020B0502020202020204" pitchFamily="34" charset="0"/>
                        </a:rPr>
                        <a:t>)</a:t>
                      </a:r>
                      <a:endParaRPr lang="en-US" sz="3400" b="1" i="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B8C16AAE-7088-4FF5-9D5F-8E39D6007279}"/>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01D6C0BA-05E7-4805-8DF0-6C092761DEB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5B497EBA-C961-4F2C-B6AC-02C7AEF9A04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46757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the Varied Fluency Challenges!</a:t>
            </a:r>
            <a:endParaRPr lang="en-GB" dirty="0"/>
          </a:p>
        </p:txBody>
      </p:sp>
      <p:sp>
        <p:nvSpPr>
          <p:cNvPr id="3" name="Content Placeholder 2"/>
          <p:cNvSpPr>
            <a:spLocks noGrp="1"/>
          </p:cNvSpPr>
          <p:nvPr>
            <p:ph idx="1"/>
          </p:nvPr>
        </p:nvSpPr>
        <p:spPr/>
        <p:txBody>
          <a:bodyPr/>
          <a:lstStyle/>
          <a:p>
            <a:r>
              <a:rPr lang="en-GB" dirty="0" smtClean="0"/>
              <a:t>Do questions 1a-4a if you want support to build your confidence.</a:t>
            </a:r>
          </a:p>
          <a:p>
            <a:r>
              <a:rPr lang="en-GB" dirty="0" smtClean="0"/>
              <a:t>Do questions 5a-8a if you want a similar challenge to the questions that you have practised.</a:t>
            </a:r>
          </a:p>
          <a:p>
            <a:r>
              <a:rPr lang="en-GB" dirty="0" smtClean="0"/>
              <a:t>Do questions 9a – 12a if you want a tougher challenge!</a:t>
            </a:r>
          </a:p>
          <a:p>
            <a:endParaRPr lang="en-GB" dirty="0"/>
          </a:p>
          <a:p>
            <a:r>
              <a:rPr lang="en-GB" dirty="0" smtClean="0"/>
              <a:t>If you want extra practice, look at the ‘b’ challenges that are available for each level of challenge too.</a:t>
            </a:r>
            <a:endParaRPr lang="en-GB" dirty="0"/>
          </a:p>
        </p:txBody>
      </p:sp>
    </p:spTree>
    <p:extLst>
      <p:ext uri="{BB962C8B-B14F-4D97-AF65-F5344CB8AC3E}">
        <p14:creationId xmlns:p14="http://schemas.microsoft.com/office/powerpoint/2010/main" val="3987304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Gethin is calculating the perimeter of a rectangle. </a:t>
            </a:r>
          </a:p>
          <a:p>
            <a:pPr algn="ctr"/>
            <a:r>
              <a:rPr lang="en-GB" sz="2000" b="1" dirty="0">
                <a:solidFill>
                  <a:schemeClr val="tx1"/>
                </a:solidFill>
                <a:latin typeface="Century Gothic" panose="020B0502020202020204" pitchFamily="34" charset="0"/>
              </a:rPr>
              <a:t>He is using the formula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l</a:t>
            </a:r>
            <a:r>
              <a:rPr lang="en-GB" sz="2000" b="1" dirty="0">
                <a:solidFill>
                  <a:schemeClr val="tx1"/>
                </a:solidFill>
                <a:latin typeface="Century Gothic" panose="020B0502020202020204" pitchFamily="34" charset="0"/>
              </a:rPr>
              <a: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When </a:t>
            </a:r>
            <a:r>
              <a:rPr lang="en-GB" sz="2400" b="1" i="1" dirty="0">
                <a:solidFill>
                  <a:schemeClr val="tx1"/>
                </a:solidFill>
                <a:latin typeface="Times New Roman" panose="02020603050405020304" pitchFamily="18" charset="0"/>
                <a:cs typeface="Times New Roman" panose="02020603050405020304" pitchFamily="18" charset="0"/>
              </a:rPr>
              <a:t>l</a:t>
            </a:r>
            <a:r>
              <a:rPr lang="en-GB" sz="2000" b="1" dirty="0">
                <a:solidFill>
                  <a:schemeClr val="tx1"/>
                </a:solidFill>
                <a:latin typeface="Century Gothic" panose="020B0502020202020204" pitchFamily="34" charset="0"/>
              </a:rPr>
              <a:t> = 7.5cm, he calculates that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24cm. </a:t>
            </a:r>
          </a:p>
          <a:p>
            <a:pPr algn="ctr"/>
            <a:r>
              <a:rPr lang="en-GB" sz="2000" b="1" dirty="0">
                <a:solidFill>
                  <a:schemeClr val="tx1"/>
                </a:solidFill>
                <a:latin typeface="Century Gothic" panose="020B0502020202020204" pitchFamily="34" charset="0"/>
              </a:rPr>
              <a:t>What is the value of </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dirty="0">
                <a:solidFill>
                  <a:schemeClr val="tx1"/>
                </a:solidFill>
                <a:latin typeface="Century Gothic" panose="020B0502020202020204" pitchFamily="34" charset="0"/>
              </a:rPr>
              <a:t>?</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endParaRPr lang="en-GB" sz="2000" b="1" baseline="30000"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1" name="TextBox 10">
            <a:extLst>
              <a:ext uri="{FF2B5EF4-FFF2-40B4-BE49-F238E27FC236}">
                <a16:creationId xmlns:a16="http://schemas.microsoft.com/office/drawing/2014/main" id="{8AB7B33A-D765-7544-B2E7-0566A453EBC1}"/>
              </a:ext>
            </a:extLst>
          </p:cNvPr>
          <p:cNvSpPr txBox="1"/>
          <p:nvPr/>
        </p:nvSpPr>
        <p:spPr>
          <a:xfrm>
            <a:off x="4342672" y="5418746"/>
            <a:ext cx="184732" cy="379591"/>
          </a:xfrm>
          <a:prstGeom prst="rect">
            <a:avLst/>
          </a:prstGeom>
          <a:noFill/>
        </p:spPr>
        <p:txBody>
          <a:bodyPr wrap="none" rtlCol="0">
            <a:spAutoFit/>
          </a:bodyPr>
          <a:lstStyle/>
          <a:p>
            <a:endParaRPr lang="en-US" sz="2800" b="1" baseline="30000" dirty="0">
              <a:highlight>
                <a:srgbClr val="FFFF00"/>
              </a:highlight>
              <a:latin typeface="Century Gothic" panose="020B0502020202020204" pitchFamily="34" charset="0"/>
            </a:endParaRPr>
          </a:p>
        </p:txBody>
      </p:sp>
      <p:grpSp>
        <p:nvGrpSpPr>
          <p:cNvPr id="13" name="Group 12">
            <a:extLst>
              <a:ext uri="{FF2B5EF4-FFF2-40B4-BE49-F238E27FC236}">
                <a16:creationId xmlns:a16="http://schemas.microsoft.com/office/drawing/2014/main" id="{FC76D36C-8451-4907-B430-355B49809264}"/>
              </a:ext>
            </a:extLst>
          </p:cNvPr>
          <p:cNvGrpSpPr/>
          <p:nvPr/>
        </p:nvGrpSpPr>
        <p:grpSpPr>
          <a:xfrm>
            <a:off x="59531" y="6454317"/>
            <a:ext cx="1238534" cy="403683"/>
            <a:chOff x="68077" y="6454317"/>
            <a:chExt cx="1238534" cy="403683"/>
          </a:xfrm>
        </p:grpSpPr>
        <p:sp>
          <p:nvSpPr>
            <p:cNvPr id="16" name="TextBox 15">
              <a:extLst>
                <a:ext uri="{FF2B5EF4-FFF2-40B4-BE49-F238E27FC236}">
                  <a16:creationId xmlns:a16="http://schemas.microsoft.com/office/drawing/2014/main" id="{4AC009B3-1B64-43A3-8340-172C20B55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7" name="Picture 16" descr="A close up of a sign&#10;&#10;Description generated with high confidence">
              <a:extLst>
                <a:ext uri="{FF2B5EF4-FFF2-40B4-BE49-F238E27FC236}">
                  <a16:creationId xmlns:a16="http://schemas.microsoft.com/office/drawing/2014/main" id="{9D3DC539-C916-4B49-BE2C-A9843AA3283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5" name="Rectangle 14">
            <a:extLst>
              <a:ext uri="{FF2B5EF4-FFF2-40B4-BE49-F238E27FC236}">
                <a16:creationId xmlns:a16="http://schemas.microsoft.com/office/drawing/2014/main" id="{7B022BF6-DFE7-9042-8F4B-783EA1A1F831}"/>
              </a:ext>
            </a:extLst>
          </p:cNvPr>
          <p:cNvSpPr/>
          <p:nvPr/>
        </p:nvSpPr>
        <p:spPr>
          <a:xfrm>
            <a:off x="3062742" y="2160539"/>
            <a:ext cx="3018514" cy="115530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0" name="TextBox 19">
            <a:extLst>
              <a:ext uri="{FF2B5EF4-FFF2-40B4-BE49-F238E27FC236}">
                <a16:creationId xmlns:a16="http://schemas.microsoft.com/office/drawing/2014/main" id="{89218AF4-8C8F-4F11-80CE-F6B0D752B76D}"/>
              </a:ext>
            </a:extLst>
          </p:cNvPr>
          <p:cNvSpPr txBox="1"/>
          <p:nvPr/>
        </p:nvSpPr>
        <p:spPr>
          <a:xfrm>
            <a:off x="3813854" y="1883540"/>
            <a:ext cx="1516291" cy="276999"/>
          </a:xfrm>
          <a:prstGeom prst="rect">
            <a:avLst/>
          </a:prstGeom>
          <a:noFill/>
        </p:spPr>
        <p:txBody>
          <a:bodyPr wrap="square" rtlCol="0">
            <a:spAutoFit/>
          </a:bodyPr>
          <a:lstStyle/>
          <a:p>
            <a:pPr algn="ctr"/>
            <a:r>
              <a:rPr lang="en-GB" sz="1200" b="1" i="1" dirty="0">
                <a:solidFill>
                  <a:schemeClr val="bg1">
                    <a:lumMod val="50000"/>
                  </a:schemeClr>
                </a:solidFill>
                <a:latin typeface="Century Gothic" panose="020B0502020202020204" pitchFamily="34" charset="0"/>
              </a:rPr>
              <a:t>Not to scale</a:t>
            </a:r>
          </a:p>
        </p:txBody>
      </p:sp>
      <p:cxnSp>
        <p:nvCxnSpPr>
          <p:cNvPr id="22" name="Straight Arrow Connector 21">
            <a:extLst>
              <a:ext uri="{FF2B5EF4-FFF2-40B4-BE49-F238E27FC236}">
                <a16:creationId xmlns:a16="http://schemas.microsoft.com/office/drawing/2014/main" id="{A1B94611-7188-47F2-A3AB-25DE695418AB}"/>
              </a:ext>
            </a:extLst>
          </p:cNvPr>
          <p:cNvCxnSpPr>
            <a:cxnSpLocks/>
          </p:cNvCxnSpPr>
          <p:nvPr/>
        </p:nvCxnSpPr>
        <p:spPr>
          <a:xfrm>
            <a:off x="2869174" y="2160539"/>
            <a:ext cx="0" cy="1155302"/>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25BCBA-FEF6-4A9A-9913-E3794C8A1D6E}"/>
              </a:ext>
            </a:extLst>
          </p:cNvPr>
          <p:cNvCxnSpPr>
            <a:cxnSpLocks/>
          </p:cNvCxnSpPr>
          <p:nvPr/>
        </p:nvCxnSpPr>
        <p:spPr>
          <a:xfrm flipH="1">
            <a:off x="3062742" y="3477294"/>
            <a:ext cx="3018514" cy="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EC2F6D4-7714-43CC-A1C2-90B07FB3A969}"/>
              </a:ext>
            </a:extLst>
          </p:cNvPr>
          <p:cNvSpPr txBox="1"/>
          <p:nvPr/>
        </p:nvSpPr>
        <p:spPr>
          <a:xfrm>
            <a:off x="2315222" y="2445803"/>
            <a:ext cx="45878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w</a:t>
            </a:r>
            <a:endParaRPr lang="en-US" b="1" i="1"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D23B1FDA-7B4C-4589-BD80-8F7943B7B9F8}"/>
              </a:ext>
            </a:extLst>
          </p:cNvPr>
          <p:cNvSpPr txBox="1"/>
          <p:nvPr/>
        </p:nvSpPr>
        <p:spPr>
          <a:xfrm>
            <a:off x="4377074" y="3484805"/>
            <a:ext cx="29848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l</a:t>
            </a:r>
            <a:endParaRPr lang="en-US"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90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Gethin is calculating the perimeter of a rectangle. </a:t>
            </a:r>
          </a:p>
          <a:p>
            <a:pPr algn="ctr"/>
            <a:r>
              <a:rPr lang="en-GB" sz="2000" b="1" dirty="0">
                <a:solidFill>
                  <a:schemeClr val="tx1"/>
                </a:solidFill>
                <a:latin typeface="Century Gothic" panose="020B0502020202020204" pitchFamily="34" charset="0"/>
              </a:rPr>
              <a:t>He is using the formula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l</a:t>
            </a:r>
            <a:r>
              <a:rPr lang="en-GB" sz="2000" b="1" dirty="0">
                <a:solidFill>
                  <a:schemeClr val="tx1"/>
                </a:solidFill>
                <a:latin typeface="Century Gothic" panose="020B0502020202020204" pitchFamily="34" charset="0"/>
              </a:rPr>
              <a: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When </a:t>
            </a:r>
            <a:r>
              <a:rPr lang="en-GB" sz="2400" b="1" i="1" dirty="0">
                <a:solidFill>
                  <a:schemeClr val="tx1"/>
                </a:solidFill>
                <a:latin typeface="Times New Roman" panose="02020603050405020304" pitchFamily="18" charset="0"/>
                <a:cs typeface="Times New Roman" panose="02020603050405020304" pitchFamily="18" charset="0"/>
              </a:rPr>
              <a:t>l</a:t>
            </a:r>
            <a:r>
              <a:rPr lang="en-GB" sz="2000" b="1" dirty="0">
                <a:solidFill>
                  <a:schemeClr val="tx1"/>
                </a:solidFill>
                <a:latin typeface="Century Gothic" panose="020B0502020202020204" pitchFamily="34" charset="0"/>
              </a:rPr>
              <a:t> = 7.5cm, he calculates that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24cm. </a:t>
            </a:r>
          </a:p>
          <a:p>
            <a:pPr algn="ctr"/>
            <a:r>
              <a:rPr lang="en-GB" sz="2000" b="1" dirty="0">
                <a:solidFill>
                  <a:schemeClr val="tx1"/>
                </a:solidFill>
                <a:latin typeface="Century Gothic" panose="020B0502020202020204" pitchFamily="34" charset="0"/>
              </a:rPr>
              <a:t>What is the value of </a:t>
            </a:r>
            <a:r>
              <a:rPr lang="en-GB" sz="2400" b="1" i="1" dirty="0">
                <a:solidFill>
                  <a:schemeClr val="tx1"/>
                </a:solidFill>
                <a:latin typeface="Times New Roman" panose="02020603050405020304" pitchFamily="18" charset="0"/>
                <a:cs typeface="Times New Roman" panose="02020603050405020304" pitchFamily="18" charset="0"/>
              </a:rPr>
              <a:t>w</a:t>
            </a:r>
            <a:r>
              <a:rPr lang="en-GB" sz="2000" b="1" dirty="0">
                <a:solidFill>
                  <a:schemeClr val="tx1"/>
                </a:solidFill>
                <a:latin typeface="Century Gothic" panose="020B0502020202020204" pitchFamily="34" charset="0"/>
              </a:rPr>
              <a:t>?</a:t>
            </a: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4.5cm</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endParaRPr lang="en-GB" sz="2000" b="1" baseline="30000"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1" name="TextBox 10">
            <a:extLst>
              <a:ext uri="{FF2B5EF4-FFF2-40B4-BE49-F238E27FC236}">
                <a16:creationId xmlns:a16="http://schemas.microsoft.com/office/drawing/2014/main" id="{8AB7B33A-D765-7544-B2E7-0566A453EBC1}"/>
              </a:ext>
            </a:extLst>
          </p:cNvPr>
          <p:cNvSpPr txBox="1"/>
          <p:nvPr/>
        </p:nvSpPr>
        <p:spPr>
          <a:xfrm>
            <a:off x="4342672" y="5418746"/>
            <a:ext cx="184732" cy="379591"/>
          </a:xfrm>
          <a:prstGeom prst="rect">
            <a:avLst/>
          </a:prstGeom>
          <a:noFill/>
        </p:spPr>
        <p:txBody>
          <a:bodyPr wrap="none" rtlCol="0">
            <a:spAutoFit/>
          </a:bodyPr>
          <a:lstStyle/>
          <a:p>
            <a:endParaRPr lang="en-US" sz="2800" b="1" baseline="30000" dirty="0">
              <a:highlight>
                <a:srgbClr val="FFFF00"/>
              </a:highlight>
              <a:latin typeface="Century Gothic" panose="020B0502020202020204" pitchFamily="34" charset="0"/>
            </a:endParaRPr>
          </a:p>
        </p:txBody>
      </p:sp>
      <p:grpSp>
        <p:nvGrpSpPr>
          <p:cNvPr id="13" name="Group 12">
            <a:extLst>
              <a:ext uri="{FF2B5EF4-FFF2-40B4-BE49-F238E27FC236}">
                <a16:creationId xmlns:a16="http://schemas.microsoft.com/office/drawing/2014/main" id="{FC76D36C-8451-4907-B430-355B49809264}"/>
              </a:ext>
            </a:extLst>
          </p:cNvPr>
          <p:cNvGrpSpPr/>
          <p:nvPr/>
        </p:nvGrpSpPr>
        <p:grpSpPr>
          <a:xfrm>
            <a:off x="59531" y="6454317"/>
            <a:ext cx="1238534" cy="403683"/>
            <a:chOff x="68077" y="6454317"/>
            <a:chExt cx="1238534" cy="403683"/>
          </a:xfrm>
        </p:grpSpPr>
        <p:sp>
          <p:nvSpPr>
            <p:cNvPr id="16" name="TextBox 15">
              <a:extLst>
                <a:ext uri="{FF2B5EF4-FFF2-40B4-BE49-F238E27FC236}">
                  <a16:creationId xmlns:a16="http://schemas.microsoft.com/office/drawing/2014/main" id="{4AC009B3-1B64-43A3-8340-172C20B55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7" name="Picture 16" descr="A close up of a sign&#10;&#10;Description generated with high confidence">
              <a:extLst>
                <a:ext uri="{FF2B5EF4-FFF2-40B4-BE49-F238E27FC236}">
                  <a16:creationId xmlns:a16="http://schemas.microsoft.com/office/drawing/2014/main" id="{9D3DC539-C916-4B49-BE2C-A9843AA3283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5" name="Rectangle 14">
            <a:extLst>
              <a:ext uri="{FF2B5EF4-FFF2-40B4-BE49-F238E27FC236}">
                <a16:creationId xmlns:a16="http://schemas.microsoft.com/office/drawing/2014/main" id="{7B022BF6-DFE7-9042-8F4B-783EA1A1F831}"/>
              </a:ext>
            </a:extLst>
          </p:cNvPr>
          <p:cNvSpPr/>
          <p:nvPr/>
        </p:nvSpPr>
        <p:spPr>
          <a:xfrm>
            <a:off x="3062742" y="2160539"/>
            <a:ext cx="3018514" cy="115530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0" name="TextBox 19">
            <a:extLst>
              <a:ext uri="{FF2B5EF4-FFF2-40B4-BE49-F238E27FC236}">
                <a16:creationId xmlns:a16="http://schemas.microsoft.com/office/drawing/2014/main" id="{89218AF4-8C8F-4F11-80CE-F6B0D752B76D}"/>
              </a:ext>
            </a:extLst>
          </p:cNvPr>
          <p:cNvSpPr txBox="1"/>
          <p:nvPr/>
        </p:nvSpPr>
        <p:spPr>
          <a:xfrm>
            <a:off x="3813854" y="1883540"/>
            <a:ext cx="1516291" cy="276999"/>
          </a:xfrm>
          <a:prstGeom prst="rect">
            <a:avLst/>
          </a:prstGeom>
          <a:noFill/>
        </p:spPr>
        <p:txBody>
          <a:bodyPr wrap="square" rtlCol="0">
            <a:spAutoFit/>
          </a:bodyPr>
          <a:lstStyle/>
          <a:p>
            <a:pPr algn="ctr"/>
            <a:r>
              <a:rPr lang="en-GB" sz="1200" b="1" i="1" dirty="0">
                <a:solidFill>
                  <a:schemeClr val="bg1">
                    <a:lumMod val="50000"/>
                  </a:schemeClr>
                </a:solidFill>
                <a:latin typeface="Century Gothic" panose="020B0502020202020204" pitchFamily="34" charset="0"/>
              </a:rPr>
              <a:t>Not to scale</a:t>
            </a:r>
          </a:p>
        </p:txBody>
      </p:sp>
      <p:cxnSp>
        <p:nvCxnSpPr>
          <p:cNvPr id="22" name="Straight Arrow Connector 21">
            <a:extLst>
              <a:ext uri="{FF2B5EF4-FFF2-40B4-BE49-F238E27FC236}">
                <a16:creationId xmlns:a16="http://schemas.microsoft.com/office/drawing/2014/main" id="{A1B94611-7188-47F2-A3AB-25DE695418AB}"/>
              </a:ext>
            </a:extLst>
          </p:cNvPr>
          <p:cNvCxnSpPr>
            <a:cxnSpLocks/>
          </p:cNvCxnSpPr>
          <p:nvPr/>
        </p:nvCxnSpPr>
        <p:spPr>
          <a:xfrm>
            <a:off x="2869174" y="2160539"/>
            <a:ext cx="0" cy="1155302"/>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25BCBA-FEF6-4A9A-9913-E3794C8A1D6E}"/>
              </a:ext>
            </a:extLst>
          </p:cNvPr>
          <p:cNvCxnSpPr>
            <a:cxnSpLocks/>
          </p:cNvCxnSpPr>
          <p:nvPr/>
        </p:nvCxnSpPr>
        <p:spPr>
          <a:xfrm flipH="1">
            <a:off x="3062742" y="3477294"/>
            <a:ext cx="3018514" cy="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EC2F6D4-7714-43CC-A1C2-90B07FB3A969}"/>
              </a:ext>
            </a:extLst>
          </p:cNvPr>
          <p:cNvSpPr txBox="1"/>
          <p:nvPr/>
        </p:nvSpPr>
        <p:spPr>
          <a:xfrm>
            <a:off x="2315222" y="2445803"/>
            <a:ext cx="45878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w</a:t>
            </a:r>
            <a:endParaRPr lang="en-US" b="1" i="1"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D23B1FDA-7B4C-4589-BD80-8F7943B7B9F8}"/>
              </a:ext>
            </a:extLst>
          </p:cNvPr>
          <p:cNvSpPr txBox="1"/>
          <p:nvPr/>
        </p:nvSpPr>
        <p:spPr>
          <a:xfrm>
            <a:off x="4377074" y="3484805"/>
            <a:ext cx="29848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l</a:t>
            </a:r>
            <a:endParaRPr lang="en-US"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32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Here is a formula for amount of fabric ( </a:t>
            </a:r>
            <a:r>
              <a:rPr lang="en-GB" sz="2400" b="1" i="1" dirty="0">
                <a:solidFill>
                  <a:schemeClr val="tx1"/>
                </a:solidFill>
                <a:latin typeface="Times New Roman" panose="02020603050405020304" pitchFamily="18" charset="0"/>
                <a:cs typeface="Times New Roman" panose="02020603050405020304" pitchFamily="18" charset="0"/>
              </a:rPr>
              <a:t>f</a:t>
            </a:r>
            <a:r>
              <a:rPr lang="en-GB" sz="2000" b="1" dirty="0">
                <a:solidFill>
                  <a:schemeClr val="tx1"/>
                </a:solidFill>
                <a:latin typeface="Century Gothic" panose="020B0502020202020204" pitchFamily="34" charset="0"/>
              </a:rPr>
              <a:t> ) needed to make </a:t>
            </a:r>
          </a:p>
          <a:p>
            <a:pPr lvl="0" algn="ctr" defTabSz="514350">
              <a:defRPr/>
            </a:pPr>
            <a:r>
              <a:rPr lang="en-GB" sz="2000" b="1" dirty="0">
                <a:solidFill>
                  <a:schemeClr val="tx1"/>
                </a:solidFill>
                <a:latin typeface="Century Gothic" panose="020B0502020202020204" pitchFamily="34" charset="0"/>
              </a:rPr>
              <a:t>a pair of curtains.</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A window is 5.4 metres wide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w</a:t>
            </a:r>
            <a:r>
              <a:rPr lang="en-GB" sz="2000" b="1" dirty="0">
                <a:solidFill>
                  <a:schemeClr val="tx1"/>
                </a:solidFill>
                <a:latin typeface="Century Gothic" panose="020B0502020202020204" pitchFamily="34" charset="0"/>
                <a:sym typeface="Wingdings" panose="05000000000000000000" pitchFamily="2" charset="2"/>
              </a:rPr>
              <a:t> ) and 1 metre high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t>
            </a:r>
            <a:r>
              <a:rPr lang="en-GB" sz="2000" b="1" dirty="0">
                <a:solidFill>
                  <a:schemeClr val="tx1"/>
                </a:solidFill>
                <a:latin typeface="Century Gothic" panose="020B0502020202020204" pitchFamily="34" charset="0"/>
                <a:sym typeface="Wingdings" panose="05000000000000000000" pitchFamily="2" charset="2"/>
              </a:rPr>
              <a:t> ). </a:t>
            </a: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Jamie has 9m</a:t>
            </a:r>
            <a:r>
              <a:rPr lang="en-GB" sz="2000" b="1" baseline="30000" dirty="0">
                <a:solidFill>
                  <a:schemeClr val="tx1"/>
                </a:solidFill>
                <a:latin typeface="Century Gothic" panose="020B0502020202020204" pitchFamily="34" charset="0"/>
                <a:sym typeface="Wingdings" panose="05000000000000000000" pitchFamily="2" charset="2"/>
              </a:rPr>
              <a:t>2</a:t>
            </a:r>
            <a:r>
              <a:rPr lang="en-GB" sz="2000" b="1" dirty="0">
                <a:solidFill>
                  <a:schemeClr val="tx1"/>
                </a:solidFill>
                <a:latin typeface="Century Gothic" panose="020B0502020202020204" pitchFamily="34" charset="0"/>
                <a:sym typeface="Wingdings" panose="05000000000000000000" pitchFamily="2" charset="2"/>
              </a:rPr>
              <a:t> of fabric.</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2000" b="1" dirty="0">
                <a:solidFill>
                  <a:schemeClr val="tx1"/>
                </a:solidFill>
                <a:latin typeface="Century Gothic" panose="020B0502020202020204" pitchFamily="34" charset="0"/>
                <a:sym typeface="Wingdings" panose="05000000000000000000" pitchFamily="2" charset="2"/>
              </a:rPr>
              <a:t>Does Jamie have enough fabric? Convince me.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81988462-A27B-B34E-BE6E-43E0117FE49B}"/>
              </a:ext>
            </a:extLst>
          </p:cNvPr>
          <p:cNvGraphicFramePr>
            <a:graphicFrameLocks noGrp="1"/>
          </p:cNvGraphicFramePr>
          <p:nvPr>
            <p:extLst>
              <p:ext uri="{D42A27DB-BD31-4B8C-83A1-F6EECF244321}">
                <p14:modId xmlns:p14="http://schemas.microsoft.com/office/powerpoint/2010/main" val="1389681586"/>
              </p:ext>
            </p:extLst>
          </p:nvPr>
        </p:nvGraphicFramePr>
        <p:xfrm>
          <a:off x="3222000" y="1795866"/>
          <a:ext cx="2700000" cy="738929"/>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3177623646"/>
                    </a:ext>
                  </a:extLst>
                </a:gridCol>
              </a:tblGrid>
              <a:tr h="738929">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f</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2</a:t>
                      </a:r>
                      <a:r>
                        <a:rPr lang="en-US" sz="3600" b="1" i="1" dirty="0">
                          <a:solidFill>
                            <a:schemeClr val="tx1"/>
                          </a:solidFill>
                          <a:latin typeface="Times New Roman" panose="02020603050405020304" pitchFamily="18" charset="0"/>
                          <a:cs typeface="Times New Roman" panose="02020603050405020304" pitchFamily="18" charset="0"/>
                        </a:rPr>
                        <a:t>w</a:t>
                      </a:r>
                      <a:endParaRPr lang="en-US" sz="32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h</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3C1DDD2-8D67-4ED4-81AF-0617EC18E3AD}"/>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34D02281-4822-4B18-A52B-B95FED72F39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12CF7C5-738A-4121-B2D7-83AECE990E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36014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Here is a formula for amount of fabric ( </a:t>
            </a:r>
            <a:r>
              <a:rPr lang="en-GB" sz="2400" b="1" i="1" dirty="0">
                <a:solidFill>
                  <a:schemeClr val="tx1"/>
                </a:solidFill>
                <a:latin typeface="Times New Roman" panose="02020603050405020304" pitchFamily="18" charset="0"/>
                <a:cs typeface="Times New Roman" panose="02020603050405020304" pitchFamily="18" charset="0"/>
              </a:rPr>
              <a:t>f</a:t>
            </a:r>
            <a:r>
              <a:rPr lang="en-GB" sz="2000" b="1" dirty="0">
                <a:solidFill>
                  <a:schemeClr val="tx1"/>
                </a:solidFill>
                <a:latin typeface="Century Gothic" panose="020B0502020202020204" pitchFamily="34" charset="0"/>
              </a:rPr>
              <a:t> ) needed to make </a:t>
            </a:r>
          </a:p>
          <a:p>
            <a:pPr lvl="0" algn="ctr" defTabSz="514350">
              <a:defRPr/>
            </a:pPr>
            <a:r>
              <a:rPr lang="en-GB" sz="2000" b="1" dirty="0">
                <a:solidFill>
                  <a:schemeClr val="tx1"/>
                </a:solidFill>
                <a:latin typeface="Century Gothic" panose="020B0502020202020204" pitchFamily="34" charset="0"/>
              </a:rPr>
              <a:t>a pair of curtains.</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A window is 5.4 metres wide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w</a:t>
            </a:r>
            <a:r>
              <a:rPr lang="en-GB" sz="2000" b="1" dirty="0">
                <a:solidFill>
                  <a:schemeClr val="tx1"/>
                </a:solidFill>
                <a:latin typeface="Century Gothic" panose="020B0502020202020204" pitchFamily="34" charset="0"/>
                <a:sym typeface="Wingdings" panose="05000000000000000000" pitchFamily="2" charset="2"/>
              </a:rPr>
              <a:t> ) and 1 metre high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t>
            </a:r>
            <a:r>
              <a:rPr lang="en-GB" sz="2000" b="1" dirty="0">
                <a:solidFill>
                  <a:schemeClr val="tx1"/>
                </a:solidFill>
                <a:latin typeface="Century Gothic" panose="020B0502020202020204" pitchFamily="34" charset="0"/>
                <a:sym typeface="Wingdings" panose="05000000000000000000" pitchFamily="2" charset="2"/>
              </a:rPr>
              <a:t> ). </a:t>
            </a: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Jamie has 9m</a:t>
            </a:r>
            <a:r>
              <a:rPr lang="en-GB" sz="2000" b="1" baseline="30000" dirty="0">
                <a:solidFill>
                  <a:schemeClr val="tx1"/>
                </a:solidFill>
                <a:latin typeface="Century Gothic" panose="020B0502020202020204" pitchFamily="34" charset="0"/>
                <a:sym typeface="Wingdings" panose="05000000000000000000" pitchFamily="2" charset="2"/>
              </a:rPr>
              <a:t>2</a:t>
            </a:r>
            <a:r>
              <a:rPr lang="en-GB" sz="2000" b="1" dirty="0">
                <a:solidFill>
                  <a:schemeClr val="tx1"/>
                </a:solidFill>
                <a:latin typeface="Century Gothic" panose="020B0502020202020204" pitchFamily="34" charset="0"/>
                <a:sym typeface="Wingdings" panose="05000000000000000000" pitchFamily="2" charset="2"/>
              </a:rPr>
              <a:t> of fabric.</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2000" b="1" dirty="0">
                <a:solidFill>
                  <a:schemeClr val="tx1"/>
                </a:solidFill>
                <a:latin typeface="Century Gothic" panose="020B0502020202020204" pitchFamily="34" charset="0"/>
                <a:sym typeface="Wingdings" panose="05000000000000000000" pitchFamily="2" charset="2"/>
              </a:rPr>
              <a:t>Does Jamie have enough fabric? Convince me.</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Various answers, for example:</a:t>
            </a:r>
          </a:p>
          <a:p>
            <a:r>
              <a:rPr lang="en-GB" sz="2000" b="1" dirty="0">
                <a:solidFill>
                  <a:schemeClr val="tx1"/>
                </a:solidFill>
                <a:latin typeface="Century Gothic" panose="020B0502020202020204" pitchFamily="34" charset="0"/>
                <a:sym typeface="Wingdings" panose="05000000000000000000" pitchFamily="2" charset="2"/>
              </a:rPr>
              <a:t>Jamie does not have enough fabric because… </a:t>
            </a:r>
            <a:r>
              <a:rPr lang="en-GB" sz="2400" b="1" i="1" dirty="0">
                <a:solidFill>
                  <a:srgbClr val="EFEFEF"/>
                </a:solidFill>
                <a:latin typeface="Times New Roman" panose="02020603050405020304" pitchFamily="18" charset="0"/>
                <a:cs typeface="Times New Roman" panose="02020603050405020304" pitchFamily="18" charset="0"/>
                <a:sym typeface="Wingdings" panose="05000000000000000000" pitchFamily="2" charset="2"/>
              </a:rPr>
              <a:t>f</a:t>
            </a:r>
            <a:endParaRPr lang="en-GB" sz="2000" b="1" dirty="0">
              <a:solidFill>
                <a:srgbClr val="EFEFEF"/>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81988462-A27B-B34E-BE6E-43E0117FE49B}"/>
              </a:ext>
            </a:extLst>
          </p:cNvPr>
          <p:cNvGraphicFramePr>
            <a:graphicFrameLocks noGrp="1"/>
          </p:cNvGraphicFramePr>
          <p:nvPr/>
        </p:nvGraphicFramePr>
        <p:xfrm>
          <a:off x="3222000" y="1795866"/>
          <a:ext cx="2700000" cy="738929"/>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3177623646"/>
                    </a:ext>
                  </a:extLst>
                </a:gridCol>
              </a:tblGrid>
              <a:tr h="738929">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f</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2</a:t>
                      </a:r>
                      <a:r>
                        <a:rPr lang="en-US" sz="3600" b="1" i="1" dirty="0">
                          <a:solidFill>
                            <a:schemeClr val="tx1"/>
                          </a:solidFill>
                          <a:latin typeface="Times New Roman" panose="02020603050405020304" pitchFamily="18" charset="0"/>
                          <a:cs typeface="Times New Roman" panose="02020603050405020304" pitchFamily="18" charset="0"/>
                        </a:rPr>
                        <a:t>w</a:t>
                      </a:r>
                      <a:endParaRPr lang="en-US" sz="32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h</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3C1DDD2-8D67-4ED4-81AF-0617EC18E3AD}"/>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34D02281-4822-4B18-A52B-B95FED72F39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12CF7C5-738A-4121-B2D7-83AECE990E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01414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Here is a formula for amount of fabric ( </a:t>
            </a:r>
            <a:r>
              <a:rPr lang="en-GB" sz="2400" b="1" i="1" dirty="0">
                <a:solidFill>
                  <a:schemeClr val="tx1"/>
                </a:solidFill>
                <a:latin typeface="Times New Roman" panose="02020603050405020304" pitchFamily="18" charset="0"/>
                <a:cs typeface="Times New Roman" panose="02020603050405020304" pitchFamily="18" charset="0"/>
              </a:rPr>
              <a:t>f</a:t>
            </a:r>
            <a:r>
              <a:rPr lang="en-GB" sz="2000" b="1" dirty="0">
                <a:solidFill>
                  <a:schemeClr val="tx1"/>
                </a:solidFill>
                <a:latin typeface="Century Gothic" panose="020B0502020202020204" pitchFamily="34" charset="0"/>
              </a:rPr>
              <a:t> ) needed to make </a:t>
            </a:r>
          </a:p>
          <a:p>
            <a:pPr lvl="0" algn="ctr" defTabSz="514350">
              <a:defRPr/>
            </a:pPr>
            <a:r>
              <a:rPr lang="en-GB" sz="2000" b="1" dirty="0">
                <a:solidFill>
                  <a:schemeClr val="tx1"/>
                </a:solidFill>
                <a:latin typeface="Century Gothic" panose="020B0502020202020204" pitchFamily="34" charset="0"/>
              </a:rPr>
              <a:t>a pair of curtains.</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endParaRPr lang="en-GB" sz="2000" b="1" dirty="0">
              <a:solidFill>
                <a:schemeClr val="tx1"/>
              </a:solidFill>
              <a:latin typeface="Century Gothic" panose="020B0502020202020204" pitchFamily="34" charset="0"/>
              <a:sym typeface="Wingdings" panose="05000000000000000000" pitchFamily="2" charset="2"/>
            </a:endParaRP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A window is 5.4 metres wide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w</a:t>
            </a:r>
            <a:r>
              <a:rPr lang="en-GB" sz="2000" b="1" dirty="0">
                <a:solidFill>
                  <a:schemeClr val="tx1"/>
                </a:solidFill>
                <a:latin typeface="Century Gothic" panose="020B0502020202020204" pitchFamily="34" charset="0"/>
                <a:sym typeface="Wingdings" panose="05000000000000000000" pitchFamily="2" charset="2"/>
              </a:rPr>
              <a:t> ) and 1 metre high ( </a:t>
            </a:r>
            <a:r>
              <a:rPr lang="en-GB" sz="24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t>
            </a:r>
            <a:r>
              <a:rPr lang="en-GB" sz="2000" b="1" dirty="0">
                <a:solidFill>
                  <a:schemeClr val="tx1"/>
                </a:solidFill>
                <a:latin typeface="Century Gothic" panose="020B0502020202020204" pitchFamily="34" charset="0"/>
                <a:sym typeface="Wingdings" panose="05000000000000000000" pitchFamily="2" charset="2"/>
              </a:rPr>
              <a:t> ). </a:t>
            </a:r>
          </a:p>
          <a:p>
            <a:pPr lvl="0" algn="ctr" defTabSz="514350">
              <a:defRPr/>
            </a:pPr>
            <a:r>
              <a:rPr lang="en-GB" sz="2000" b="1" dirty="0">
                <a:solidFill>
                  <a:schemeClr val="tx1"/>
                </a:solidFill>
                <a:latin typeface="Century Gothic" panose="020B0502020202020204" pitchFamily="34" charset="0"/>
                <a:sym typeface="Wingdings" panose="05000000000000000000" pitchFamily="2" charset="2"/>
              </a:rPr>
              <a:t>Jamie has 9m</a:t>
            </a:r>
            <a:r>
              <a:rPr lang="en-GB" sz="2000" b="1" baseline="30000" dirty="0">
                <a:solidFill>
                  <a:schemeClr val="tx1"/>
                </a:solidFill>
                <a:latin typeface="Century Gothic" panose="020B0502020202020204" pitchFamily="34" charset="0"/>
                <a:sym typeface="Wingdings" panose="05000000000000000000" pitchFamily="2" charset="2"/>
              </a:rPr>
              <a:t>2</a:t>
            </a:r>
            <a:r>
              <a:rPr lang="en-GB" sz="2000" b="1" dirty="0">
                <a:solidFill>
                  <a:schemeClr val="tx1"/>
                </a:solidFill>
                <a:latin typeface="Century Gothic" panose="020B0502020202020204" pitchFamily="34" charset="0"/>
                <a:sym typeface="Wingdings" panose="05000000000000000000" pitchFamily="2" charset="2"/>
              </a:rPr>
              <a:t> of fabric.</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2000" b="1" dirty="0">
                <a:solidFill>
                  <a:schemeClr val="tx1"/>
                </a:solidFill>
                <a:latin typeface="Century Gothic" panose="020B0502020202020204" pitchFamily="34" charset="0"/>
                <a:sym typeface="Wingdings" panose="05000000000000000000" pitchFamily="2" charset="2"/>
              </a:rPr>
              <a:t>Does Jamie have enough fabric? Convince me.</a:t>
            </a:r>
          </a:p>
          <a:p>
            <a:endParaRPr lang="en-GB" sz="2000" b="1" dirty="0">
              <a:solidFill>
                <a:schemeClr val="tx1"/>
              </a:solidFill>
              <a:latin typeface="Century Gothic" panose="020B0502020202020204" pitchFamily="34" charset="0"/>
              <a:sym typeface="Wingdings" panose="05000000000000000000" pitchFamily="2" charset="2"/>
            </a:endParaRPr>
          </a:p>
          <a:p>
            <a:pPr lvl="0"/>
            <a:r>
              <a:rPr lang="en-GB" sz="2000" b="1" dirty="0">
                <a:solidFill>
                  <a:srgbClr val="FF0000"/>
                </a:solidFill>
                <a:latin typeface="Century Gothic" panose="020B0502020202020204" pitchFamily="34" charset="0"/>
                <a:sym typeface="Wingdings" panose="05000000000000000000" pitchFamily="2" charset="2"/>
              </a:rPr>
              <a:t>Various answers, for example:</a:t>
            </a:r>
          </a:p>
          <a:p>
            <a:pPr lvl="0"/>
            <a:r>
              <a:rPr lang="en-GB" sz="2000" b="1" dirty="0">
                <a:solidFill>
                  <a:srgbClr val="FF0000"/>
                </a:solidFill>
                <a:latin typeface="Century Gothic" panose="020B0502020202020204" pitchFamily="34" charset="0"/>
                <a:sym typeface="Wingdings" panose="05000000000000000000" pitchFamily="2" charset="2"/>
              </a:rPr>
              <a:t>Jamie does not have enough fabric because </a:t>
            </a:r>
            <a:r>
              <a:rPr lang="en-GB" sz="2400" b="1" i="1" dirty="0">
                <a:solidFill>
                  <a:srgbClr val="FF0000"/>
                </a:solidFill>
                <a:latin typeface="Times New Roman" panose="02020603050405020304" pitchFamily="18" charset="0"/>
                <a:cs typeface="Times New Roman" panose="02020603050405020304" pitchFamily="18" charset="0"/>
              </a:rPr>
              <a:t>f</a:t>
            </a:r>
            <a:r>
              <a:rPr lang="en-GB" sz="2000" b="1" dirty="0">
                <a:solidFill>
                  <a:srgbClr val="FF0000"/>
                </a:solidFill>
                <a:latin typeface="Century Gothic" panose="020B0502020202020204" pitchFamily="34" charset="0"/>
              </a:rPr>
              <a:t> = (2 x 5.4) x 1 = 10.8 x 1 = 10.8m</a:t>
            </a:r>
            <a:r>
              <a:rPr lang="en-GB" sz="2000" b="1" baseline="30000" dirty="0">
                <a:solidFill>
                  <a:srgbClr val="FF0000"/>
                </a:solidFill>
                <a:latin typeface="Century Gothic" panose="020B0502020202020204" pitchFamily="34" charset="0"/>
              </a:rPr>
              <a:t>2</a:t>
            </a: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81988462-A27B-B34E-BE6E-43E0117FE49B}"/>
              </a:ext>
            </a:extLst>
          </p:cNvPr>
          <p:cNvGraphicFramePr>
            <a:graphicFrameLocks noGrp="1"/>
          </p:cNvGraphicFramePr>
          <p:nvPr/>
        </p:nvGraphicFramePr>
        <p:xfrm>
          <a:off x="3222000" y="1795866"/>
          <a:ext cx="2700000" cy="738929"/>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3177623646"/>
                    </a:ext>
                  </a:extLst>
                </a:gridCol>
              </a:tblGrid>
              <a:tr h="738929">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f</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2</a:t>
                      </a:r>
                      <a:r>
                        <a:rPr lang="en-US" sz="3600" b="1" i="1" dirty="0">
                          <a:solidFill>
                            <a:schemeClr val="tx1"/>
                          </a:solidFill>
                          <a:latin typeface="Times New Roman" panose="02020603050405020304" pitchFamily="18" charset="0"/>
                          <a:cs typeface="Times New Roman" panose="02020603050405020304" pitchFamily="18" charset="0"/>
                        </a:rPr>
                        <a:t>w</a:t>
                      </a:r>
                      <a:endParaRPr lang="en-US" sz="32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200" b="1" i="0" dirty="0">
                          <a:solidFill>
                            <a:schemeClr val="tx1"/>
                          </a:solidFill>
                          <a:latin typeface="Century Gothic" panose="020B0502020202020204" pitchFamily="34"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1" i="1" dirty="0">
                          <a:solidFill>
                            <a:schemeClr val="tx1"/>
                          </a:solidFill>
                          <a:latin typeface="Times New Roman" panose="02020603050405020304" pitchFamily="18" charset="0"/>
                          <a:cs typeface="Times New Roman" panose="02020603050405020304" pitchFamily="18" charset="0"/>
                        </a:rPr>
                        <a:t>h</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3C1DDD2-8D67-4ED4-81AF-0617EC18E3AD}"/>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34D02281-4822-4B18-A52B-B95FED72F39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12CF7C5-738A-4121-B2D7-83AECE990E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2309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Formulae</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a:defRPr/>
            </a:pPr>
            <a:r>
              <a:rPr lang="en-GB" sz="2000" b="1" dirty="0">
                <a:solidFill>
                  <a:prstClr val="black"/>
                </a:solidFill>
                <a:latin typeface="Century Gothic" panose="020B0502020202020204" pitchFamily="34" charset="0"/>
              </a:rPr>
              <a:t>National Curriculum Objectives:</a:t>
            </a:r>
            <a:endParaRPr lang="en-GB" sz="1600" b="1" dirty="0">
              <a:solidFill>
                <a:prstClr val="black"/>
              </a:solidFill>
              <a:latin typeface="Century Gothic" panose="020B0502020202020204" pitchFamily="34" charset="0"/>
            </a:endParaRPr>
          </a:p>
          <a:p>
            <a:pPr fontAlgn="base">
              <a:lnSpc>
                <a:spcPct val="100000"/>
              </a:lnSpc>
              <a:spcAft>
                <a:spcPts val="0"/>
              </a:spcAft>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a:t>
            </a:r>
            <a:r>
              <a:rPr lang="en-GB" sz="1200" b="1" dirty="0">
                <a:solidFill>
                  <a:schemeClr val="tx1"/>
                </a:solidFill>
                <a:latin typeface="Century Gothic" panose="020B0502020202020204" pitchFamily="34" charset="0"/>
              </a:rPr>
              <a:t>6: (6A1) </a:t>
            </a:r>
            <a:r>
              <a:rPr lang="en-GB" sz="1200" b="1" dirty="0">
                <a:latin typeface="Century Gothic" panose="020B0502020202020204" pitchFamily="34" charset="0"/>
                <a:hlinkClick r:id="rId3"/>
              </a:rPr>
              <a:t>Express missing number problems algebraically</a:t>
            </a:r>
            <a:endParaRPr lang="en-GB" sz="1200" b="1" dirty="0">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(6A2) </a:t>
            </a:r>
            <a:r>
              <a:rPr lang="en-GB" sz="1200" b="1" dirty="0">
                <a:latin typeface="Century Gothic" panose="020B0502020202020204" pitchFamily="34" charset="0"/>
                <a:hlinkClick r:id="rId4"/>
              </a:rPr>
              <a:t>Use simple formulae</a:t>
            </a:r>
            <a:endParaRPr lang="en-GB" sz="1200" b="1" dirty="0">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(6A4) </a:t>
            </a:r>
            <a:r>
              <a:rPr lang="en-GB" sz="1200" b="1" dirty="0">
                <a:latin typeface="Century Gothic" panose="020B0502020202020204" pitchFamily="34" charset="0"/>
                <a:hlinkClick r:id="rId5"/>
              </a:rPr>
              <a:t>Find pairs of numbers that satisfy an equation with two unknowns</a:t>
            </a:r>
            <a:endParaRPr lang="en-GB" sz="1200" b="1" dirty="0">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(6A5)</a:t>
            </a:r>
            <a:r>
              <a:rPr lang="en-GB" sz="1200" b="1" dirty="0">
                <a:latin typeface="Century Gothic" panose="020B0502020202020204" pitchFamily="34" charset="0"/>
              </a:rPr>
              <a:t> </a:t>
            </a:r>
            <a:r>
              <a:rPr lang="en-GB" sz="1200" b="1" dirty="0">
                <a:latin typeface="Century Gothic" panose="020B0502020202020204" pitchFamily="34" charset="0"/>
                <a:hlinkClick r:id="rId6"/>
              </a:rPr>
              <a:t>Enumerate possibilities of combinations of two variables</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7"/>
              </a:rPr>
              <a:t>Year 6 Algebra</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DEAA7592-6511-48E6-9B3B-9116DFED1197}"/>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E7FC09E3-93A5-4DF1-B199-17DA0161AC7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F5C789E9-2407-44D7-9A6E-87FED234CFD8}"/>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Benjamin’s pocket money ( </a:t>
            </a:r>
            <a:r>
              <a:rPr lang="en-GB" sz="2400" b="1" i="1" dirty="0">
                <a:solidFill>
                  <a:schemeClr val="tx1"/>
                </a:solidFill>
                <a:latin typeface="Times New Roman" panose="02020603050405020304" pitchFamily="18" charset="0"/>
                <a:cs typeface="Times New Roman" panose="02020603050405020304" pitchFamily="18" charset="0"/>
              </a:rPr>
              <a:t>p </a:t>
            </a:r>
            <a:r>
              <a:rPr lang="en-GB" sz="2000" b="1" dirty="0">
                <a:solidFill>
                  <a:schemeClr val="tx1"/>
                </a:solidFill>
                <a:latin typeface="Century Gothic" panose="020B0502020202020204" pitchFamily="34" charset="0"/>
              </a:rPr>
              <a:t>) is calculated by halving his </a:t>
            </a:r>
          </a:p>
          <a:p>
            <a:pPr algn="ctr"/>
            <a:r>
              <a:rPr lang="en-GB" sz="2000" b="1" dirty="0">
                <a:solidFill>
                  <a:schemeClr val="tx1"/>
                </a:solidFill>
                <a:latin typeface="Century Gothic" panose="020B0502020202020204" pitchFamily="34" charset="0"/>
              </a:rPr>
              <a:t>age (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and adding 10.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two formulae represent this?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12" name="Table 11">
            <a:extLst>
              <a:ext uri="{FF2B5EF4-FFF2-40B4-BE49-F238E27FC236}">
                <a16:creationId xmlns:a16="http://schemas.microsoft.com/office/drawing/2014/main" id="{2EE3B586-D06C-4410-AE9A-B0E02A4B8F2A}"/>
              </a:ext>
            </a:extLst>
          </p:cNvPr>
          <p:cNvGraphicFramePr>
            <a:graphicFrameLocks noGrp="1"/>
          </p:cNvGraphicFramePr>
          <p:nvPr>
            <p:extLst>
              <p:ext uri="{D42A27DB-BD31-4B8C-83A1-F6EECF244321}">
                <p14:modId xmlns:p14="http://schemas.microsoft.com/office/powerpoint/2010/main" val="3312985934"/>
              </p:ext>
            </p:extLst>
          </p:nvPr>
        </p:nvGraphicFramePr>
        <p:xfrm>
          <a:off x="2656356" y="2471185"/>
          <a:ext cx="3528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648000">
                  <a:extLst>
                    <a:ext uri="{9D8B030D-6E8A-4147-A177-3AD203B41FA5}">
                      <a16:colId xmlns:a16="http://schemas.microsoft.com/office/drawing/2014/main" val="536108139"/>
                    </a:ext>
                  </a:extLst>
                </a:gridCol>
                <a:gridCol w="36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chemeClr val="tx1"/>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0.5</a:t>
                      </a:r>
                      <a:r>
                        <a:rPr lang="en-US" sz="2800" b="1" i="1" dirty="0">
                          <a:solidFill>
                            <a:schemeClr val="tx1"/>
                          </a:solidFill>
                          <a:latin typeface="Times New Roman" panose="02020603050405020304" pitchFamily="18" charset="0"/>
                          <a:cs typeface="Times New Roman" panose="02020603050405020304" pitchFamily="18" charset="0"/>
                        </a:rPr>
                        <a:t>a</a:t>
                      </a:r>
                      <a:endParaRPr lang="en-US" sz="24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aphicFrame>
        <p:nvGraphicFramePr>
          <p:cNvPr id="13" name="Table 12">
            <a:extLst>
              <a:ext uri="{FF2B5EF4-FFF2-40B4-BE49-F238E27FC236}">
                <a16:creationId xmlns:a16="http://schemas.microsoft.com/office/drawing/2014/main" id="{38738271-66FA-4509-9BFE-664CF9552256}"/>
              </a:ext>
            </a:extLst>
          </p:cNvPr>
          <p:cNvGraphicFramePr>
            <a:graphicFrameLocks noGrp="1"/>
          </p:cNvGraphicFramePr>
          <p:nvPr>
            <p:extLst>
              <p:ext uri="{D42A27DB-BD31-4B8C-83A1-F6EECF244321}">
                <p14:modId xmlns:p14="http://schemas.microsoft.com/office/powerpoint/2010/main" val="415768715"/>
              </p:ext>
            </p:extLst>
          </p:nvPr>
        </p:nvGraphicFramePr>
        <p:xfrm>
          <a:off x="2656356" y="3703448"/>
          <a:ext cx="3708000" cy="79392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468000">
                  <a:extLst>
                    <a:ext uri="{9D8B030D-6E8A-4147-A177-3AD203B41FA5}">
                      <a16:colId xmlns:a16="http://schemas.microsoft.com/office/drawing/2014/main" val="1273126764"/>
                    </a:ext>
                  </a:extLst>
                </a:gridCol>
              </a:tblGrid>
              <a:tr h="367200">
                <a:tc rowSpan="2">
                  <a:txBody>
                    <a:bodyPr/>
                    <a:lstStyle/>
                    <a:p>
                      <a:pPr algn="ctr"/>
                      <a:r>
                        <a:rPr lang="en-US" sz="2400" b="1" i="0" dirty="0">
                          <a:solidFill>
                            <a:schemeClr val="tx1"/>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a</a:t>
                      </a:r>
                    </a:p>
                  </a:txBody>
                  <a:tcPr marL="0" marR="0" marT="0" marB="0" anchor="ctr">
                    <a:lnL w="12700" cmpd="sng">
                      <a:noFill/>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r h="36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400" b="1" i="0" dirty="0">
                          <a:solidFill>
                            <a:schemeClr val="tx1"/>
                          </a:solidFill>
                          <a:latin typeface="Century Gothic" panose="020B0502020202020204" pitchFamily="34" charset="0"/>
                        </a:rPr>
                        <a:t>2</a:t>
                      </a:r>
                    </a:p>
                  </a:txBody>
                  <a:tcPr marL="0" marR="0" marT="0" marB="0" anchor="ctr">
                    <a:lnL w="12700" cmpd="sng">
                      <a:noFill/>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06297133"/>
                  </a:ext>
                </a:extLst>
              </a:tr>
            </a:tbl>
          </a:graphicData>
        </a:graphic>
      </p:graphicFrame>
      <p:graphicFrame>
        <p:nvGraphicFramePr>
          <p:cNvPr id="14" name="Table 13">
            <a:extLst>
              <a:ext uri="{FF2B5EF4-FFF2-40B4-BE49-F238E27FC236}">
                <a16:creationId xmlns:a16="http://schemas.microsoft.com/office/drawing/2014/main" id="{1CF7C866-96E0-4156-A6CF-F1B070286D26}"/>
              </a:ext>
            </a:extLst>
          </p:cNvPr>
          <p:cNvGraphicFramePr>
            <a:graphicFrameLocks noGrp="1"/>
          </p:cNvGraphicFramePr>
          <p:nvPr>
            <p:extLst>
              <p:ext uri="{D42A27DB-BD31-4B8C-83A1-F6EECF244321}">
                <p14:modId xmlns:p14="http://schemas.microsoft.com/office/powerpoint/2010/main" val="1284096155"/>
              </p:ext>
            </p:extLst>
          </p:nvPr>
        </p:nvGraphicFramePr>
        <p:xfrm>
          <a:off x="2656356" y="3100459"/>
          <a:ext cx="3600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chemeClr val="tx1"/>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2</a:t>
                      </a:r>
                      <a:r>
                        <a:rPr lang="en-US" sz="2800" b="1" i="1" dirty="0">
                          <a:solidFill>
                            <a:schemeClr val="tx1"/>
                          </a:solidFill>
                          <a:latin typeface="Times New Roman" panose="02020603050405020304" pitchFamily="18" charset="0"/>
                          <a:cs typeface="Times New Roman" panose="02020603050405020304" pitchFamily="18" charset="0"/>
                        </a:rPr>
                        <a:t>a</a:t>
                      </a:r>
                      <a:endParaRPr lang="en-US" sz="24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1FD349D-BCAA-4F9B-881E-A35BD344F8F9}"/>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F8E50CFE-3B08-46D2-8D6F-BFFD5C4C5D5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6A84361E-EDC8-4242-A1F4-3DADAD9367A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6497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Benjamin’s pocket money ( </a:t>
            </a:r>
            <a:r>
              <a:rPr lang="en-GB" sz="2400" b="1" i="1" dirty="0">
                <a:solidFill>
                  <a:schemeClr val="tx1"/>
                </a:solidFill>
                <a:latin typeface="Times New Roman" panose="02020603050405020304" pitchFamily="18" charset="0"/>
                <a:cs typeface="Times New Roman" panose="02020603050405020304" pitchFamily="18" charset="0"/>
              </a:rPr>
              <a:t>p </a:t>
            </a:r>
            <a:r>
              <a:rPr lang="en-GB" sz="2000" b="1" dirty="0">
                <a:solidFill>
                  <a:schemeClr val="tx1"/>
                </a:solidFill>
                <a:latin typeface="Century Gothic" panose="020B0502020202020204" pitchFamily="34" charset="0"/>
              </a:rPr>
              <a:t>) is calculated by halving his </a:t>
            </a:r>
          </a:p>
          <a:p>
            <a:pPr algn="ctr"/>
            <a:r>
              <a:rPr lang="en-GB" sz="2000" b="1" dirty="0">
                <a:solidFill>
                  <a:schemeClr val="tx1"/>
                </a:solidFill>
                <a:latin typeface="Century Gothic" panose="020B0502020202020204" pitchFamily="34" charset="0"/>
              </a:rPr>
              <a:t>age (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and adding 10.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two formulae represent this?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Various answers, for example:</a:t>
            </a: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 and C because…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12" name="Table 11">
            <a:extLst>
              <a:ext uri="{FF2B5EF4-FFF2-40B4-BE49-F238E27FC236}">
                <a16:creationId xmlns:a16="http://schemas.microsoft.com/office/drawing/2014/main" id="{2EE3B586-D06C-4410-AE9A-B0E02A4B8F2A}"/>
              </a:ext>
            </a:extLst>
          </p:cNvPr>
          <p:cNvGraphicFramePr>
            <a:graphicFrameLocks noGrp="1"/>
          </p:cNvGraphicFramePr>
          <p:nvPr/>
        </p:nvGraphicFramePr>
        <p:xfrm>
          <a:off x="2656356" y="2471185"/>
          <a:ext cx="3528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648000">
                  <a:extLst>
                    <a:ext uri="{9D8B030D-6E8A-4147-A177-3AD203B41FA5}">
                      <a16:colId xmlns:a16="http://schemas.microsoft.com/office/drawing/2014/main" val="536108139"/>
                    </a:ext>
                  </a:extLst>
                </a:gridCol>
                <a:gridCol w="36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chemeClr val="tx1"/>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0.5</a:t>
                      </a:r>
                      <a:r>
                        <a:rPr lang="en-US" sz="2800" b="1" i="1" dirty="0">
                          <a:solidFill>
                            <a:schemeClr val="tx1"/>
                          </a:solidFill>
                          <a:latin typeface="Times New Roman" panose="02020603050405020304" pitchFamily="18" charset="0"/>
                          <a:cs typeface="Times New Roman" panose="02020603050405020304" pitchFamily="18" charset="0"/>
                        </a:rPr>
                        <a:t>a</a:t>
                      </a:r>
                      <a:endParaRPr lang="en-US" sz="24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aphicFrame>
        <p:nvGraphicFramePr>
          <p:cNvPr id="13" name="Table 12">
            <a:extLst>
              <a:ext uri="{FF2B5EF4-FFF2-40B4-BE49-F238E27FC236}">
                <a16:creationId xmlns:a16="http://schemas.microsoft.com/office/drawing/2014/main" id="{38738271-66FA-4509-9BFE-664CF9552256}"/>
              </a:ext>
            </a:extLst>
          </p:cNvPr>
          <p:cNvGraphicFramePr>
            <a:graphicFrameLocks noGrp="1"/>
          </p:cNvGraphicFramePr>
          <p:nvPr/>
        </p:nvGraphicFramePr>
        <p:xfrm>
          <a:off x="2656356" y="3703448"/>
          <a:ext cx="3708000" cy="79392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468000">
                  <a:extLst>
                    <a:ext uri="{9D8B030D-6E8A-4147-A177-3AD203B41FA5}">
                      <a16:colId xmlns:a16="http://schemas.microsoft.com/office/drawing/2014/main" val="1273126764"/>
                    </a:ext>
                  </a:extLst>
                </a:gridCol>
              </a:tblGrid>
              <a:tr h="367200">
                <a:tc rowSpan="2">
                  <a:txBody>
                    <a:bodyPr/>
                    <a:lstStyle/>
                    <a:p>
                      <a:pPr algn="ctr"/>
                      <a:r>
                        <a:rPr lang="en-US" sz="2400" b="1" i="0" dirty="0">
                          <a:solidFill>
                            <a:schemeClr val="tx1"/>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a</a:t>
                      </a:r>
                    </a:p>
                  </a:txBody>
                  <a:tcPr marL="0" marR="0" marT="0" marB="0" anchor="ctr">
                    <a:lnL w="12700" cmpd="sng">
                      <a:noFill/>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r h="36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400" b="1" i="0" dirty="0">
                          <a:solidFill>
                            <a:schemeClr val="tx1"/>
                          </a:solidFill>
                          <a:latin typeface="Century Gothic" panose="020B0502020202020204" pitchFamily="34" charset="0"/>
                        </a:rPr>
                        <a:t>2</a:t>
                      </a:r>
                    </a:p>
                  </a:txBody>
                  <a:tcPr marL="0" marR="0" marT="0" marB="0" anchor="ctr">
                    <a:lnL w="12700" cmpd="sng">
                      <a:noFill/>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06297133"/>
                  </a:ext>
                </a:extLst>
              </a:tr>
            </a:tbl>
          </a:graphicData>
        </a:graphic>
      </p:graphicFrame>
      <p:graphicFrame>
        <p:nvGraphicFramePr>
          <p:cNvPr id="14" name="Table 13">
            <a:extLst>
              <a:ext uri="{FF2B5EF4-FFF2-40B4-BE49-F238E27FC236}">
                <a16:creationId xmlns:a16="http://schemas.microsoft.com/office/drawing/2014/main" id="{1CF7C866-96E0-4156-A6CF-F1B070286D26}"/>
              </a:ext>
            </a:extLst>
          </p:cNvPr>
          <p:cNvGraphicFramePr>
            <a:graphicFrameLocks noGrp="1"/>
          </p:cNvGraphicFramePr>
          <p:nvPr/>
        </p:nvGraphicFramePr>
        <p:xfrm>
          <a:off x="2656356" y="3100459"/>
          <a:ext cx="3600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chemeClr val="tx1"/>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tx1"/>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2</a:t>
                      </a:r>
                      <a:r>
                        <a:rPr lang="en-US" sz="2800" b="1" i="1" dirty="0">
                          <a:solidFill>
                            <a:schemeClr val="tx1"/>
                          </a:solidFill>
                          <a:latin typeface="Times New Roman" panose="02020603050405020304" pitchFamily="18" charset="0"/>
                          <a:cs typeface="Times New Roman" panose="02020603050405020304" pitchFamily="18" charset="0"/>
                        </a:rPr>
                        <a:t>a</a:t>
                      </a:r>
                      <a:endParaRPr lang="en-US" sz="2400" b="1" i="1" dirty="0">
                        <a:solidFill>
                          <a:schemeClr val="tx1"/>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tx1"/>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1FD349D-BCAA-4F9B-881E-A35BD344F8F9}"/>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F8E50CFE-3B08-46D2-8D6F-BFFD5C4C5D5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6A84361E-EDC8-4242-A1F4-3DADAD9367A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06756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Benjamin’s pocket money ( </a:t>
            </a:r>
            <a:r>
              <a:rPr lang="en-GB" sz="2400" b="1" i="1" dirty="0">
                <a:solidFill>
                  <a:schemeClr val="tx1"/>
                </a:solidFill>
                <a:latin typeface="Times New Roman" panose="02020603050405020304" pitchFamily="18" charset="0"/>
                <a:cs typeface="Times New Roman" panose="02020603050405020304" pitchFamily="18" charset="0"/>
              </a:rPr>
              <a:t>p </a:t>
            </a:r>
            <a:r>
              <a:rPr lang="en-GB" sz="2000" b="1" dirty="0">
                <a:solidFill>
                  <a:schemeClr val="tx1"/>
                </a:solidFill>
                <a:latin typeface="Century Gothic" panose="020B0502020202020204" pitchFamily="34" charset="0"/>
              </a:rPr>
              <a:t>) is calculated by halving his </a:t>
            </a:r>
          </a:p>
          <a:p>
            <a:pPr algn="ctr"/>
            <a:r>
              <a:rPr lang="en-GB" sz="2000" b="1" dirty="0">
                <a:solidFill>
                  <a:schemeClr val="tx1"/>
                </a:solidFill>
                <a:latin typeface="Century Gothic" panose="020B0502020202020204" pitchFamily="34" charset="0"/>
              </a:rPr>
              <a:t>age (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and adding 10.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two formulae represent this?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sym typeface="Wingdings" panose="05000000000000000000" pitchFamily="2" charset="2"/>
              </a:rPr>
              <a:t>Various answers, for example:</a:t>
            </a:r>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and C because finding a half can be achieved by multiplying by 0.5, or dividing by 2; B involves </a:t>
            </a:r>
            <a:r>
              <a:rPr lang="en-GB" sz="2000" b="1">
                <a:solidFill>
                  <a:srgbClr val="FF0000"/>
                </a:solidFill>
                <a:latin typeface="Century Gothic" panose="020B0502020202020204" pitchFamily="34" charset="0"/>
              </a:rPr>
              <a:t>doubling Benjamin’s age.</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12" name="Table 11">
            <a:extLst>
              <a:ext uri="{FF2B5EF4-FFF2-40B4-BE49-F238E27FC236}">
                <a16:creationId xmlns:a16="http://schemas.microsoft.com/office/drawing/2014/main" id="{2EE3B586-D06C-4410-AE9A-B0E02A4B8F2A}"/>
              </a:ext>
            </a:extLst>
          </p:cNvPr>
          <p:cNvGraphicFramePr>
            <a:graphicFrameLocks noGrp="1"/>
          </p:cNvGraphicFramePr>
          <p:nvPr>
            <p:extLst>
              <p:ext uri="{D42A27DB-BD31-4B8C-83A1-F6EECF244321}">
                <p14:modId xmlns:p14="http://schemas.microsoft.com/office/powerpoint/2010/main" val="254922276"/>
              </p:ext>
            </p:extLst>
          </p:nvPr>
        </p:nvGraphicFramePr>
        <p:xfrm>
          <a:off x="2656356" y="2471185"/>
          <a:ext cx="3528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648000">
                  <a:extLst>
                    <a:ext uri="{9D8B030D-6E8A-4147-A177-3AD203B41FA5}">
                      <a16:colId xmlns:a16="http://schemas.microsoft.com/office/drawing/2014/main" val="536108139"/>
                    </a:ext>
                  </a:extLst>
                </a:gridCol>
                <a:gridCol w="36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rgbClr val="FF0000"/>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rgbClr val="FF0000"/>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rgbClr val="FF0000"/>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rgbClr val="FF0000"/>
                          </a:solidFill>
                          <a:latin typeface="Century Gothic" panose="020B0502020202020204" pitchFamily="34" charset="0"/>
                        </a:rPr>
                        <a:t>0.5</a:t>
                      </a:r>
                      <a:r>
                        <a:rPr lang="en-US" sz="2800" b="1" i="1" dirty="0">
                          <a:solidFill>
                            <a:srgbClr val="FF0000"/>
                          </a:solidFill>
                          <a:latin typeface="Times New Roman" panose="02020603050405020304" pitchFamily="18" charset="0"/>
                          <a:cs typeface="Times New Roman" panose="02020603050405020304" pitchFamily="18" charset="0"/>
                        </a:rPr>
                        <a:t>a</a:t>
                      </a:r>
                      <a:endParaRPr lang="en-US" sz="2400" b="1" i="1" dirty="0">
                        <a:solidFill>
                          <a:srgbClr val="FF0000"/>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rgbClr val="FF0000"/>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rgbClr val="FF0000"/>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aphicFrame>
        <p:nvGraphicFramePr>
          <p:cNvPr id="13" name="Table 12">
            <a:extLst>
              <a:ext uri="{FF2B5EF4-FFF2-40B4-BE49-F238E27FC236}">
                <a16:creationId xmlns:a16="http://schemas.microsoft.com/office/drawing/2014/main" id="{38738271-66FA-4509-9BFE-664CF9552256}"/>
              </a:ext>
            </a:extLst>
          </p:cNvPr>
          <p:cNvGraphicFramePr>
            <a:graphicFrameLocks noGrp="1"/>
          </p:cNvGraphicFramePr>
          <p:nvPr>
            <p:extLst>
              <p:ext uri="{D42A27DB-BD31-4B8C-83A1-F6EECF244321}">
                <p14:modId xmlns:p14="http://schemas.microsoft.com/office/powerpoint/2010/main" val="4052321682"/>
              </p:ext>
            </p:extLst>
          </p:nvPr>
        </p:nvGraphicFramePr>
        <p:xfrm>
          <a:off x="2656356" y="3703448"/>
          <a:ext cx="3708000" cy="79392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468000">
                  <a:extLst>
                    <a:ext uri="{9D8B030D-6E8A-4147-A177-3AD203B41FA5}">
                      <a16:colId xmlns:a16="http://schemas.microsoft.com/office/drawing/2014/main" val="1273126764"/>
                    </a:ext>
                  </a:extLst>
                </a:gridCol>
              </a:tblGrid>
              <a:tr h="367200">
                <a:tc rowSpan="2">
                  <a:txBody>
                    <a:bodyPr/>
                    <a:lstStyle/>
                    <a:p>
                      <a:pPr algn="ctr"/>
                      <a:r>
                        <a:rPr lang="en-US" sz="2400" b="1" i="0" dirty="0">
                          <a:solidFill>
                            <a:srgbClr val="FF0000"/>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800" b="1" i="1" dirty="0">
                          <a:solidFill>
                            <a:srgbClr val="FF0000"/>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rgbClr val="FF0000"/>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rgbClr val="FF0000"/>
                          </a:solidFill>
                          <a:latin typeface="Times New Roman" panose="02020603050405020304" pitchFamily="18" charset="0"/>
                          <a:cs typeface="Times New Roman" panose="02020603050405020304" pitchFamily="18" charset="0"/>
                        </a:rPr>
                        <a:t>a</a:t>
                      </a:r>
                    </a:p>
                  </a:txBody>
                  <a:tcPr marL="0" marR="0" marT="0" marB="0" anchor="ctr">
                    <a:lnL w="12700" cmpd="sng">
                      <a:noFill/>
                    </a:lnL>
                    <a:lnR w="12700" cmpd="sng">
                      <a:noFill/>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i="0" dirty="0">
                          <a:solidFill>
                            <a:srgbClr val="FF0000"/>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US" sz="2400" b="1" i="0" dirty="0">
                          <a:solidFill>
                            <a:srgbClr val="FF0000"/>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r h="36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400" b="1" i="0" dirty="0">
                          <a:solidFill>
                            <a:srgbClr val="FF0000"/>
                          </a:solidFill>
                          <a:latin typeface="Century Gothic" panose="020B0502020202020204" pitchFamily="34" charset="0"/>
                        </a:rPr>
                        <a:t>2</a:t>
                      </a:r>
                    </a:p>
                  </a:txBody>
                  <a:tcPr marL="0" marR="0" marT="0" marB="0" anchor="ctr">
                    <a:lnL w="127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06297133"/>
                  </a:ext>
                </a:extLst>
              </a:tr>
            </a:tbl>
          </a:graphicData>
        </a:graphic>
      </p:graphicFrame>
      <p:graphicFrame>
        <p:nvGraphicFramePr>
          <p:cNvPr id="14" name="Table 13">
            <a:extLst>
              <a:ext uri="{FF2B5EF4-FFF2-40B4-BE49-F238E27FC236}">
                <a16:creationId xmlns:a16="http://schemas.microsoft.com/office/drawing/2014/main" id="{1CF7C866-96E0-4156-A6CF-F1B070286D26}"/>
              </a:ext>
            </a:extLst>
          </p:cNvPr>
          <p:cNvGraphicFramePr>
            <a:graphicFrameLocks noGrp="1"/>
          </p:cNvGraphicFramePr>
          <p:nvPr>
            <p:extLst>
              <p:ext uri="{D42A27DB-BD31-4B8C-83A1-F6EECF244321}">
                <p14:modId xmlns:p14="http://schemas.microsoft.com/office/powerpoint/2010/main" val="3516801602"/>
              </p:ext>
            </p:extLst>
          </p:nvPr>
        </p:nvGraphicFramePr>
        <p:xfrm>
          <a:off x="2656356" y="3100459"/>
          <a:ext cx="3600000" cy="504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681243758"/>
                    </a:ext>
                  </a:extLst>
                </a:gridCol>
                <a:gridCol w="540000">
                  <a:extLst>
                    <a:ext uri="{9D8B030D-6E8A-4147-A177-3AD203B41FA5}">
                      <a16:colId xmlns:a16="http://schemas.microsoft.com/office/drawing/2014/main" val="1857931649"/>
                    </a:ext>
                  </a:extLst>
                </a:gridCol>
                <a:gridCol w="540000">
                  <a:extLst>
                    <a:ext uri="{9D8B030D-6E8A-4147-A177-3AD203B41FA5}">
                      <a16:colId xmlns:a16="http://schemas.microsoft.com/office/drawing/2014/main" val="3762958396"/>
                    </a:ext>
                  </a:extLst>
                </a:gridCol>
                <a:gridCol w="540000">
                  <a:extLst>
                    <a:ext uri="{9D8B030D-6E8A-4147-A177-3AD203B41FA5}">
                      <a16:colId xmlns:a16="http://schemas.microsoft.com/office/drawing/2014/main" val="536108139"/>
                    </a:ext>
                  </a:extLst>
                </a:gridCol>
                <a:gridCol w="540000">
                  <a:extLst>
                    <a:ext uri="{9D8B030D-6E8A-4147-A177-3AD203B41FA5}">
                      <a16:colId xmlns:a16="http://schemas.microsoft.com/office/drawing/2014/main" val="2838944795"/>
                    </a:ext>
                  </a:extLst>
                </a:gridCol>
                <a:gridCol w="360000">
                  <a:extLst>
                    <a:ext uri="{9D8B030D-6E8A-4147-A177-3AD203B41FA5}">
                      <a16:colId xmlns:a16="http://schemas.microsoft.com/office/drawing/2014/main" val="1273126764"/>
                    </a:ext>
                  </a:extLst>
                </a:gridCol>
              </a:tblGrid>
              <a:tr h="504000">
                <a:tc>
                  <a:txBody>
                    <a:bodyPr/>
                    <a:lstStyle/>
                    <a:p>
                      <a:pPr algn="ctr"/>
                      <a:r>
                        <a:rPr lang="en-US" sz="2400" b="1" i="0" dirty="0">
                          <a:solidFill>
                            <a:schemeClr val="bg1">
                              <a:lumMod val="50000"/>
                            </a:schemeClr>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800" b="1" i="1" dirty="0">
                          <a:solidFill>
                            <a:schemeClr val="bg1">
                              <a:lumMod val="50000"/>
                            </a:schemeClr>
                          </a:solidFill>
                          <a:latin typeface="Times New Roman" panose="02020603050405020304" pitchFamily="18" charset="0"/>
                          <a:cs typeface="Times New Roman" panose="02020603050405020304" pitchFamily="18" charset="0"/>
                        </a:rPr>
                        <a:t>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bg1">
                              <a:lumMod val="50000"/>
                            </a:schemeClr>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bg1">
                              <a:lumMod val="50000"/>
                            </a:schemeClr>
                          </a:solidFill>
                          <a:latin typeface="Century Gothic" panose="020B0502020202020204" pitchFamily="34" charset="0"/>
                        </a:rPr>
                        <a:t>2</a:t>
                      </a:r>
                      <a:r>
                        <a:rPr lang="en-US" sz="2800" b="1" i="1" dirty="0">
                          <a:solidFill>
                            <a:schemeClr val="bg1">
                              <a:lumMod val="50000"/>
                            </a:schemeClr>
                          </a:solidFill>
                          <a:latin typeface="Times New Roman" panose="02020603050405020304" pitchFamily="18" charset="0"/>
                          <a:cs typeface="Times New Roman" panose="02020603050405020304" pitchFamily="18" charset="0"/>
                        </a:rPr>
                        <a:t>a</a:t>
                      </a:r>
                      <a:endParaRPr lang="en-US" sz="2400" b="1" i="1" dirty="0">
                        <a:solidFill>
                          <a:schemeClr val="bg1">
                            <a:lumMod val="50000"/>
                          </a:schemeClr>
                        </a:solidFill>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bg1">
                              <a:lumMod val="50000"/>
                            </a:schemeClr>
                          </a:solidFill>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b="1" i="0" dirty="0">
                          <a:solidFill>
                            <a:schemeClr val="bg1">
                              <a:lumMod val="50000"/>
                            </a:schemeClr>
                          </a:solidFill>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6729038"/>
                  </a:ext>
                </a:extLst>
              </a:tr>
            </a:tbl>
          </a:graphicData>
        </a:graphic>
      </p:graphicFrame>
      <p:grpSp>
        <p:nvGrpSpPr>
          <p:cNvPr id="9" name="Group 8">
            <a:extLst>
              <a:ext uri="{FF2B5EF4-FFF2-40B4-BE49-F238E27FC236}">
                <a16:creationId xmlns:a16="http://schemas.microsoft.com/office/drawing/2014/main" id="{61FD349D-BCAA-4F9B-881E-A35BD344F8F9}"/>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F8E50CFE-3B08-46D2-8D6F-BFFD5C4C5D5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6A84361E-EDC8-4242-A1F4-3DADAD9367A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968505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the Reasoning and Problem Solving Challenges!</a:t>
            </a:r>
            <a:endParaRPr lang="en-GB" dirty="0"/>
          </a:p>
        </p:txBody>
      </p:sp>
      <p:sp>
        <p:nvSpPr>
          <p:cNvPr id="3" name="Content Placeholder 2"/>
          <p:cNvSpPr>
            <a:spLocks noGrp="1"/>
          </p:cNvSpPr>
          <p:nvPr>
            <p:ph idx="1"/>
          </p:nvPr>
        </p:nvSpPr>
        <p:spPr/>
        <p:txBody>
          <a:bodyPr/>
          <a:lstStyle/>
          <a:p>
            <a:r>
              <a:rPr lang="en-GB" dirty="0" smtClean="0"/>
              <a:t>Do questions 1a-3a if you want support to build your confidence.</a:t>
            </a:r>
          </a:p>
          <a:p>
            <a:r>
              <a:rPr lang="en-GB" dirty="0" smtClean="0"/>
              <a:t>Do questions 4a-6a if you want a similar challenge to the questions that you have practised.</a:t>
            </a:r>
          </a:p>
          <a:p>
            <a:r>
              <a:rPr lang="en-GB" dirty="0" smtClean="0"/>
              <a:t>Do questions 7a – 9a if you want a tougher challenge!</a:t>
            </a:r>
          </a:p>
          <a:p>
            <a:endParaRPr lang="en-GB" dirty="0"/>
          </a:p>
          <a:p>
            <a:r>
              <a:rPr lang="en-GB" dirty="0" smtClean="0"/>
              <a:t>If you want extra practice, look at the ‘b’ challenges that are available for each level of challenge too.</a:t>
            </a:r>
            <a:endParaRPr lang="en-GB" dirty="0"/>
          </a:p>
        </p:txBody>
      </p:sp>
    </p:spTree>
    <p:extLst>
      <p:ext uri="{BB962C8B-B14F-4D97-AF65-F5344CB8AC3E}">
        <p14:creationId xmlns:p14="http://schemas.microsoft.com/office/powerpoint/2010/main" val="297546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4800" b="1" dirty="0">
              <a:solidFill>
                <a:schemeClr val="bg2">
                  <a:lumMod val="25000"/>
                </a:schemeClr>
              </a:solidFill>
              <a:latin typeface="Century Gothic" panose="020B0502020202020204" pitchFamily="34" charset="0"/>
            </a:endParaRPr>
          </a:p>
          <a:p>
            <a:pPr algn="ctr"/>
            <a:r>
              <a:rPr lang="en-GB" sz="5400" b="1" dirty="0">
                <a:solidFill>
                  <a:schemeClr val="bg2">
                    <a:lumMod val="25000"/>
                  </a:schemeClr>
                </a:solidFill>
                <a:latin typeface="Century Gothic" panose="020B0502020202020204" pitchFamily="34" charset="0"/>
              </a:rPr>
              <a:t>Step 5: </a:t>
            </a:r>
            <a:r>
              <a:rPr lang="en-GB" sz="5400" b="1" dirty="0" smtClean="0">
                <a:solidFill>
                  <a:schemeClr val="bg2">
                    <a:lumMod val="25000"/>
                  </a:schemeClr>
                </a:solidFill>
                <a:latin typeface="Century Gothic" panose="020B0502020202020204" pitchFamily="34" charset="0"/>
              </a:rPr>
              <a:t>Formulae </a:t>
            </a:r>
            <a:r>
              <a:rPr lang="en-GB" sz="5400" b="1" i="1" dirty="0" smtClean="0">
                <a:solidFill>
                  <a:srgbClr val="00B050"/>
                </a:solidFill>
                <a:latin typeface="Century Gothic" panose="020B0502020202020204" pitchFamily="34" charset="0"/>
              </a:rPr>
              <a:t>– follow this presentation and look out for my green notes to help you.</a:t>
            </a:r>
            <a:endParaRPr lang="en-GB" sz="4400" b="1" i="1" dirty="0">
              <a:solidFill>
                <a:srgbClr val="00B050"/>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3163B45A-4430-4258-9777-BBD963922E67}"/>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277886A3-A553-4665-9810-4539F610EDD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A7EBAC95-3F16-4F18-A5A7-D48D06CDD3E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1039"/>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 20 and       = 2.5, calculate: </a:t>
            </a:r>
          </a:p>
          <a:p>
            <a:pPr algn="ctr"/>
            <a:endParaRPr lang="en-GB" sz="2000" b="1" dirty="0">
              <a:solidFill>
                <a:schemeClr val="tx1"/>
              </a:solidFill>
              <a:latin typeface="Century Gothic" panose="020B0502020202020204" pitchFamily="34" charset="0"/>
            </a:endParaRPr>
          </a:p>
          <a:p>
            <a:pPr algn="ctr"/>
            <a:r>
              <a:rPr lang="en-GB" sz="2000" b="1" i="1" dirty="0" smtClean="0">
                <a:solidFill>
                  <a:srgbClr val="00B050"/>
                </a:solidFill>
                <a:latin typeface="Century Gothic" panose="020B0502020202020204" pitchFamily="34" charset="0"/>
              </a:rPr>
              <a:t>Remember, when you have a number followed by a symbol, you multiply the symbol by the number. EG: 3y = 3 X y</a:t>
            </a:r>
            <a:endParaRPr lang="en-GB" sz="2000" b="1" i="1" dirty="0">
              <a:solidFill>
                <a:srgbClr val="00B05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p>
          <a:p>
            <a:pPr lvl="0" algn="ctr"/>
            <a:endParaRPr lang="en-GB" sz="2000" b="1" dirty="0">
              <a:solidFill>
                <a:schemeClr val="tx1"/>
              </a:solidFill>
              <a:latin typeface="Century Gothic" panose="020B0502020202020204" pitchFamily="34" charset="0"/>
            </a:endParaRPr>
          </a:p>
        </p:txBody>
      </p:sp>
      <p:sp>
        <p:nvSpPr>
          <p:cNvPr id="3" name="Star: 5 Points 2">
            <a:extLst>
              <a:ext uri="{FF2B5EF4-FFF2-40B4-BE49-F238E27FC236}">
                <a16:creationId xmlns:a16="http://schemas.microsoft.com/office/drawing/2014/main" id="{0981ED79-A15B-4A33-B20B-AA4B86DA205B}"/>
              </a:ext>
            </a:extLst>
          </p:cNvPr>
          <p:cNvSpPr/>
          <p:nvPr/>
        </p:nvSpPr>
        <p:spPr>
          <a:xfrm>
            <a:off x="2625865" y="780221"/>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oon 3">
            <a:extLst>
              <a:ext uri="{FF2B5EF4-FFF2-40B4-BE49-F238E27FC236}">
                <a16:creationId xmlns:a16="http://schemas.microsoft.com/office/drawing/2014/main" id="{E7543543-8DFA-4989-AC04-5733E98D5FD4}"/>
              </a:ext>
            </a:extLst>
          </p:cNvPr>
          <p:cNvSpPr/>
          <p:nvPr/>
        </p:nvSpPr>
        <p:spPr>
          <a:xfrm>
            <a:off x="4495228" y="723890"/>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tar: 5 Points 12">
            <a:extLst>
              <a:ext uri="{FF2B5EF4-FFF2-40B4-BE49-F238E27FC236}">
                <a16:creationId xmlns:a16="http://schemas.microsoft.com/office/drawing/2014/main" id="{6BD17F93-61A6-4162-A923-D89F81877922}"/>
              </a:ext>
            </a:extLst>
          </p:cNvPr>
          <p:cNvSpPr/>
          <p:nvPr/>
        </p:nvSpPr>
        <p:spPr>
          <a:xfrm>
            <a:off x="478150" y="2359809"/>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Moon 13">
            <a:extLst>
              <a:ext uri="{FF2B5EF4-FFF2-40B4-BE49-F238E27FC236}">
                <a16:creationId xmlns:a16="http://schemas.microsoft.com/office/drawing/2014/main" id="{20142A3A-DB06-47FC-8EF8-90801480BE8F}"/>
              </a:ext>
            </a:extLst>
          </p:cNvPr>
          <p:cNvSpPr/>
          <p:nvPr/>
        </p:nvSpPr>
        <p:spPr>
          <a:xfrm>
            <a:off x="1653651" y="2304119"/>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A7F7E88-675E-4F8C-9CAB-AD7220AEEF27}"/>
              </a:ext>
            </a:extLst>
          </p:cNvPr>
          <p:cNvSpPr txBox="1"/>
          <p:nvPr/>
        </p:nvSpPr>
        <p:spPr>
          <a:xfrm>
            <a:off x="1019314" y="2190152"/>
            <a:ext cx="978219" cy="769441"/>
          </a:xfrm>
          <a:prstGeom prst="rect">
            <a:avLst/>
          </a:prstGeom>
          <a:noFill/>
        </p:spPr>
        <p:txBody>
          <a:bodyPr wrap="square" rtlCol="0">
            <a:spAutoFit/>
          </a:bodyPr>
          <a:lstStyle/>
          <a:p>
            <a:r>
              <a:rPr lang="en-GB" sz="4400" b="1" dirty="0">
                <a:latin typeface="Century Gothic" panose="020B0502020202020204" pitchFamily="34" charset="0"/>
              </a:rPr>
              <a:t>+</a:t>
            </a:r>
          </a:p>
        </p:txBody>
      </p:sp>
      <p:sp>
        <p:nvSpPr>
          <p:cNvPr id="16" name="Moon 15">
            <a:extLst>
              <a:ext uri="{FF2B5EF4-FFF2-40B4-BE49-F238E27FC236}">
                <a16:creationId xmlns:a16="http://schemas.microsoft.com/office/drawing/2014/main" id="{6367AED0-03E3-49EF-81EE-AFD352254E23}"/>
              </a:ext>
            </a:extLst>
          </p:cNvPr>
          <p:cNvSpPr/>
          <p:nvPr/>
        </p:nvSpPr>
        <p:spPr>
          <a:xfrm>
            <a:off x="2629028" y="2304119"/>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87C00C3B-A793-4800-8ECD-8B541E02989E}"/>
              </a:ext>
            </a:extLst>
          </p:cNvPr>
          <p:cNvSpPr txBox="1"/>
          <p:nvPr/>
        </p:nvSpPr>
        <p:spPr>
          <a:xfrm>
            <a:off x="1994691" y="2190152"/>
            <a:ext cx="978219" cy="769441"/>
          </a:xfrm>
          <a:prstGeom prst="rect">
            <a:avLst/>
          </a:prstGeom>
          <a:noFill/>
        </p:spPr>
        <p:txBody>
          <a:bodyPr wrap="square" rtlCol="0">
            <a:spAutoFit/>
          </a:bodyPr>
          <a:lstStyle/>
          <a:p>
            <a:r>
              <a:rPr lang="en-GB" sz="4400" b="1" dirty="0">
                <a:latin typeface="Century Gothic" panose="020B0502020202020204" pitchFamily="34" charset="0"/>
              </a:rPr>
              <a:t>+</a:t>
            </a:r>
          </a:p>
        </p:txBody>
      </p:sp>
      <p:sp>
        <p:nvSpPr>
          <p:cNvPr id="20" name="Star: 5 Points 19">
            <a:extLst>
              <a:ext uri="{FF2B5EF4-FFF2-40B4-BE49-F238E27FC236}">
                <a16:creationId xmlns:a16="http://schemas.microsoft.com/office/drawing/2014/main" id="{4064B1B3-046E-4963-91E2-C06390A259E0}"/>
              </a:ext>
            </a:extLst>
          </p:cNvPr>
          <p:cNvSpPr/>
          <p:nvPr/>
        </p:nvSpPr>
        <p:spPr>
          <a:xfrm>
            <a:off x="475308" y="3698593"/>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9E3C474-A7E1-44E5-978C-20E361CBF848}"/>
              </a:ext>
            </a:extLst>
          </p:cNvPr>
          <p:cNvSpPr txBox="1"/>
          <p:nvPr/>
        </p:nvSpPr>
        <p:spPr>
          <a:xfrm>
            <a:off x="1016472" y="3528936"/>
            <a:ext cx="978219" cy="769441"/>
          </a:xfrm>
          <a:prstGeom prst="rect">
            <a:avLst/>
          </a:prstGeom>
          <a:noFill/>
        </p:spPr>
        <p:txBody>
          <a:bodyPr wrap="square" rtlCol="0">
            <a:spAutoFit/>
          </a:bodyPr>
          <a:lstStyle/>
          <a:p>
            <a:r>
              <a:rPr lang="en-GB" sz="4400" b="1" dirty="0">
                <a:latin typeface="Century Gothic" panose="020B0502020202020204" pitchFamily="34" charset="0"/>
              </a:rPr>
              <a:t>x (</a:t>
            </a:r>
          </a:p>
        </p:txBody>
      </p:sp>
      <p:sp>
        <p:nvSpPr>
          <p:cNvPr id="22" name="Moon 21">
            <a:extLst>
              <a:ext uri="{FF2B5EF4-FFF2-40B4-BE49-F238E27FC236}">
                <a16:creationId xmlns:a16="http://schemas.microsoft.com/office/drawing/2014/main" id="{27A9F634-273E-485E-BB41-2D9CAE9B0D93}"/>
              </a:ext>
            </a:extLst>
          </p:cNvPr>
          <p:cNvSpPr/>
          <p:nvPr/>
        </p:nvSpPr>
        <p:spPr>
          <a:xfrm>
            <a:off x="1923422" y="3710581"/>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Moon 22">
            <a:extLst>
              <a:ext uri="{FF2B5EF4-FFF2-40B4-BE49-F238E27FC236}">
                <a16:creationId xmlns:a16="http://schemas.microsoft.com/office/drawing/2014/main" id="{E5FEDAD9-106A-4517-B4FB-738CB23FB413}"/>
              </a:ext>
            </a:extLst>
          </p:cNvPr>
          <p:cNvSpPr/>
          <p:nvPr/>
        </p:nvSpPr>
        <p:spPr>
          <a:xfrm>
            <a:off x="2763106" y="3671378"/>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3BE667E3-D4F3-4F29-81EF-5C8E1E2FF987}"/>
              </a:ext>
            </a:extLst>
          </p:cNvPr>
          <p:cNvSpPr txBox="1"/>
          <p:nvPr/>
        </p:nvSpPr>
        <p:spPr>
          <a:xfrm>
            <a:off x="2278132" y="3528936"/>
            <a:ext cx="1256594" cy="769441"/>
          </a:xfrm>
          <a:prstGeom prst="rect">
            <a:avLst/>
          </a:prstGeom>
          <a:noFill/>
        </p:spPr>
        <p:txBody>
          <a:bodyPr wrap="square" rtlCol="0">
            <a:spAutoFit/>
          </a:bodyPr>
          <a:lstStyle/>
          <a:p>
            <a:r>
              <a:rPr lang="en-GB" sz="4400" b="1" dirty="0">
                <a:latin typeface="Century Gothic" panose="020B0502020202020204" pitchFamily="34" charset="0"/>
              </a:rPr>
              <a:t>+   )</a:t>
            </a:r>
          </a:p>
        </p:txBody>
      </p:sp>
      <p:sp>
        <p:nvSpPr>
          <p:cNvPr id="25" name="Moon 24">
            <a:extLst>
              <a:ext uri="{FF2B5EF4-FFF2-40B4-BE49-F238E27FC236}">
                <a16:creationId xmlns:a16="http://schemas.microsoft.com/office/drawing/2014/main" id="{F7A99638-8F5A-4B74-ABF1-994877801D9B}"/>
              </a:ext>
            </a:extLst>
          </p:cNvPr>
          <p:cNvSpPr/>
          <p:nvPr/>
        </p:nvSpPr>
        <p:spPr>
          <a:xfrm>
            <a:off x="932513" y="5019442"/>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B006189C-6A76-4005-8CBE-AAC12DC59C0E}"/>
              </a:ext>
            </a:extLst>
          </p:cNvPr>
          <p:cNvSpPr txBox="1"/>
          <p:nvPr/>
        </p:nvSpPr>
        <p:spPr>
          <a:xfrm>
            <a:off x="465484" y="4889588"/>
            <a:ext cx="978219" cy="769441"/>
          </a:xfrm>
          <a:prstGeom prst="rect">
            <a:avLst/>
          </a:prstGeom>
          <a:noFill/>
        </p:spPr>
        <p:txBody>
          <a:bodyPr wrap="square" rtlCol="0">
            <a:spAutoFit/>
          </a:bodyPr>
          <a:lstStyle/>
          <a:p>
            <a:r>
              <a:rPr lang="en-GB" sz="4400" b="1" dirty="0" smtClean="0">
                <a:latin typeface="Century Gothic" panose="020B0502020202020204" pitchFamily="34" charset="0"/>
              </a:rPr>
              <a:t>3</a:t>
            </a:r>
            <a:endParaRPr lang="en-GB" sz="4400" b="1" dirty="0">
              <a:latin typeface="Century Gothic" panose="020B0502020202020204" pitchFamily="34" charset="0"/>
            </a:endParaRPr>
          </a:p>
        </p:txBody>
      </p:sp>
      <p:grpSp>
        <p:nvGrpSpPr>
          <p:cNvPr id="27" name="Group 26">
            <a:extLst>
              <a:ext uri="{FF2B5EF4-FFF2-40B4-BE49-F238E27FC236}">
                <a16:creationId xmlns:a16="http://schemas.microsoft.com/office/drawing/2014/main" id="{6BBF6C46-58CE-4C2A-857A-8BC1C6FF86C8}"/>
              </a:ext>
            </a:extLst>
          </p:cNvPr>
          <p:cNvGrpSpPr/>
          <p:nvPr/>
        </p:nvGrpSpPr>
        <p:grpSpPr>
          <a:xfrm>
            <a:off x="59531" y="6454317"/>
            <a:ext cx="1238534" cy="403683"/>
            <a:chOff x="68077" y="6454317"/>
            <a:chExt cx="1238534" cy="403683"/>
          </a:xfrm>
        </p:grpSpPr>
        <p:sp>
          <p:nvSpPr>
            <p:cNvPr id="28" name="TextBox 27">
              <a:extLst>
                <a:ext uri="{FF2B5EF4-FFF2-40B4-BE49-F238E27FC236}">
                  <a16:creationId xmlns:a16="http://schemas.microsoft.com/office/drawing/2014/main" id="{198480E7-4DE5-4EFC-8632-1C46C8B0453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29" name="Picture 28" descr="A close up of a sign&#10;&#10;Description generated with high confidence">
              <a:extLst>
                <a:ext uri="{FF2B5EF4-FFF2-40B4-BE49-F238E27FC236}">
                  <a16:creationId xmlns:a16="http://schemas.microsoft.com/office/drawing/2014/main" id="{251950C9-E772-438E-9948-95D2C987DF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17282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1039"/>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 20 and       = 2.5, calculate: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p>
          <a:p>
            <a:pPr lvl="0" algn="ctr"/>
            <a:endParaRPr lang="en-GB" sz="2000" b="1" dirty="0">
              <a:solidFill>
                <a:schemeClr val="tx1"/>
              </a:solidFill>
              <a:latin typeface="Century Gothic" panose="020B0502020202020204" pitchFamily="34" charset="0"/>
            </a:endParaRPr>
          </a:p>
        </p:txBody>
      </p:sp>
      <p:sp>
        <p:nvSpPr>
          <p:cNvPr id="3" name="Star: 5 Points 2">
            <a:extLst>
              <a:ext uri="{FF2B5EF4-FFF2-40B4-BE49-F238E27FC236}">
                <a16:creationId xmlns:a16="http://schemas.microsoft.com/office/drawing/2014/main" id="{0981ED79-A15B-4A33-B20B-AA4B86DA205B}"/>
              </a:ext>
            </a:extLst>
          </p:cNvPr>
          <p:cNvSpPr/>
          <p:nvPr/>
        </p:nvSpPr>
        <p:spPr>
          <a:xfrm>
            <a:off x="2625865" y="780221"/>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oon 3">
            <a:extLst>
              <a:ext uri="{FF2B5EF4-FFF2-40B4-BE49-F238E27FC236}">
                <a16:creationId xmlns:a16="http://schemas.microsoft.com/office/drawing/2014/main" id="{E7543543-8DFA-4989-AC04-5733E98D5FD4}"/>
              </a:ext>
            </a:extLst>
          </p:cNvPr>
          <p:cNvSpPr/>
          <p:nvPr/>
        </p:nvSpPr>
        <p:spPr>
          <a:xfrm>
            <a:off x="4495228" y="723890"/>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tar: 5 Points 12">
            <a:extLst>
              <a:ext uri="{FF2B5EF4-FFF2-40B4-BE49-F238E27FC236}">
                <a16:creationId xmlns:a16="http://schemas.microsoft.com/office/drawing/2014/main" id="{6BD17F93-61A6-4162-A923-D89F81877922}"/>
              </a:ext>
            </a:extLst>
          </p:cNvPr>
          <p:cNvSpPr/>
          <p:nvPr/>
        </p:nvSpPr>
        <p:spPr>
          <a:xfrm>
            <a:off x="478150" y="2359809"/>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Moon 13">
            <a:extLst>
              <a:ext uri="{FF2B5EF4-FFF2-40B4-BE49-F238E27FC236}">
                <a16:creationId xmlns:a16="http://schemas.microsoft.com/office/drawing/2014/main" id="{20142A3A-DB06-47FC-8EF8-90801480BE8F}"/>
              </a:ext>
            </a:extLst>
          </p:cNvPr>
          <p:cNvSpPr/>
          <p:nvPr/>
        </p:nvSpPr>
        <p:spPr>
          <a:xfrm>
            <a:off x="1653651" y="2304119"/>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A7F7E88-675E-4F8C-9CAB-AD7220AEEF27}"/>
              </a:ext>
            </a:extLst>
          </p:cNvPr>
          <p:cNvSpPr txBox="1"/>
          <p:nvPr/>
        </p:nvSpPr>
        <p:spPr>
          <a:xfrm>
            <a:off x="1019314" y="2190152"/>
            <a:ext cx="978219" cy="769441"/>
          </a:xfrm>
          <a:prstGeom prst="rect">
            <a:avLst/>
          </a:prstGeom>
          <a:noFill/>
        </p:spPr>
        <p:txBody>
          <a:bodyPr wrap="square" rtlCol="0">
            <a:spAutoFit/>
          </a:bodyPr>
          <a:lstStyle/>
          <a:p>
            <a:r>
              <a:rPr lang="en-GB" sz="4400" b="1" dirty="0">
                <a:latin typeface="Century Gothic" panose="020B0502020202020204" pitchFamily="34" charset="0"/>
              </a:rPr>
              <a:t>+</a:t>
            </a:r>
          </a:p>
        </p:txBody>
      </p:sp>
      <p:sp>
        <p:nvSpPr>
          <p:cNvPr id="16" name="Moon 15">
            <a:extLst>
              <a:ext uri="{FF2B5EF4-FFF2-40B4-BE49-F238E27FC236}">
                <a16:creationId xmlns:a16="http://schemas.microsoft.com/office/drawing/2014/main" id="{6367AED0-03E3-49EF-81EE-AFD352254E23}"/>
              </a:ext>
            </a:extLst>
          </p:cNvPr>
          <p:cNvSpPr/>
          <p:nvPr/>
        </p:nvSpPr>
        <p:spPr>
          <a:xfrm>
            <a:off x="2629028" y="2304119"/>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87C00C3B-A793-4800-8ECD-8B541E02989E}"/>
              </a:ext>
            </a:extLst>
          </p:cNvPr>
          <p:cNvSpPr txBox="1"/>
          <p:nvPr/>
        </p:nvSpPr>
        <p:spPr>
          <a:xfrm>
            <a:off x="1994691" y="2190152"/>
            <a:ext cx="978219" cy="769441"/>
          </a:xfrm>
          <a:prstGeom prst="rect">
            <a:avLst/>
          </a:prstGeom>
          <a:noFill/>
        </p:spPr>
        <p:txBody>
          <a:bodyPr wrap="square" rtlCol="0">
            <a:spAutoFit/>
          </a:bodyPr>
          <a:lstStyle/>
          <a:p>
            <a:r>
              <a:rPr lang="en-GB" sz="4400" b="1" dirty="0">
                <a:latin typeface="Century Gothic" panose="020B0502020202020204" pitchFamily="34" charset="0"/>
              </a:rPr>
              <a:t>+</a:t>
            </a:r>
          </a:p>
        </p:txBody>
      </p:sp>
      <p:sp>
        <p:nvSpPr>
          <p:cNvPr id="20" name="Star: 5 Points 19">
            <a:extLst>
              <a:ext uri="{FF2B5EF4-FFF2-40B4-BE49-F238E27FC236}">
                <a16:creationId xmlns:a16="http://schemas.microsoft.com/office/drawing/2014/main" id="{4064B1B3-046E-4963-91E2-C06390A259E0}"/>
              </a:ext>
            </a:extLst>
          </p:cNvPr>
          <p:cNvSpPr/>
          <p:nvPr/>
        </p:nvSpPr>
        <p:spPr>
          <a:xfrm>
            <a:off x="475308" y="3698593"/>
            <a:ext cx="479286" cy="430129"/>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9E3C474-A7E1-44E5-978C-20E361CBF848}"/>
              </a:ext>
            </a:extLst>
          </p:cNvPr>
          <p:cNvSpPr txBox="1"/>
          <p:nvPr/>
        </p:nvSpPr>
        <p:spPr>
          <a:xfrm>
            <a:off x="1016472" y="3528936"/>
            <a:ext cx="978219" cy="769441"/>
          </a:xfrm>
          <a:prstGeom prst="rect">
            <a:avLst/>
          </a:prstGeom>
          <a:noFill/>
        </p:spPr>
        <p:txBody>
          <a:bodyPr wrap="square" rtlCol="0">
            <a:spAutoFit/>
          </a:bodyPr>
          <a:lstStyle/>
          <a:p>
            <a:r>
              <a:rPr lang="en-GB" sz="4400" b="1" dirty="0">
                <a:latin typeface="Century Gothic" panose="020B0502020202020204" pitchFamily="34" charset="0"/>
              </a:rPr>
              <a:t>x (</a:t>
            </a:r>
          </a:p>
        </p:txBody>
      </p:sp>
      <p:sp>
        <p:nvSpPr>
          <p:cNvPr id="22" name="Moon 21">
            <a:extLst>
              <a:ext uri="{FF2B5EF4-FFF2-40B4-BE49-F238E27FC236}">
                <a16:creationId xmlns:a16="http://schemas.microsoft.com/office/drawing/2014/main" id="{27A9F634-273E-485E-BB41-2D9CAE9B0D93}"/>
              </a:ext>
            </a:extLst>
          </p:cNvPr>
          <p:cNvSpPr/>
          <p:nvPr/>
        </p:nvSpPr>
        <p:spPr>
          <a:xfrm>
            <a:off x="1923422" y="3710581"/>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Moon 22">
            <a:extLst>
              <a:ext uri="{FF2B5EF4-FFF2-40B4-BE49-F238E27FC236}">
                <a16:creationId xmlns:a16="http://schemas.microsoft.com/office/drawing/2014/main" id="{E5FEDAD9-106A-4517-B4FB-738CB23FB413}"/>
              </a:ext>
            </a:extLst>
          </p:cNvPr>
          <p:cNvSpPr/>
          <p:nvPr/>
        </p:nvSpPr>
        <p:spPr>
          <a:xfrm>
            <a:off x="2763106" y="3671378"/>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3BE667E3-D4F3-4F29-81EF-5C8E1E2FF987}"/>
              </a:ext>
            </a:extLst>
          </p:cNvPr>
          <p:cNvSpPr txBox="1"/>
          <p:nvPr/>
        </p:nvSpPr>
        <p:spPr>
          <a:xfrm>
            <a:off x="2278132" y="3528936"/>
            <a:ext cx="1256594" cy="769441"/>
          </a:xfrm>
          <a:prstGeom prst="rect">
            <a:avLst/>
          </a:prstGeom>
          <a:noFill/>
        </p:spPr>
        <p:txBody>
          <a:bodyPr wrap="square" rtlCol="0">
            <a:spAutoFit/>
          </a:bodyPr>
          <a:lstStyle/>
          <a:p>
            <a:r>
              <a:rPr lang="en-GB" sz="4400" b="1" dirty="0">
                <a:latin typeface="Century Gothic" panose="020B0502020202020204" pitchFamily="34" charset="0"/>
              </a:rPr>
              <a:t>+   )</a:t>
            </a:r>
          </a:p>
        </p:txBody>
      </p:sp>
      <p:sp>
        <p:nvSpPr>
          <p:cNvPr id="25" name="Moon 24">
            <a:extLst>
              <a:ext uri="{FF2B5EF4-FFF2-40B4-BE49-F238E27FC236}">
                <a16:creationId xmlns:a16="http://schemas.microsoft.com/office/drawing/2014/main" id="{F7A99638-8F5A-4B74-ABF1-994877801D9B}"/>
              </a:ext>
            </a:extLst>
          </p:cNvPr>
          <p:cNvSpPr/>
          <p:nvPr/>
        </p:nvSpPr>
        <p:spPr>
          <a:xfrm>
            <a:off x="932513" y="5019442"/>
            <a:ext cx="277069" cy="554138"/>
          </a:xfrm>
          <a:prstGeom prst="mo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B006189C-6A76-4005-8CBE-AAC12DC59C0E}"/>
              </a:ext>
            </a:extLst>
          </p:cNvPr>
          <p:cNvSpPr txBox="1"/>
          <p:nvPr/>
        </p:nvSpPr>
        <p:spPr>
          <a:xfrm>
            <a:off x="465484" y="4889588"/>
            <a:ext cx="978219" cy="769441"/>
          </a:xfrm>
          <a:prstGeom prst="rect">
            <a:avLst/>
          </a:prstGeom>
          <a:noFill/>
        </p:spPr>
        <p:txBody>
          <a:bodyPr wrap="square" rtlCol="0">
            <a:spAutoFit/>
          </a:bodyPr>
          <a:lstStyle/>
          <a:p>
            <a:r>
              <a:rPr lang="en-GB" sz="4400" b="1" dirty="0">
                <a:latin typeface="Century Gothic" panose="020B0502020202020204" pitchFamily="34" charset="0"/>
              </a:rPr>
              <a:t>3</a:t>
            </a:r>
          </a:p>
        </p:txBody>
      </p:sp>
      <p:sp>
        <p:nvSpPr>
          <p:cNvPr id="12" name="TextBox 11">
            <a:extLst>
              <a:ext uri="{FF2B5EF4-FFF2-40B4-BE49-F238E27FC236}">
                <a16:creationId xmlns:a16="http://schemas.microsoft.com/office/drawing/2014/main" id="{F45EE0A0-EC6C-47C9-8FB1-177630FEDF1B}"/>
              </a:ext>
            </a:extLst>
          </p:cNvPr>
          <p:cNvSpPr txBox="1"/>
          <p:nvPr/>
        </p:nvSpPr>
        <p:spPr>
          <a:xfrm>
            <a:off x="4772297" y="2304119"/>
            <a:ext cx="3766456"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20 + 2.5 + 2.5 = 25</a:t>
            </a:r>
          </a:p>
        </p:txBody>
      </p:sp>
      <p:sp>
        <p:nvSpPr>
          <p:cNvPr id="27" name="TextBox 26">
            <a:extLst>
              <a:ext uri="{FF2B5EF4-FFF2-40B4-BE49-F238E27FC236}">
                <a16:creationId xmlns:a16="http://schemas.microsoft.com/office/drawing/2014/main" id="{E8BA4B16-8E47-4140-A79C-4B0ACA153E4B}"/>
              </a:ext>
            </a:extLst>
          </p:cNvPr>
          <p:cNvSpPr txBox="1"/>
          <p:nvPr/>
        </p:nvSpPr>
        <p:spPr>
          <a:xfrm>
            <a:off x="4772297" y="3615948"/>
            <a:ext cx="3766456"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20 x (2.5 + 2.5) = 100</a:t>
            </a:r>
          </a:p>
        </p:txBody>
      </p:sp>
      <p:sp>
        <p:nvSpPr>
          <p:cNvPr id="28" name="TextBox 27">
            <a:extLst>
              <a:ext uri="{FF2B5EF4-FFF2-40B4-BE49-F238E27FC236}">
                <a16:creationId xmlns:a16="http://schemas.microsoft.com/office/drawing/2014/main" id="{3617CAC7-4AF1-4596-9E33-B62C0B9B7BC8}"/>
              </a:ext>
            </a:extLst>
          </p:cNvPr>
          <p:cNvSpPr txBox="1"/>
          <p:nvPr/>
        </p:nvSpPr>
        <p:spPr>
          <a:xfrm>
            <a:off x="4772297" y="4949325"/>
            <a:ext cx="3766456"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3 x 2.5 = 7.5</a:t>
            </a:r>
          </a:p>
        </p:txBody>
      </p:sp>
      <p:grpSp>
        <p:nvGrpSpPr>
          <p:cNvPr id="29" name="Group 28">
            <a:extLst>
              <a:ext uri="{FF2B5EF4-FFF2-40B4-BE49-F238E27FC236}">
                <a16:creationId xmlns:a16="http://schemas.microsoft.com/office/drawing/2014/main" id="{E78A5036-85E1-4A31-BD8F-A3DEC02F1CED}"/>
              </a:ext>
            </a:extLst>
          </p:cNvPr>
          <p:cNvGrpSpPr/>
          <p:nvPr/>
        </p:nvGrpSpPr>
        <p:grpSpPr>
          <a:xfrm>
            <a:off x="59531" y="6454317"/>
            <a:ext cx="1238534" cy="403683"/>
            <a:chOff x="68077" y="6454317"/>
            <a:chExt cx="1238534" cy="403683"/>
          </a:xfrm>
        </p:grpSpPr>
        <p:sp>
          <p:nvSpPr>
            <p:cNvPr id="30" name="TextBox 29">
              <a:extLst>
                <a:ext uri="{FF2B5EF4-FFF2-40B4-BE49-F238E27FC236}">
                  <a16:creationId xmlns:a16="http://schemas.microsoft.com/office/drawing/2014/main" id="{694A02FA-24DD-4B8F-BF48-5F5FDC979D5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31" name="Picture 30" descr="A close up of a sign&#10;&#10;Description generated with high confidence">
              <a:extLst>
                <a:ext uri="{FF2B5EF4-FFF2-40B4-BE49-F238E27FC236}">
                  <a16:creationId xmlns:a16="http://schemas.microsoft.com/office/drawing/2014/main" id="{022337A2-7EB1-4117-AFBA-54A971D20F2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6972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each box on the left to the correct label.</a:t>
            </a: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9" name="Rounded Rectangle 8">
            <a:extLst>
              <a:ext uri="{FF2B5EF4-FFF2-40B4-BE49-F238E27FC236}">
                <a16:creationId xmlns:a16="http://schemas.microsoft.com/office/drawing/2014/main" id="{6279CA2F-F8F8-4042-9016-7D32A7F08734}"/>
              </a:ext>
            </a:extLst>
          </p:cNvPr>
          <p:cNvSpPr/>
          <p:nvPr/>
        </p:nvSpPr>
        <p:spPr>
          <a:xfrm>
            <a:off x="6005920" y="1641040"/>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formula</a:t>
            </a:r>
          </a:p>
        </p:txBody>
      </p:sp>
      <p:sp>
        <p:nvSpPr>
          <p:cNvPr id="10" name="Rounded Rectangle 9">
            <a:extLst>
              <a:ext uri="{FF2B5EF4-FFF2-40B4-BE49-F238E27FC236}">
                <a16:creationId xmlns:a16="http://schemas.microsoft.com/office/drawing/2014/main" id="{9D3F4EC9-0A76-3543-A40C-C92928F95FC8}"/>
              </a:ext>
            </a:extLst>
          </p:cNvPr>
          <p:cNvSpPr/>
          <p:nvPr/>
        </p:nvSpPr>
        <p:spPr>
          <a:xfrm>
            <a:off x="6005920" y="2957135"/>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calculation</a:t>
            </a:r>
          </a:p>
        </p:txBody>
      </p:sp>
      <p:sp>
        <p:nvSpPr>
          <p:cNvPr id="11" name="Rounded Rectangle 10">
            <a:extLst>
              <a:ext uri="{FF2B5EF4-FFF2-40B4-BE49-F238E27FC236}">
                <a16:creationId xmlns:a16="http://schemas.microsoft.com/office/drawing/2014/main" id="{34566EB4-5FD5-FB49-9ED9-BAE7B6D0FE96}"/>
              </a:ext>
            </a:extLst>
          </p:cNvPr>
          <p:cNvSpPr/>
          <p:nvPr/>
        </p:nvSpPr>
        <p:spPr>
          <a:xfrm>
            <a:off x="6005920" y="4273229"/>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expression</a:t>
            </a:r>
          </a:p>
        </p:txBody>
      </p:sp>
      <p:sp>
        <p:nvSpPr>
          <p:cNvPr id="12" name="TextBox 11">
            <a:extLst>
              <a:ext uri="{FF2B5EF4-FFF2-40B4-BE49-F238E27FC236}">
                <a16:creationId xmlns:a16="http://schemas.microsoft.com/office/drawing/2014/main" id="{9F934D18-4E26-F644-8B23-6CE27A87A200}"/>
              </a:ext>
            </a:extLst>
          </p:cNvPr>
          <p:cNvSpPr txBox="1"/>
          <p:nvPr/>
        </p:nvSpPr>
        <p:spPr>
          <a:xfrm>
            <a:off x="1006569" y="1643495"/>
            <a:ext cx="3417356" cy="715089"/>
          </a:xfrm>
          <a:prstGeom prst="roundRect">
            <a:avLst/>
          </a:prstGeom>
          <a:solidFill>
            <a:schemeClr val="bg1"/>
          </a:solidFill>
          <a:ln w="19050">
            <a:solidFill>
              <a:schemeClr val="tx1"/>
            </a:solidFill>
          </a:ln>
        </p:spPr>
        <p:txBody>
          <a:bodyPr wrap="square" rtlCol="0" anchor="ctr" anchorCtr="0">
            <a:spAutoFit/>
          </a:bodyPr>
          <a:lstStyle/>
          <a:p>
            <a:pPr algn="ctr"/>
            <a:r>
              <a:rPr lang="en-US" sz="3600" b="1" i="1" dirty="0">
                <a:latin typeface="Times New Roman" panose="02020603050405020304" pitchFamily="18" charset="0"/>
                <a:cs typeface="Times New Roman" panose="02020603050405020304" pitchFamily="18" charset="0"/>
              </a:rPr>
              <a:t>a</a:t>
            </a:r>
            <a:r>
              <a:rPr lang="en-US" sz="3200" b="1" dirty="0">
                <a:latin typeface="Century Gothic" panose="020B0502020202020204" pitchFamily="34" charset="0"/>
              </a:rPr>
              <a:t> = </a:t>
            </a:r>
            <a:r>
              <a:rPr lang="en-US" sz="3600" b="1" i="1" dirty="0">
                <a:latin typeface="Times New Roman" panose="02020603050405020304" pitchFamily="18" charset="0"/>
                <a:cs typeface="Times New Roman" panose="02020603050405020304" pitchFamily="18" charset="0"/>
              </a:rPr>
              <a:t>l</a:t>
            </a:r>
            <a:r>
              <a:rPr lang="en-US" sz="3200" b="1" dirty="0">
                <a:latin typeface="Century Gothic" panose="020B0502020202020204" pitchFamily="34" charset="0"/>
              </a:rPr>
              <a:t> x </a:t>
            </a:r>
            <a:r>
              <a:rPr lang="en-US" sz="3600" b="1" i="1" dirty="0">
                <a:latin typeface="Times New Roman" panose="02020603050405020304" pitchFamily="18" charset="0"/>
                <a:cs typeface="Times New Roman" panose="02020603050405020304" pitchFamily="18" charset="0"/>
              </a:rPr>
              <a:t>w</a:t>
            </a:r>
            <a:endParaRPr lang="en-US" sz="36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24E52DB-8630-D442-99E3-C2DC0C8AEF6D}"/>
              </a:ext>
            </a:extLst>
          </p:cNvPr>
          <p:cNvSpPr txBox="1"/>
          <p:nvPr/>
        </p:nvSpPr>
        <p:spPr>
          <a:xfrm>
            <a:off x="1006569" y="2957135"/>
            <a:ext cx="3417356" cy="720000"/>
          </a:xfrm>
          <a:prstGeom prst="roundRect">
            <a:avLst/>
          </a:prstGeom>
          <a:solidFill>
            <a:schemeClr val="bg1"/>
          </a:solidFill>
          <a:ln w="19050">
            <a:solidFill>
              <a:schemeClr val="tx1"/>
            </a:solidFill>
          </a:ln>
        </p:spPr>
        <p:txBody>
          <a:bodyPr wrap="square" rtlCol="0" anchor="ctr" anchorCtr="0">
            <a:spAutoFit/>
          </a:bodyPr>
          <a:lstStyle/>
          <a:p>
            <a:pPr algn="ctr"/>
            <a:r>
              <a:rPr lang="en-US" sz="3200" b="1" dirty="0">
                <a:latin typeface="Century Gothic" panose="020B0502020202020204" pitchFamily="34" charset="0"/>
              </a:rPr>
              <a:t>7 + 2</a:t>
            </a:r>
            <a:r>
              <a:rPr lang="en-US" sz="3600" b="1" i="1" dirty="0">
                <a:latin typeface="Times New Roman" panose="02020603050405020304" pitchFamily="18" charset="0"/>
                <a:cs typeface="Times New Roman" panose="02020603050405020304" pitchFamily="18" charset="0"/>
              </a:rPr>
              <a:t>f</a:t>
            </a:r>
          </a:p>
        </p:txBody>
      </p:sp>
      <p:sp>
        <p:nvSpPr>
          <p:cNvPr id="15" name="TextBox 14">
            <a:extLst>
              <a:ext uri="{FF2B5EF4-FFF2-40B4-BE49-F238E27FC236}">
                <a16:creationId xmlns:a16="http://schemas.microsoft.com/office/drawing/2014/main" id="{B514C848-6BBB-434F-ADAC-D7B77449F6DD}"/>
              </a:ext>
            </a:extLst>
          </p:cNvPr>
          <p:cNvSpPr txBox="1"/>
          <p:nvPr/>
        </p:nvSpPr>
        <p:spPr>
          <a:xfrm>
            <a:off x="1006569" y="4273229"/>
            <a:ext cx="3417356" cy="720000"/>
          </a:xfrm>
          <a:prstGeom prst="roundRect">
            <a:avLst/>
          </a:prstGeom>
          <a:solidFill>
            <a:schemeClr val="bg1"/>
          </a:solidFill>
          <a:ln w="19050">
            <a:solidFill>
              <a:schemeClr val="tx1"/>
            </a:solidFill>
          </a:ln>
        </p:spPr>
        <p:txBody>
          <a:bodyPr wrap="square" rtlCol="0" anchor="ctr" anchorCtr="0">
            <a:spAutoFit/>
          </a:bodyPr>
          <a:lstStyle/>
          <a:p>
            <a:pPr algn="ctr"/>
            <a:r>
              <a:rPr lang="en-US" sz="3200" b="1" dirty="0">
                <a:latin typeface="Century Gothic" panose="020B0502020202020204" pitchFamily="34" charset="0"/>
              </a:rPr>
              <a:t>10 = 100 ÷ 10</a:t>
            </a:r>
          </a:p>
        </p:txBody>
      </p:sp>
      <p:grpSp>
        <p:nvGrpSpPr>
          <p:cNvPr id="14" name="Group 13">
            <a:extLst>
              <a:ext uri="{FF2B5EF4-FFF2-40B4-BE49-F238E27FC236}">
                <a16:creationId xmlns:a16="http://schemas.microsoft.com/office/drawing/2014/main" id="{9C222CE8-9B04-45F1-B9B8-548DF4180851}"/>
              </a:ext>
            </a:extLst>
          </p:cNvPr>
          <p:cNvGrpSpPr/>
          <p:nvPr/>
        </p:nvGrpSpPr>
        <p:grpSpPr>
          <a:xfrm>
            <a:off x="59531" y="6454317"/>
            <a:ext cx="1238534" cy="403683"/>
            <a:chOff x="68077" y="6454317"/>
            <a:chExt cx="1238534" cy="403683"/>
          </a:xfrm>
        </p:grpSpPr>
        <p:sp>
          <p:nvSpPr>
            <p:cNvPr id="16" name="TextBox 15">
              <a:extLst>
                <a:ext uri="{FF2B5EF4-FFF2-40B4-BE49-F238E27FC236}">
                  <a16:creationId xmlns:a16="http://schemas.microsoft.com/office/drawing/2014/main" id="{2F985E20-1DBE-4708-BD2A-68C3DD0059C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7" name="Picture 16" descr="A close up of a sign&#10;&#10;Description generated with high confidence">
              <a:extLst>
                <a:ext uri="{FF2B5EF4-FFF2-40B4-BE49-F238E27FC236}">
                  <a16:creationId xmlns:a16="http://schemas.microsoft.com/office/drawing/2014/main" id="{6B1EC7FB-532F-48A1-8005-1329ABBD000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each box on the left to the correct label.</a:t>
            </a: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7465252F-018B-43F1-980C-2CFEBC04FB2E}"/>
              </a:ext>
            </a:extLst>
          </p:cNvPr>
          <p:cNvGrpSpPr/>
          <p:nvPr/>
        </p:nvGrpSpPr>
        <p:grpSpPr>
          <a:xfrm>
            <a:off x="59531" y="6454317"/>
            <a:ext cx="1238534" cy="403683"/>
            <a:chOff x="68077" y="6454317"/>
            <a:chExt cx="1238534" cy="403683"/>
          </a:xfrm>
        </p:grpSpPr>
        <p:sp>
          <p:nvSpPr>
            <p:cNvPr id="21" name="TextBox 20">
              <a:extLst>
                <a:ext uri="{FF2B5EF4-FFF2-40B4-BE49-F238E27FC236}">
                  <a16:creationId xmlns:a16="http://schemas.microsoft.com/office/drawing/2014/main" id="{3FAB3ADB-3D4D-4C7A-BB9B-2B62DA7C537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22" name="Picture 21" descr="A close up of a sign&#10;&#10;Description generated with high confidence">
              <a:extLst>
                <a:ext uri="{FF2B5EF4-FFF2-40B4-BE49-F238E27FC236}">
                  <a16:creationId xmlns:a16="http://schemas.microsoft.com/office/drawing/2014/main" id="{0A13183D-C22A-4D7E-A858-5654F1ABF84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cxnSp>
        <p:nvCxnSpPr>
          <p:cNvPr id="5" name="Straight Connector 4">
            <a:extLst>
              <a:ext uri="{FF2B5EF4-FFF2-40B4-BE49-F238E27FC236}">
                <a16:creationId xmlns:a16="http://schemas.microsoft.com/office/drawing/2014/main" id="{498F5666-D688-48EC-AD0A-A24BBFF20C78}"/>
              </a:ext>
            </a:extLst>
          </p:cNvPr>
          <p:cNvCxnSpPr>
            <a:cxnSpLocks/>
            <a:stCxn id="25" idx="3"/>
            <a:endCxn id="9" idx="1"/>
          </p:cNvCxnSpPr>
          <p:nvPr/>
        </p:nvCxnSpPr>
        <p:spPr>
          <a:xfrm>
            <a:off x="4423925" y="2001040"/>
            <a:ext cx="158199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57BBEBC-0730-4DDE-880A-934CCFE5EA95}"/>
              </a:ext>
            </a:extLst>
          </p:cNvPr>
          <p:cNvCxnSpPr>
            <a:cxnSpLocks/>
            <a:stCxn id="26" idx="3"/>
            <a:endCxn id="11" idx="1"/>
          </p:cNvCxnSpPr>
          <p:nvPr/>
        </p:nvCxnSpPr>
        <p:spPr>
          <a:xfrm>
            <a:off x="4423925" y="3317135"/>
            <a:ext cx="1581995" cy="13160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8D4BBD9-119F-4448-BCDB-A8F99DB69379}"/>
              </a:ext>
            </a:extLst>
          </p:cNvPr>
          <p:cNvCxnSpPr>
            <a:cxnSpLocks/>
            <a:stCxn id="15" idx="3"/>
            <a:endCxn id="10" idx="1"/>
          </p:cNvCxnSpPr>
          <p:nvPr/>
        </p:nvCxnSpPr>
        <p:spPr>
          <a:xfrm flipV="1">
            <a:off x="4423925" y="3317135"/>
            <a:ext cx="1581995" cy="13160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6279CA2F-F8F8-4042-9016-7D32A7F08734}"/>
              </a:ext>
            </a:extLst>
          </p:cNvPr>
          <p:cNvSpPr/>
          <p:nvPr/>
        </p:nvSpPr>
        <p:spPr>
          <a:xfrm>
            <a:off x="6005920" y="1641040"/>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formula</a:t>
            </a:r>
          </a:p>
        </p:txBody>
      </p:sp>
      <p:sp>
        <p:nvSpPr>
          <p:cNvPr id="10" name="Rounded Rectangle 9">
            <a:extLst>
              <a:ext uri="{FF2B5EF4-FFF2-40B4-BE49-F238E27FC236}">
                <a16:creationId xmlns:a16="http://schemas.microsoft.com/office/drawing/2014/main" id="{9D3F4EC9-0A76-3543-A40C-C92928F95FC8}"/>
              </a:ext>
            </a:extLst>
          </p:cNvPr>
          <p:cNvSpPr/>
          <p:nvPr/>
        </p:nvSpPr>
        <p:spPr>
          <a:xfrm>
            <a:off x="6005920" y="2957135"/>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calculation</a:t>
            </a:r>
          </a:p>
        </p:txBody>
      </p:sp>
      <p:sp>
        <p:nvSpPr>
          <p:cNvPr id="11" name="Rounded Rectangle 10">
            <a:extLst>
              <a:ext uri="{FF2B5EF4-FFF2-40B4-BE49-F238E27FC236}">
                <a16:creationId xmlns:a16="http://schemas.microsoft.com/office/drawing/2014/main" id="{34566EB4-5FD5-FB49-9ED9-BAE7B6D0FE96}"/>
              </a:ext>
            </a:extLst>
          </p:cNvPr>
          <p:cNvSpPr/>
          <p:nvPr/>
        </p:nvSpPr>
        <p:spPr>
          <a:xfrm>
            <a:off x="6005920" y="4273229"/>
            <a:ext cx="2000285" cy="72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expression</a:t>
            </a:r>
          </a:p>
        </p:txBody>
      </p:sp>
      <p:sp>
        <p:nvSpPr>
          <p:cNvPr id="15" name="TextBox 14">
            <a:extLst>
              <a:ext uri="{FF2B5EF4-FFF2-40B4-BE49-F238E27FC236}">
                <a16:creationId xmlns:a16="http://schemas.microsoft.com/office/drawing/2014/main" id="{B514C848-6BBB-434F-ADAC-D7B77449F6DD}"/>
              </a:ext>
            </a:extLst>
          </p:cNvPr>
          <p:cNvSpPr txBox="1"/>
          <p:nvPr/>
        </p:nvSpPr>
        <p:spPr>
          <a:xfrm>
            <a:off x="1006569" y="4273229"/>
            <a:ext cx="3417356" cy="720000"/>
          </a:xfrm>
          <a:prstGeom prst="roundRect">
            <a:avLst/>
          </a:prstGeom>
          <a:solidFill>
            <a:schemeClr val="bg1"/>
          </a:solidFill>
          <a:ln w="19050">
            <a:solidFill>
              <a:schemeClr val="tx1"/>
            </a:solidFill>
          </a:ln>
        </p:spPr>
        <p:txBody>
          <a:bodyPr wrap="square" rtlCol="0" anchor="ctr" anchorCtr="0">
            <a:spAutoFit/>
          </a:bodyPr>
          <a:lstStyle/>
          <a:p>
            <a:pPr algn="ctr"/>
            <a:r>
              <a:rPr lang="en-US" sz="3200" b="1" dirty="0">
                <a:latin typeface="Century Gothic" panose="020B0502020202020204" pitchFamily="34" charset="0"/>
              </a:rPr>
              <a:t>10 = 100 ÷ 10</a:t>
            </a:r>
          </a:p>
        </p:txBody>
      </p:sp>
      <p:sp>
        <p:nvSpPr>
          <p:cNvPr id="25" name="TextBox 24">
            <a:extLst>
              <a:ext uri="{FF2B5EF4-FFF2-40B4-BE49-F238E27FC236}">
                <a16:creationId xmlns:a16="http://schemas.microsoft.com/office/drawing/2014/main" id="{80EAF440-C8F9-4756-A37A-22D87CF0356D}"/>
              </a:ext>
            </a:extLst>
          </p:cNvPr>
          <p:cNvSpPr txBox="1"/>
          <p:nvPr/>
        </p:nvSpPr>
        <p:spPr>
          <a:xfrm>
            <a:off x="1006569" y="1643495"/>
            <a:ext cx="3417356" cy="715089"/>
          </a:xfrm>
          <a:prstGeom prst="roundRect">
            <a:avLst/>
          </a:prstGeom>
          <a:solidFill>
            <a:schemeClr val="bg1"/>
          </a:solidFill>
          <a:ln w="19050">
            <a:solidFill>
              <a:schemeClr val="tx1"/>
            </a:solidFill>
          </a:ln>
        </p:spPr>
        <p:txBody>
          <a:bodyPr wrap="square" rtlCol="0" anchor="ctr" anchorCtr="0">
            <a:spAutoFit/>
          </a:bodyPr>
          <a:lstStyle/>
          <a:p>
            <a:pPr algn="ctr"/>
            <a:r>
              <a:rPr lang="en-US" sz="3600" b="1" i="1" dirty="0">
                <a:latin typeface="Times New Roman" panose="02020603050405020304" pitchFamily="18" charset="0"/>
                <a:cs typeface="Times New Roman" panose="02020603050405020304" pitchFamily="18" charset="0"/>
              </a:rPr>
              <a:t>a</a:t>
            </a:r>
            <a:r>
              <a:rPr lang="en-US" sz="3200" b="1" dirty="0">
                <a:latin typeface="Century Gothic" panose="020B0502020202020204" pitchFamily="34" charset="0"/>
              </a:rPr>
              <a:t> = </a:t>
            </a:r>
            <a:r>
              <a:rPr lang="en-US" sz="3600" b="1" i="1" dirty="0">
                <a:latin typeface="Times New Roman" panose="02020603050405020304" pitchFamily="18" charset="0"/>
                <a:cs typeface="Times New Roman" panose="02020603050405020304" pitchFamily="18" charset="0"/>
              </a:rPr>
              <a:t>l</a:t>
            </a:r>
            <a:r>
              <a:rPr lang="en-US" sz="3200" b="1" dirty="0">
                <a:latin typeface="Century Gothic" panose="020B0502020202020204" pitchFamily="34" charset="0"/>
              </a:rPr>
              <a:t> x </a:t>
            </a:r>
            <a:r>
              <a:rPr lang="en-US" sz="3600" b="1" i="1" dirty="0">
                <a:latin typeface="Times New Roman" panose="02020603050405020304" pitchFamily="18" charset="0"/>
                <a:cs typeface="Times New Roman" panose="02020603050405020304" pitchFamily="18" charset="0"/>
              </a:rPr>
              <a:t>w</a:t>
            </a:r>
            <a:endParaRPr lang="en-US" sz="3600" b="1"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A94DB0E5-C062-4D32-AD9E-5D2FC3C2BBC7}"/>
              </a:ext>
            </a:extLst>
          </p:cNvPr>
          <p:cNvSpPr txBox="1"/>
          <p:nvPr/>
        </p:nvSpPr>
        <p:spPr>
          <a:xfrm>
            <a:off x="1006569" y="2957135"/>
            <a:ext cx="3417356" cy="720000"/>
          </a:xfrm>
          <a:prstGeom prst="roundRect">
            <a:avLst/>
          </a:prstGeom>
          <a:solidFill>
            <a:schemeClr val="bg1"/>
          </a:solidFill>
          <a:ln w="19050">
            <a:solidFill>
              <a:schemeClr val="tx1"/>
            </a:solidFill>
          </a:ln>
        </p:spPr>
        <p:txBody>
          <a:bodyPr wrap="square" rtlCol="0" anchor="ctr" anchorCtr="0">
            <a:spAutoFit/>
          </a:bodyPr>
          <a:lstStyle/>
          <a:p>
            <a:pPr algn="ctr"/>
            <a:r>
              <a:rPr lang="en-US" sz="3200" b="1" dirty="0">
                <a:latin typeface="Century Gothic" panose="020B0502020202020204" pitchFamily="34" charset="0"/>
              </a:rPr>
              <a:t>7 + 2</a:t>
            </a:r>
            <a:r>
              <a:rPr lang="en-US" sz="3600" b="1" i="1" dirty="0">
                <a:latin typeface="Times New Roman" panose="02020603050405020304" pitchFamily="18" charset="0"/>
                <a:cs typeface="Times New Roman" panose="02020603050405020304" pitchFamily="18" charset="0"/>
              </a:rPr>
              <a:t>f</a:t>
            </a:r>
          </a:p>
        </p:txBody>
      </p:sp>
    </p:spTree>
    <p:extLst>
      <p:ext uri="{BB962C8B-B14F-4D97-AF65-F5344CB8AC3E}">
        <p14:creationId xmlns:p14="http://schemas.microsoft.com/office/powerpoint/2010/main" val="164134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Work out the perimeter (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of this shape using the formula </a:t>
            </a:r>
          </a:p>
          <a:p>
            <a:pPr lvl="0" algn="ctr" defTabSz="685800">
              <a:defRPr/>
            </a:pPr>
            <a:r>
              <a:rPr lang="en-GB" sz="2400" b="1" i="1" dirty="0">
                <a:solidFill>
                  <a:schemeClr val="tx1"/>
                </a:solidFill>
                <a:latin typeface="Times New Roman" panose="02020603050405020304" pitchFamily="18" charset="0"/>
                <a:cs typeface="Times New Roman" panose="02020603050405020304" pitchFamily="18" charset="0"/>
              </a:rPr>
              <a:t>p</a:t>
            </a:r>
            <a:r>
              <a:rPr lang="en-GB" sz="2000" b="1" i="1" dirty="0">
                <a:solidFill>
                  <a:schemeClr val="tx1"/>
                </a:solidFill>
                <a:latin typeface="Times New Roman" panose="02020603050405020304" pitchFamily="18" charset="0"/>
                <a:cs typeface="Times New Roman" panose="02020603050405020304" pitchFamily="18" charset="0"/>
              </a:rPr>
              <a:t> </a:t>
            </a:r>
            <a:r>
              <a:rPr lang="en-GB" sz="2000" b="1" dirty="0">
                <a:solidFill>
                  <a:schemeClr val="tx1"/>
                </a:solidFill>
                <a:latin typeface="Century Gothic" panose="020B0502020202020204" pitchFamily="34" charset="0"/>
              </a:rPr>
              <a:t>= 2</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2.5cm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3.5cm.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A51BCF73-8B1C-406C-BDD1-01535EAEC9A4}"/>
              </a:ext>
            </a:extLst>
          </p:cNvPr>
          <p:cNvGrpSpPr/>
          <p:nvPr/>
        </p:nvGrpSpPr>
        <p:grpSpPr>
          <a:xfrm>
            <a:off x="59531" y="6454317"/>
            <a:ext cx="1238534" cy="403683"/>
            <a:chOff x="68077" y="6454317"/>
            <a:chExt cx="1238534" cy="403683"/>
          </a:xfrm>
        </p:grpSpPr>
        <p:sp>
          <p:nvSpPr>
            <p:cNvPr id="14" name="TextBox 13">
              <a:extLst>
                <a:ext uri="{FF2B5EF4-FFF2-40B4-BE49-F238E27FC236}">
                  <a16:creationId xmlns:a16="http://schemas.microsoft.com/office/drawing/2014/main" id="{FBF54EE2-77EA-437D-8986-81929BF0A03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7" name="Picture 16" descr="A close up of a sign&#10;&#10;Description generated with high confidence">
              <a:extLst>
                <a:ext uri="{FF2B5EF4-FFF2-40B4-BE49-F238E27FC236}">
                  <a16:creationId xmlns:a16="http://schemas.microsoft.com/office/drawing/2014/main" id="{073F7E45-FBA3-4C5E-B31D-421587E9D15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1" name="Rectangle 20">
            <a:extLst>
              <a:ext uri="{FF2B5EF4-FFF2-40B4-BE49-F238E27FC236}">
                <a16:creationId xmlns:a16="http://schemas.microsoft.com/office/drawing/2014/main" id="{A9A3F4F9-635C-4AA5-95CB-A5EA4BA77809}"/>
              </a:ext>
            </a:extLst>
          </p:cNvPr>
          <p:cNvSpPr/>
          <p:nvPr/>
        </p:nvSpPr>
        <p:spPr>
          <a:xfrm rot="16200000">
            <a:off x="3312496" y="2498311"/>
            <a:ext cx="2519008" cy="161673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89E1B6C4-F898-49AB-A1F8-EF2ADD0AD826}"/>
              </a:ext>
            </a:extLst>
          </p:cNvPr>
          <p:cNvCxnSpPr/>
          <p:nvPr/>
        </p:nvCxnSpPr>
        <p:spPr>
          <a:xfrm>
            <a:off x="3611370" y="2047172"/>
            <a:ext cx="0" cy="2519009"/>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2B3FD68-422D-4C97-BBA4-507B2597E389}"/>
              </a:ext>
            </a:extLst>
          </p:cNvPr>
          <p:cNvCxnSpPr>
            <a:cxnSpLocks/>
          </p:cNvCxnSpPr>
          <p:nvPr/>
        </p:nvCxnSpPr>
        <p:spPr>
          <a:xfrm flipH="1">
            <a:off x="3763633" y="4718581"/>
            <a:ext cx="1616734" cy="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FF0C9F3-17D5-4B6D-BE74-509FAA7AEE1A}"/>
              </a:ext>
            </a:extLst>
          </p:cNvPr>
          <p:cNvSpPr txBox="1"/>
          <p:nvPr/>
        </p:nvSpPr>
        <p:spPr>
          <a:xfrm>
            <a:off x="3160413" y="3014290"/>
            <a:ext cx="38985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a</a:t>
            </a:r>
            <a:endParaRPr lang="en-US" b="1" i="1"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F3B0EEA9-BA69-46D8-BB10-E9896C91E5CD}"/>
              </a:ext>
            </a:extLst>
          </p:cNvPr>
          <p:cNvSpPr txBox="1"/>
          <p:nvPr/>
        </p:nvSpPr>
        <p:spPr>
          <a:xfrm>
            <a:off x="4344213" y="4726338"/>
            <a:ext cx="38985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b</a:t>
            </a:r>
            <a:endParaRPr lang="en-US" b="1" i="1"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793AAEB9-9E02-475A-8ABF-F68D1FB00F44}"/>
              </a:ext>
            </a:extLst>
          </p:cNvPr>
          <p:cNvSpPr txBox="1"/>
          <p:nvPr/>
        </p:nvSpPr>
        <p:spPr>
          <a:xfrm>
            <a:off x="3813855" y="1725429"/>
            <a:ext cx="1516291" cy="276999"/>
          </a:xfrm>
          <a:prstGeom prst="rect">
            <a:avLst/>
          </a:prstGeom>
          <a:noFill/>
        </p:spPr>
        <p:txBody>
          <a:bodyPr wrap="square" rtlCol="0">
            <a:spAutoFit/>
          </a:bodyPr>
          <a:lstStyle/>
          <a:p>
            <a:pPr algn="ctr"/>
            <a:r>
              <a:rPr lang="en-GB" sz="1200" b="1" i="1" dirty="0">
                <a:solidFill>
                  <a:schemeClr val="bg1">
                    <a:lumMod val="50000"/>
                  </a:schemeClr>
                </a:solidFill>
                <a:latin typeface="Century Gothic" panose="020B0502020202020204" pitchFamily="34" charset="0"/>
              </a:rPr>
              <a:t>Not to scale</a:t>
            </a:r>
          </a:p>
        </p:txBody>
      </p:sp>
    </p:spTree>
    <p:extLst>
      <p:ext uri="{BB962C8B-B14F-4D97-AF65-F5344CB8AC3E}">
        <p14:creationId xmlns:p14="http://schemas.microsoft.com/office/powerpoint/2010/main" val="191747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Work out the perimeter ( </a:t>
            </a:r>
            <a:r>
              <a:rPr lang="en-GB" sz="2400" b="1" i="1" dirty="0">
                <a:solidFill>
                  <a:schemeClr val="tx1"/>
                </a:solidFill>
                <a:latin typeface="Times New Roman" panose="02020603050405020304" pitchFamily="18" charset="0"/>
                <a:cs typeface="Times New Roman" panose="02020603050405020304" pitchFamily="18" charset="0"/>
              </a:rPr>
              <a:t>p</a:t>
            </a:r>
            <a:r>
              <a:rPr lang="en-GB" sz="2000" b="1" dirty="0">
                <a:solidFill>
                  <a:schemeClr val="tx1"/>
                </a:solidFill>
                <a:latin typeface="Century Gothic" panose="020B0502020202020204" pitchFamily="34" charset="0"/>
              </a:rPr>
              <a:t> ) of this shape using the formula </a:t>
            </a:r>
          </a:p>
          <a:p>
            <a:pPr lvl="0" algn="ctr" defTabSz="685800">
              <a:defRPr/>
            </a:pPr>
            <a:r>
              <a:rPr lang="en-GB" sz="2400" b="1" i="1" dirty="0">
                <a:solidFill>
                  <a:schemeClr val="tx1"/>
                </a:solidFill>
                <a:latin typeface="Times New Roman" panose="02020603050405020304" pitchFamily="18" charset="0"/>
                <a:cs typeface="Times New Roman" panose="02020603050405020304" pitchFamily="18" charset="0"/>
              </a:rPr>
              <a:t>p</a:t>
            </a:r>
            <a:r>
              <a:rPr lang="en-GB" sz="2000" b="1" i="1" dirty="0">
                <a:solidFill>
                  <a:schemeClr val="tx1"/>
                </a:solidFill>
                <a:latin typeface="Times New Roman" panose="02020603050405020304" pitchFamily="18" charset="0"/>
                <a:cs typeface="Times New Roman" panose="02020603050405020304" pitchFamily="18" charset="0"/>
              </a:rPr>
              <a:t> </a:t>
            </a:r>
            <a:r>
              <a:rPr lang="en-GB" sz="2000" b="1" dirty="0">
                <a:solidFill>
                  <a:schemeClr val="tx1"/>
                </a:solidFill>
                <a:latin typeface="Century Gothic" panose="020B0502020202020204" pitchFamily="34" charset="0"/>
              </a:rPr>
              <a:t>= 2</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2.5cm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3.5cm.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400" b="1" dirty="0">
                <a:solidFill>
                  <a:srgbClr val="FF0000"/>
                </a:solidFill>
                <a:latin typeface="Century Gothic" panose="020B0502020202020204" pitchFamily="34" charset="0"/>
              </a:rPr>
              <a:t>12cm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724114A7-E49F-4334-9B9A-2D5E8B29A06B}"/>
              </a:ext>
            </a:extLst>
          </p:cNvPr>
          <p:cNvGrpSpPr/>
          <p:nvPr/>
        </p:nvGrpSpPr>
        <p:grpSpPr>
          <a:xfrm>
            <a:off x="59531" y="6454317"/>
            <a:ext cx="1238534" cy="403683"/>
            <a:chOff x="68077" y="6454317"/>
            <a:chExt cx="1238534" cy="403683"/>
          </a:xfrm>
        </p:grpSpPr>
        <p:sp>
          <p:nvSpPr>
            <p:cNvPr id="14" name="TextBox 13">
              <a:extLst>
                <a:ext uri="{FF2B5EF4-FFF2-40B4-BE49-F238E27FC236}">
                  <a16:creationId xmlns:a16="http://schemas.microsoft.com/office/drawing/2014/main" id="{265E481C-F163-4B0F-8850-E8B07150296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5" name="Picture 14" descr="A close up of a sign&#10;&#10;Description generated with high confidence">
              <a:extLst>
                <a:ext uri="{FF2B5EF4-FFF2-40B4-BE49-F238E27FC236}">
                  <a16:creationId xmlns:a16="http://schemas.microsoft.com/office/drawing/2014/main" id="{5B66EB0C-FFF9-4939-8D2C-E08B2EDE693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6" name="Rectangle 15">
            <a:extLst>
              <a:ext uri="{FF2B5EF4-FFF2-40B4-BE49-F238E27FC236}">
                <a16:creationId xmlns:a16="http://schemas.microsoft.com/office/drawing/2014/main" id="{C4D00BAE-A931-4628-AF5E-519280317368}"/>
              </a:ext>
            </a:extLst>
          </p:cNvPr>
          <p:cNvSpPr/>
          <p:nvPr/>
        </p:nvSpPr>
        <p:spPr>
          <a:xfrm rot="16200000">
            <a:off x="3312496" y="2498311"/>
            <a:ext cx="2519008" cy="161673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53EA063D-DDAD-4EB8-9957-71C95BA258AB}"/>
              </a:ext>
            </a:extLst>
          </p:cNvPr>
          <p:cNvCxnSpPr/>
          <p:nvPr/>
        </p:nvCxnSpPr>
        <p:spPr>
          <a:xfrm>
            <a:off x="3611370" y="2047172"/>
            <a:ext cx="0" cy="2519009"/>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FB29C5A-AF2C-4BAB-A7D1-3128FB5D24B4}"/>
              </a:ext>
            </a:extLst>
          </p:cNvPr>
          <p:cNvCxnSpPr>
            <a:cxnSpLocks/>
          </p:cNvCxnSpPr>
          <p:nvPr/>
        </p:nvCxnSpPr>
        <p:spPr>
          <a:xfrm flipH="1">
            <a:off x="3763633" y="4718581"/>
            <a:ext cx="1616734" cy="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D383E79-F1CF-44E2-9F85-6B6D5E2A7563}"/>
              </a:ext>
            </a:extLst>
          </p:cNvPr>
          <p:cNvSpPr txBox="1"/>
          <p:nvPr/>
        </p:nvSpPr>
        <p:spPr>
          <a:xfrm>
            <a:off x="3160413" y="3014290"/>
            <a:ext cx="38985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a</a:t>
            </a:r>
            <a:endParaRPr lang="en-US" b="1" i="1"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62BF20E9-500E-4A09-81EE-192587C77674}"/>
              </a:ext>
            </a:extLst>
          </p:cNvPr>
          <p:cNvSpPr txBox="1"/>
          <p:nvPr/>
        </p:nvSpPr>
        <p:spPr>
          <a:xfrm>
            <a:off x="4344213" y="4726338"/>
            <a:ext cx="389850" cy="584775"/>
          </a:xfrm>
          <a:prstGeom prst="rect">
            <a:avLst/>
          </a:prstGeom>
          <a:noFill/>
        </p:spPr>
        <p:txBody>
          <a:bodyPr wrap="none" rtlCol="0">
            <a:spAutoFit/>
          </a:bodyPr>
          <a:lstStyle/>
          <a:p>
            <a:r>
              <a:rPr lang="en-US" sz="3200" b="1" i="1" dirty="0">
                <a:latin typeface="Times New Roman" panose="02020603050405020304" pitchFamily="18" charset="0"/>
                <a:cs typeface="Times New Roman" panose="02020603050405020304" pitchFamily="18" charset="0"/>
              </a:rPr>
              <a:t>b</a:t>
            </a:r>
            <a:endParaRPr lang="en-US" b="1" i="1"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C34290ED-0A77-4ADF-9CC1-DDE9F7546106}"/>
              </a:ext>
            </a:extLst>
          </p:cNvPr>
          <p:cNvSpPr txBox="1"/>
          <p:nvPr/>
        </p:nvSpPr>
        <p:spPr>
          <a:xfrm>
            <a:off x="3813855" y="1725429"/>
            <a:ext cx="1516291" cy="276999"/>
          </a:xfrm>
          <a:prstGeom prst="rect">
            <a:avLst/>
          </a:prstGeom>
          <a:noFill/>
        </p:spPr>
        <p:txBody>
          <a:bodyPr wrap="square" rtlCol="0">
            <a:spAutoFit/>
          </a:bodyPr>
          <a:lstStyle/>
          <a:p>
            <a:pPr algn="ctr"/>
            <a:r>
              <a:rPr lang="en-GB" sz="1200" b="1" i="1" dirty="0">
                <a:solidFill>
                  <a:schemeClr val="bg1">
                    <a:lumMod val="50000"/>
                  </a:schemeClr>
                </a:solidFill>
                <a:latin typeface="Century Gothic" panose="020B0502020202020204" pitchFamily="34" charset="0"/>
              </a:rPr>
              <a:t>Not to scale</a:t>
            </a:r>
          </a:p>
        </p:txBody>
      </p:sp>
    </p:spTree>
    <p:extLst>
      <p:ext uri="{BB962C8B-B14F-4D97-AF65-F5344CB8AC3E}">
        <p14:creationId xmlns:p14="http://schemas.microsoft.com/office/powerpoint/2010/main" val="4136220592"/>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purl.org/dc/dcmitype/"/>
    <ds:schemaRef ds:uri="http://schemas.microsoft.com/office/infopath/2007/PartnerControls"/>
    <ds:schemaRef ds:uri="86144f90-c7b6-48d0-aae5-f5e9e48cc3df"/>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0f0ae0ff-29c4-4766-b250-c1a9bee8d430"/>
    <ds:schemaRef ds:uri="http://www.w3.org/XML/1998/namespace"/>
  </ds:schemaRefs>
</ds:datastoreItem>
</file>

<file path=customXml/itemProps2.xml><?xml version="1.0" encoding="utf-8"?>
<ds:datastoreItem xmlns:ds="http://schemas.openxmlformats.org/officeDocument/2006/customXml" ds:itemID="{786D3CAD-BAC0-4EA2-AD38-CD2C97661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1758</TotalTime>
  <Words>1467</Words>
  <Application>Microsoft Office PowerPoint</Application>
  <PresentationFormat>On-screen Show (4:3)</PresentationFormat>
  <Paragraphs>475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Century Gothic</vt:lpstr>
      <vt:lpstr>Times New Roman</vt:lpstr>
      <vt:lpstr>Wingdings</vt:lpstr>
      <vt:lpstr>Office Theme</vt:lpstr>
      <vt:lpstr>Monday 29th March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try the Varied Fluency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try the Reasoning and Problem Solving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Rea Hamilton</cp:lastModifiedBy>
  <cp:revision>73</cp:revision>
  <dcterms:created xsi:type="dcterms:W3CDTF">2018-03-17T10:08:43Z</dcterms:created>
  <dcterms:modified xsi:type="dcterms:W3CDTF">2020-03-28T09:58:33Z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512">
    <vt:lpwstr>81</vt:lpwstr>
  </property>
  <property fmtid="{D5CDD505-2E9C-101B-9397-08002B2CF9AE}" pid="5" name="AuthorIds_UIVersion_4096">
    <vt:lpwstr>183</vt:lpwstr>
  </property>
</Properties>
</file>