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4" r:id="rId2"/>
    <p:sldId id="264" r:id="rId3"/>
    <p:sldId id="312" r:id="rId4"/>
    <p:sldId id="328" r:id="rId5"/>
    <p:sldId id="308" r:id="rId6"/>
  </p:sldIdLst>
  <p:sldSz cx="9144000" cy="6858000" type="screen4x3"/>
  <p:notesSz cx="6858000" cy="9144000"/>
  <p:embeddedFontLst>
    <p:embeddedFont>
      <p:font typeface="Twinkl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B3A2"/>
    <a:srgbClr val="80C1EB"/>
    <a:srgbClr val="ACDDFC"/>
    <a:srgbClr val="4DB1E3"/>
    <a:srgbClr val="DE1E5A"/>
    <a:srgbClr val="50819E"/>
    <a:srgbClr val="4AA1D9"/>
    <a:srgbClr val="18A0DB"/>
    <a:srgbClr val="BC01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66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77" r:id="rId5"/>
    <p:sldLayoutId id="2147483666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jpeg"/><Relationship Id="rId5" Type="http://schemas.openxmlformats.org/officeDocument/2006/relationships/image" Target="../media/image8.png"/><Relationship Id="rId10" Type="http://schemas.openxmlformats.org/officeDocument/2006/relationships/image" Target="../media/image25.jpeg"/><Relationship Id="rId4" Type="http://schemas.openxmlformats.org/officeDocument/2006/relationships/image" Target="../media/image7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8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Can Change a Place?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57664" y="1564681"/>
            <a:ext cx="5190129" cy="495108"/>
            <a:chOff x="883630" y="2247211"/>
            <a:chExt cx="5190129" cy="495108"/>
          </a:xfrm>
        </p:grpSpPr>
        <p:sp>
          <p:nvSpPr>
            <p:cNvPr id="25" name="Rectangle 24"/>
            <p:cNvSpPr/>
            <p:nvPr/>
          </p:nvSpPr>
          <p:spPr>
            <a:xfrm>
              <a:off x="1233824" y="2247211"/>
              <a:ext cx="4839935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Why might a city, town, or village change?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83630" y="233001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40"/>
          <a:stretch/>
        </p:blipFill>
        <p:spPr>
          <a:xfrm>
            <a:off x="4852669" y="1411506"/>
            <a:ext cx="3465376" cy="46813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7595" y="2312547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Think about: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64853" y="2818701"/>
            <a:ext cx="1539232" cy="1470209"/>
          </a:xfrm>
          <a:prstGeom prst="rect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 large employer closing down;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9747" y="2818701"/>
            <a:ext cx="1539232" cy="1470209"/>
            <a:chOff x="879747" y="2818701"/>
            <a:chExt cx="1539232" cy="1470209"/>
          </a:xfrm>
        </p:grpSpPr>
        <p:sp>
          <p:nvSpPr>
            <p:cNvPr id="3" name="Rectangle 2"/>
            <p:cNvSpPr/>
            <p:nvPr/>
          </p:nvSpPr>
          <p:spPr>
            <a:xfrm>
              <a:off x="879747" y="2818701"/>
              <a:ext cx="1539232" cy="1470209"/>
            </a:xfrm>
            <a:prstGeom prst="rect">
              <a:avLst/>
            </a:prstGeom>
            <a:solidFill>
              <a:srgbClr val="32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600" dirty="0"/>
                <a:t>natural disasters;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680" y="2901081"/>
              <a:ext cx="522497" cy="83116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572300" y="2535988"/>
            <a:ext cx="1539232" cy="1752922"/>
            <a:chOff x="2572300" y="2535988"/>
            <a:chExt cx="1539232" cy="1752922"/>
          </a:xfrm>
        </p:grpSpPr>
        <p:sp>
          <p:nvSpPr>
            <p:cNvPr id="30" name="Rectangle 29"/>
            <p:cNvSpPr/>
            <p:nvPr/>
          </p:nvSpPr>
          <p:spPr>
            <a:xfrm>
              <a:off x="2572300" y="2818701"/>
              <a:ext cx="1539232" cy="1470209"/>
            </a:xfrm>
            <a:prstGeom prst="rect">
              <a:avLst/>
            </a:prstGeom>
            <a:solidFill>
              <a:srgbClr val="32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600" dirty="0"/>
                <a:t>new buildings;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0622" y="2535988"/>
              <a:ext cx="363558" cy="141354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79747" y="4425732"/>
            <a:ext cx="1539232" cy="1470209"/>
            <a:chOff x="879747" y="4425732"/>
            <a:chExt cx="1539232" cy="1470209"/>
          </a:xfrm>
        </p:grpSpPr>
        <p:sp>
          <p:nvSpPr>
            <p:cNvPr id="32" name="Rectangle 31"/>
            <p:cNvSpPr/>
            <p:nvPr/>
          </p:nvSpPr>
          <p:spPr>
            <a:xfrm>
              <a:off x="879747" y="4425732"/>
              <a:ext cx="1539232" cy="1470209"/>
            </a:xfrm>
            <a:prstGeom prst="rect">
              <a:avLst/>
            </a:prstGeom>
            <a:solidFill>
              <a:srgbClr val="32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600" dirty="0"/>
                <a:t>transport links;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379" y="4557116"/>
              <a:ext cx="1169967" cy="7399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2572300" y="4400565"/>
            <a:ext cx="1539232" cy="1495376"/>
            <a:chOff x="2572300" y="4400565"/>
            <a:chExt cx="1539232" cy="1495376"/>
          </a:xfrm>
        </p:grpSpPr>
        <p:sp>
          <p:nvSpPr>
            <p:cNvPr id="33" name="Rectangle 32"/>
            <p:cNvSpPr/>
            <p:nvPr/>
          </p:nvSpPr>
          <p:spPr>
            <a:xfrm>
              <a:off x="2572300" y="4425732"/>
              <a:ext cx="1539232" cy="1470209"/>
            </a:xfrm>
            <a:prstGeom prst="rect">
              <a:avLst/>
            </a:prstGeom>
            <a:solidFill>
              <a:srgbClr val="32B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GB" sz="1600" dirty="0"/>
                <a:t>war.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834" y="4400565"/>
              <a:ext cx="528356" cy="12008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How Has the Population</a:t>
            </a:r>
          </a:p>
          <a:p>
            <a:pPr algn="ctr"/>
            <a:r>
              <a:rPr lang="en-GB" sz="3600" b="1" dirty="0">
                <a:latin typeface="+mj-lt"/>
              </a:rPr>
              <a:t>of the UK Changed?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"/>
          <a:stretch/>
        </p:blipFill>
        <p:spPr>
          <a:xfrm>
            <a:off x="755650" y="2893779"/>
            <a:ext cx="5078246" cy="203234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137973" y="2152235"/>
            <a:ext cx="2143385" cy="550053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AD1642-9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The Black Death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37973" y="2760232"/>
            <a:ext cx="2143385" cy="1056724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AD1801 – AD1901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Many people came to work in the UK from the growing British Empire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37973" y="3867290"/>
            <a:ext cx="2143385" cy="908903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AD1911 – AD1921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Many British soldiers died in the First World War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37972" y="4817359"/>
            <a:ext cx="2143385" cy="1215081"/>
          </a:xfrm>
          <a:prstGeom prst="rect">
            <a:avLst/>
          </a:prstGeom>
          <a:solidFill>
            <a:srgbClr val="80C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AD1921 – AD1970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People from different parts of the world came to the UK after the Second World War</a:t>
            </a:r>
          </a:p>
        </p:txBody>
      </p:sp>
      <p:pic>
        <p:nvPicPr>
          <p:cNvPr id="39" name="Talking Partner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753636" y="5172561"/>
            <a:ext cx="5051545" cy="772107"/>
            <a:chOff x="883630" y="2108712"/>
            <a:chExt cx="5051545" cy="772107"/>
          </a:xfrm>
        </p:grpSpPr>
        <p:sp>
          <p:nvSpPr>
            <p:cNvPr id="41" name="Rectangle 40"/>
            <p:cNvSpPr/>
            <p:nvPr/>
          </p:nvSpPr>
          <p:spPr>
            <a:xfrm>
              <a:off x="1233824" y="2108712"/>
              <a:ext cx="4701351" cy="772107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Look at the dates. Do any of them fit with events you have learnt about?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883630" y="233001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57664" y="2152235"/>
            <a:ext cx="5190129" cy="495108"/>
            <a:chOff x="883630" y="2247211"/>
            <a:chExt cx="5190129" cy="495108"/>
          </a:xfrm>
        </p:grpSpPr>
        <p:sp>
          <p:nvSpPr>
            <p:cNvPr id="44" name="Rectangle 43"/>
            <p:cNvSpPr/>
            <p:nvPr/>
          </p:nvSpPr>
          <p:spPr>
            <a:xfrm>
              <a:off x="1233824" y="2247211"/>
              <a:ext cx="4839935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What story does the graph tell us?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883630" y="233001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8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What is Immigration?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Whole Clas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57664" y="1564681"/>
            <a:ext cx="7497103" cy="495108"/>
            <a:chOff x="883630" y="2247211"/>
            <a:chExt cx="7497103" cy="495108"/>
          </a:xfrm>
        </p:grpSpPr>
        <p:sp>
          <p:nvSpPr>
            <p:cNvPr id="25" name="Rectangle 24"/>
            <p:cNvSpPr/>
            <p:nvPr/>
          </p:nvSpPr>
          <p:spPr>
            <a:xfrm>
              <a:off x="1233824" y="2247211"/>
              <a:ext cx="7146909" cy="495108"/>
            </a:xfrm>
            <a:prstGeom prst="rect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/>
                <a:t>Have you heard of immigration before? What do you think it is?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883630" y="2330016"/>
              <a:ext cx="412303" cy="412303"/>
            </a:xfrm>
            <a:prstGeom prst="ellipse">
              <a:avLst/>
            </a:prstGeom>
            <a:solidFill>
              <a:srgbClr val="4DB1E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?</a:t>
              </a:r>
            </a:p>
          </p:txBody>
        </p:sp>
      </p:grpSp>
      <p:sp>
        <p:nvSpPr>
          <p:cNvPr id="35" name="Freeform 34"/>
          <p:cNvSpPr/>
          <p:nvPr/>
        </p:nvSpPr>
        <p:spPr>
          <a:xfrm rot="10800000" flipH="1">
            <a:off x="1105030" y="2142594"/>
            <a:ext cx="7149737" cy="1054820"/>
          </a:xfrm>
          <a:custGeom>
            <a:avLst/>
            <a:gdLst>
              <a:gd name="connsiteX0" fmla="*/ 139143 w 7149737"/>
              <a:gd name="connsiteY0" fmla="*/ 1054820 h 1054820"/>
              <a:gd name="connsiteX1" fmla="*/ 7010594 w 7149737"/>
              <a:gd name="connsiteY1" fmla="*/ 1054820 h 1054820"/>
              <a:gd name="connsiteX2" fmla="*/ 7149737 w 7149737"/>
              <a:gd name="connsiteY2" fmla="*/ 915677 h 1054820"/>
              <a:gd name="connsiteX3" fmla="*/ 7149737 w 7149737"/>
              <a:gd name="connsiteY3" fmla="*/ 359120 h 1054820"/>
              <a:gd name="connsiteX4" fmla="*/ 7010594 w 7149737"/>
              <a:gd name="connsiteY4" fmla="*/ 219977 h 1054820"/>
              <a:gd name="connsiteX5" fmla="*/ 683842 w 7149737"/>
              <a:gd name="connsiteY5" fmla="*/ 219977 h 1054820"/>
              <a:gd name="connsiteX6" fmla="*/ 453643 w 7149737"/>
              <a:gd name="connsiteY6" fmla="*/ 0 h 1054820"/>
              <a:gd name="connsiteX7" fmla="*/ 453643 w 7149737"/>
              <a:gd name="connsiteY7" fmla="*/ 219977 h 1054820"/>
              <a:gd name="connsiteX8" fmla="*/ 139143 w 7149737"/>
              <a:gd name="connsiteY8" fmla="*/ 219977 h 1054820"/>
              <a:gd name="connsiteX9" fmla="*/ 0 w 7149737"/>
              <a:gd name="connsiteY9" fmla="*/ 359120 h 1054820"/>
              <a:gd name="connsiteX10" fmla="*/ 0 w 7149737"/>
              <a:gd name="connsiteY10" fmla="*/ 915677 h 1054820"/>
              <a:gd name="connsiteX11" fmla="*/ 139143 w 7149737"/>
              <a:gd name="connsiteY11" fmla="*/ 1054820 h 105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9737" h="1054820">
                <a:moveTo>
                  <a:pt x="139143" y="1054820"/>
                </a:moveTo>
                <a:lnTo>
                  <a:pt x="7010594" y="1054820"/>
                </a:lnTo>
                <a:cubicBezTo>
                  <a:pt x="7087441" y="1054820"/>
                  <a:pt x="7149737" y="992524"/>
                  <a:pt x="7149737" y="915677"/>
                </a:cubicBezTo>
                <a:lnTo>
                  <a:pt x="7149737" y="359120"/>
                </a:lnTo>
                <a:cubicBezTo>
                  <a:pt x="7149737" y="282273"/>
                  <a:pt x="7087441" y="219977"/>
                  <a:pt x="7010594" y="219977"/>
                </a:cubicBezTo>
                <a:lnTo>
                  <a:pt x="683842" y="219977"/>
                </a:lnTo>
                <a:lnTo>
                  <a:pt x="453643" y="0"/>
                </a:lnTo>
                <a:lnTo>
                  <a:pt x="453643" y="219977"/>
                </a:lnTo>
                <a:lnTo>
                  <a:pt x="139143" y="219977"/>
                </a:lnTo>
                <a:cubicBezTo>
                  <a:pt x="62296" y="219977"/>
                  <a:pt x="0" y="282273"/>
                  <a:pt x="0" y="359120"/>
                </a:cubicBezTo>
                <a:lnTo>
                  <a:pt x="0" y="915677"/>
                </a:lnTo>
                <a:cubicBezTo>
                  <a:pt x="0" y="992524"/>
                  <a:pt x="62296" y="1054820"/>
                  <a:pt x="139143" y="105482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448039" y="2212964"/>
            <a:ext cx="646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Immigration is when someone moves from one country to live </a:t>
            </a:r>
            <a:br>
              <a:rPr lang="en-GB" dirty="0"/>
            </a:br>
            <a:r>
              <a:rPr lang="en-GB" dirty="0"/>
              <a:t>permanently in a foreign country.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9943" y="2874380"/>
            <a:ext cx="2349946" cy="39836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47" y="4146175"/>
            <a:ext cx="628526" cy="1541483"/>
          </a:xfrm>
          <a:prstGeom prst="rect">
            <a:avLst/>
          </a:prstGeom>
        </p:spPr>
      </p:pic>
      <p:sp>
        <p:nvSpPr>
          <p:cNvPr id="37" name="Pentagon 36"/>
          <p:cNvSpPr/>
          <p:nvPr/>
        </p:nvSpPr>
        <p:spPr>
          <a:xfrm>
            <a:off x="2284429" y="3168115"/>
            <a:ext cx="6103921" cy="730116"/>
          </a:xfrm>
          <a:prstGeom prst="homePlate">
            <a:avLst>
              <a:gd name="adj" fmla="val 0"/>
            </a:avLst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44000" bIns="72000" rtlCol="0" anchor="ctr"/>
          <a:lstStyle/>
          <a:p>
            <a:r>
              <a:rPr lang="en-GB" dirty="0">
                <a:solidFill>
                  <a:schemeClr val="bg1"/>
                </a:solidFill>
              </a:rPr>
              <a:t>People move to other countries for all kinds of reasons. Can you think of any?</a:t>
            </a:r>
          </a:p>
        </p:txBody>
      </p:sp>
      <p:sp>
        <p:nvSpPr>
          <p:cNvPr id="38" name="Pentagon 37"/>
          <p:cNvSpPr/>
          <p:nvPr/>
        </p:nvSpPr>
        <p:spPr>
          <a:xfrm>
            <a:off x="2287135" y="5684140"/>
            <a:ext cx="2039801" cy="477849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 be near family</a:t>
            </a:r>
          </a:p>
        </p:txBody>
      </p:sp>
      <p:sp>
        <p:nvSpPr>
          <p:cNvPr id="39" name="Pentagon 38"/>
          <p:cNvSpPr/>
          <p:nvPr/>
        </p:nvSpPr>
        <p:spPr>
          <a:xfrm>
            <a:off x="4282088" y="5687659"/>
            <a:ext cx="2039801" cy="477849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 work</a:t>
            </a:r>
          </a:p>
        </p:txBody>
      </p:sp>
      <p:sp>
        <p:nvSpPr>
          <p:cNvPr id="40" name="Pentagon 39"/>
          <p:cNvSpPr/>
          <p:nvPr/>
        </p:nvSpPr>
        <p:spPr>
          <a:xfrm>
            <a:off x="6029559" y="5660076"/>
            <a:ext cx="2486518" cy="477849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44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For a different lifestyle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303968" y="4093475"/>
            <a:ext cx="2041273" cy="1475410"/>
            <a:chOff x="921270" y="3763554"/>
            <a:chExt cx="2280044" cy="1647991"/>
          </a:xfrm>
        </p:grpSpPr>
        <p:sp>
          <p:nvSpPr>
            <p:cNvPr id="42" name="Rectangle 41"/>
            <p:cNvSpPr/>
            <p:nvPr/>
          </p:nvSpPr>
          <p:spPr>
            <a:xfrm>
              <a:off x="921271" y="3763554"/>
              <a:ext cx="2280043" cy="164799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70" y="3763554"/>
              <a:ext cx="2280043" cy="164799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51" y="4093808"/>
            <a:ext cx="510646" cy="15980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8" r="7112"/>
          <a:stretch/>
        </p:blipFill>
        <p:spPr>
          <a:xfrm>
            <a:off x="6334569" y="4065575"/>
            <a:ext cx="1861271" cy="14795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5395" y="4653312"/>
            <a:ext cx="417411" cy="7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/>
      <p:bldP spid="37" grpId="0" animBg="1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765175"/>
            <a:ext cx="7632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j-lt"/>
              </a:rPr>
              <a:t>Where </a:t>
            </a:r>
            <a:r>
              <a:rPr lang="en-GB" sz="3600" b="1" dirty="0" smtClean="0">
                <a:latin typeface="+mj-lt"/>
              </a:rPr>
              <a:t>Do People</a:t>
            </a:r>
            <a:endParaRPr lang="en-GB" sz="3600" b="1" dirty="0">
              <a:latin typeface="+mj-lt"/>
            </a:endParaRPr>
          </a:p>
          <a:p>
            <a:pPr algn="ctr"/>
            <a:r>
              <a:rPr lang="en-GB" sz="3600" b="1" dirty="0">
                <a:latin typeface="+mj-lt"/>
              </a:rPr>
              <a:t>Come From?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pic>
        <p:nvPicPr>
          <p:cNvPr id="23" name="Individual Work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0193" y="1965504"/>
            <a:ext cx="6668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Use your atlas to find and label the countries that </a:t>
            </a:r>
            <a:r>
              <a:rPr lang="en-GB" dirty="0" smtClean="0"/>
              <a:t>people travelled </a:t>
            </a:r>
            <a:r>
              <a:rPr lang="en-GB" dirty="0"/>
              <a:t>to the UK from.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22" y="2776756"/>
            <a:ext cx="4655035" cy="3290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54" y="2776756"/>
            <a:ext cx="4655035" cy="3290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6" y="2776756"/>
            <a:ext cx="4655035" cy="32909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75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" id="{BEDED276-412B-40EF-80C4-B9EA05171835}" vid="{91507CC3-387E-4930-BC11-8BF75DBA2A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868</TotalTime>
  <Words>204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Sassoon Infant Rg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Lily Doone</cp:lastModifiedBy>
  <cp:revision>27</cp:revision>
  <dcterms:created xsi:type="dcterms:W3CDTF">2019-05-27T08:42:32Z</dcterms:created>
  <dcterms:modified xsi:type="dcterms:W3CDTF">2020-03-16T12:39:26Z</dcterms:modified>
</cp:coreProperties>
</file>