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61" r:id="rId6"/>
    <p:sldId id="420" r:id="rId7"/>
    <p:sldId id="360" r:id="rId8"/>
    <p:sldId id="396" r:id="rId9"/>
    <p:sldId id="393" r:id="rId10"/>
    <p:sldId id="397" r:id="rId11"/>
    <p:sldId id="394" r:id="rId12"/>
    <p:sldId id="398" r:id="rId13"/>
    <p:sldId id="395" r:id="rId14"/>
    <p:sldId id="39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DB7"/>
    <a:srgbClr val="FFBDFF"/>
    <a:srgbClr val="FF99FF"/>
    <a:srgbClr val="FFFFB7"/>
    <a:srgbClr val="FFFF99"/>
    <a:srgbClr val="FFFF01"/>
    <a:srgbClr val="F2CEED"/>
    <a:srgbClr val="EAB0E2"/>
    <a:srgbClr val="FF99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5DC67-8B32-40BE-A01A-3727EA33E955}" v="12" dt="2019-10-04T09:42:27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1995DC67-8B32-40BE-A01A-3727EA33E955}"/>
    <pc:docChg chg="custSel addSld delSld modSld">
      <pc:chgData name="Kyle Tidswell-Brown" userId="3518c4a0-5c99-4880-b127-cb60ccf11a39" providerId="ADAL" clId="{1995DC67-8B32-40BE-A01A-3727EA33E955}" dt="2019-10-04T09:42:27.296" v="263"/>
      <pc:docMkLst>
        <pc:docMk/>
      </pc:docMkLst>
      <pc:sldChg chg="modSp">
        <pc:chgData name="Kyle Tidswell-Brown" userId="3518c4a0-5c99-4880-b127-cb60ccf11a39" providerId="ADAL" clId="{1995DC67-8B32-40BE-A01A-3727EA33E955}" dt="2019-10-04T09:38:02.003" v="44" actId="20577"/>
        <pc:sldMkLst>
          <pc:docMk/>
          <pc:sldMk cId="636014570" sldId="314"/>
        </pc:sldMkLst>
        <pc:spChg chg="mod">
          <ac:chgData name="Kyle Tidswell-Brown" userId="3518c4a0-5c99-4880-b127-cb60ccf11a39" providerId="ADAL" clId="{1995DC67-8B32-40BE-A01A-3727EA33E955}" dt="2019-10-04T09:38:02.003" v="44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1:21.442" v="8" actId="20577"/>
        <pc:sldMkLst>
          <pc:docMk/>
          <pc:sldMk cId="36917022" sldId="360"/>
        </pc:sldMkLst>
        <pc:spChg chg="mod">
          <ac:chgData name="Kyle Tidswell-Brown" userId="3518c4a0-5c99-4880-b127-cb60ccf11a39" providerId="ADAL" clId="{1995DC67-8B32-40BE-A01A-3727EA33E955}" dt="2019-10-04T08:41:21.442" v="8" actId="20577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1:02.483" v="2" actId="13926"/>
        <pc:sldMkLst>
          <pc:docMk/>
          <pc:sldMk cId="1035052751" sldId="361"/>
        </pc:sldMkLst>
        <pc:spChg chg="mod">
          <ac:chgData name="Kyle Tidswell-Brown" userId="3518c4a0-5c99-4880-b127-cb60ccf11a39" providerId="ADAL" clId="{1995DC67-8B32-40BE-A01A-3727EA33E955}" dt="2019-10-04T08:41:02.483" v="2" actId="13926"/>
          <ac:spMkLst>
            <pc:docMk/>
            <pc:sldMk cId="1035052751" sldId="36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1:44.398" v="22" actId="20577"/>
        <pc:sldMkLst>
          <pc:docMk/>
          <pc:sldMk cId="2302495038" sldId="393"/>
        </pc:sldMkLst>
        <pc:spChg chg="mod">
          <ac:chgData name="Kyle Tidswell-Brown" userId="3518c4a0-5c99-4880-b127-cb60ccf11a39" providerId="ADAL" clId="{1995DC67-8B32-40BE-A01A-3727EA33E955}" dt="2019-10-04T08:41:44.398" v="22" actId="20577"/>
          <ac:spMkLst>
            <pc:docMk/>
            <pc:sldMk cId="2302495038" sldId="393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4:52.374" v="33" actId="20577"/>
        <pc:sldMkLst>
          <pc:docMk/>
          <pc:sldMk cId="2909321993" sldId="394"/>
        </pc:sldMkLst>
        <pc:spChg chg="mod">
          <ac:chgData name="Kyle Tidswell-Brown" userId="3518c4a0-5c99-4880-b127-cb60ccf11a39" providerId="ADAL" clId="{1995DC67-8B32-40BE-A01A-3727EA33E955}" dt="2019-10-04T08:44:52.374" v="33" actId="20577"/>
          <ac:spMkLst>
            <pc:docMk/>
            <pc:sldMk cId="2909321993" sldId="394"/>
            <ac:spMk id="6" creationId="{94504C3C-35CE-4FE8-9DD7-71D6E2270B98}"/>
          </ac:spMkLst>
        </pc:spChg>
      </pc:sldChg>
      <pc:sldChg chg="modSp">
        <pc:chgData name="Kyle Tidswell-Brown" userId="3518c4a0-5c99-4880-b127-cb60ccf11a39" providerId="ADAL" clId="{1995DC67-8B32-40BE-A01A-3727EA33E955}" dt="2019-10-04T08:41:35.073" v="16" actId="207"/>
        <pc:sldMkLst>
          <pc:docMk/>
          <pc:sldMk cId="424291827" sldId="396"/>
        </pc:sldMkLst>
        <pc:spChg chg="mod">
          <ac:chgData name="Kyle Tidswell-Brown" userId="3518c4a0-5c99-4880-b127-cb60ccf11a39" providerId="ADAL" clId="{1995DC67-8B32-40BE-A01A-3727EA33E955}" dt="2019-10-04T08:41:25.783" v="14" actId="20577"/>
          <ac:spMkLst>
            <pc:docMk/>
            <pc:sldMk cId="424291827" sldId="396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1995DC67-8B32-40BE-A01A-3727EA33E955}" dt="2019-10-04T08:41:35.073" v="16" actId="207"/>
          <ac:graphicFrameMkLst>
            <pc:docMk/>
            <pc:sldMk cId="424291827" sldId="396"/>
            <ac:graphicFrameMk id="6" creationId="{447EEED3-5A91-4C2A-869B-0AEECC657987}"/>
          </ac:graphicFrameMkLst>
        </pc:graphicFrameChg>
      </pc:sldChg>
      <pc:sldChg chg="modSp">
        <pc:chgData name="Kyle Tidswell-Brown" userId="3518c4a0-5c99-4880-b127-cb60ccf11a39" providerId="ADAL" clId="{1995DC67-8B32-40BE-A01A-3727EA33E955}" dt="2019-10-04T08:41:48.458" v="28" actId="20577"/>
        <pc:sldMkLst>
          <pc:docMk/>
          <pc:sldMk cId="3927470382" sldId="397"/>
        </pc:sldMkLst>
        <pc:spChg chg="mod">
          <ac:chgData name="Kyle Tidswell-Brown" userId="3518c4a0-5c99-4880-b127-cb60ccf11a39" providerId="ADAL" clId="{1995DC67-8B32-40BE-A01A-3727EA33E955}" dt="2019-10-04T08:41:48.458" v="28" actId="20577"/>
          <ac:spMkLst>
            <pc:docMk/>
            <pc:sldMk cId="3927470382" sldId="397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5:06.822" v="38" actId="20577"/>
        <pc:sldMkLst>
          <pc:docMk/>
          <pc:sldMk cId="2504297453" sldId="398"/>
        </pc:sldMkLst>
        <pc:spChg chg="mod">
          <ac:chgData name="Kyle Tidswell-Brown" userId="3518c4a0-5c99-4880-b127-cb60ccf11a39" providerId="ADAL" clId="{1995DC67-8B32-40BE-A01A-3727EA33E955}" dt="2019-10-04T08:45:06.822" v="38" actId="20577"/>
          <ac:spMkLst>
            <pc:docMk/>
            <pc:sldMk cId="2504297453" sldId="398"/>
            <ac:spMk id="7" creationId="{C5939286-9EAB-4976-B8CC-90A375774619}"/>
          </ac:spMkLst>
        </pc:spChg>
      </pc:sldChg>
      <pc:sldChg chg="addSp delSp modSp">
        <pc:chgData name="Kyle Tidswell-Brown" userId="3518c4a0-5c99-4880-b127-cb60ccf11a39" providerId="ADAL" clId="{1995DC67-8B32-40BE-A01A-3727EA33E955}" dt="2019-10-04T09:42:17.504" v="257" actId="1036"/>
        <pc:sldMkLst>
          <pc:docMk/>
          <pc:sldMk cId="421981375" sldId="400"/>
        </pc:sldMkLst>
        <pc:spChg chg="mod topLvl">
          <ac:chgData name="Kyle Tidswell-Brown" userId="3518c4a0-5c99-4880-b127-cb60ccf11a39" providerId="ADAL" clId="{1995DC67-8B32-40BE-A01A-3727EA33E955}" dt="2019-10-04T09:42:12.362" v="245" actId="164"/>
          <ac:spMkLst>
            <pc:docMk/>
            <pc:sldMk cId="421981375" sldId="400"/>
            <ac:spMk id="6" creationId="{E94A7045-D2FC-4EFE-8EDB-CDBACF0EC19C}"/>
          </ac:spMkLst>
        </pc:spChg>
        <pc:spChg chg="mod topLvl">
          <ac:chgData name="Kyle Tidswell-Brown" userId="3518c4a0-5c99-4880-b127-cb60ccf11a39" providerId="ADAL" clId="{1995DC67-8B32-40BE-A01A-3727EA33E955}" dt="2019-10-04T09:42:08.939" v="244" actId="165"/>
          <ac:spMkLst>
            <pc:docMk/>
            <pc:sldMk cId="421981375" sldId="400"/>
            <ac:spMk id="7" creationId="{89A262FB-277C-4452-83A8-290FB7C9ACDC}"/>
          </ac:spMkLst>
        </pc:spChg>
        <pc:grpChg chg="del">
          <ac:chgData name="Kyle Tidswell-Brown" userId="3518c4a0-5c99-4880-b127-cb60ccf11a39" providerId="ADAL" clId="{1995DC67-8B32-40BE-A01A-3727EA33E955}" dt="2019-10-04T09:42:08.939" v="244" actId="165"/>
          <ac:grpSpMkLst>
            <pc:docMk/>
            <pc:sldMk cId="421981375" sldId="400"/>
            <ac:grpSpMk id="2" creationId="{C2542A59-4EE0-4DD6-B4A0-7B6C73D20391}"/>
          </ac:grpSpMkLst>
        </pc:grpChg>
        <pc:grpChg chg="add mod">
          <ac:chgData name="Kyle Tidswell-Brown" userId="3518c4a0-5c99-4880-b127-cb60ccf11a39" providerId="ADAL" clId="{1995DC67-8B32-40BE-A01A-3727EA33E955}" dt="2019-10-04T09:42:17.504" v="257" actId="1036"/>
          <ac:grpSpMkLst>
            <pc:docMk/>
            <pc:sldMk cId="421981375" sldId="400"/>
            <ac:grpSpMk id="3" creationId="{7EC591F4-E462-4B53-9F74-C022A960620F}"/>
          </ac:grpSpMkLst>
        </pc:grpChg>
        <pc:picChg chg="mod">
          <ac:chgData name="Kyle Tidswell-Brown" userId="3518c4a0-5c99-4880-b127-cb60ccf11a39" providerId="ADAL" clId="{1995DC67-8B32-40BE-A01A-3727EA33E955}" dt="2019-10-04T09:42:12.362" v="245" actId="164"/>
          <ac:picMkLst>
            <pc:docMk/>
            <pc:sldMk cId="421981375" sldId="400"/>
            <ac:picMk id="10" creationId="{AA804353-1231-4B92-BC21-909DD170281D}"/>
          </ac:picMkLst>
        </pc:picChg>
      </pc:sldChg>
      <pc:sldChg chg="modSp del">
        <pc:chgData name="Kyle Tidswell-Brown" userId="3518c4a0-5c99-4880-b127-cb60ccf11a39" providerId="ADAL" clId="{1995DC67-8B32-40BE-A01A-3727EA33E955}" dt="2019-10-04T09:40:52.912" v="239" actId="47"/>
        <pc:sldMkLst>
          <pc:docMk/>
          <pc:sldMk cId="3240633597" sldId="406"/>
        </pc:sldMkLst>
        <pc:spChg chg="mod">
          <ac:chgData name="Kyle Tidswell-Brown" userId="3518c4a0-5c99-4880-b127-cb60ccf11a39" providerId="ADAL" clId="{1995DC67-8B32-40BE-A01A-3727EA33E955}" dt="2019-10-04T09:38:05.767" v="50" actId="20577"/>
          <ac:spMkLst>
            <pc:docMk/>
            <pc:sldMk cId="3240633597" sldId="40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9:41:16.271" v="241" actId="207"/>
        <pc:sldMkLst>
          <pc:docMk/>
          <pc:sldMk cId="2378914918" sldId="408"/>
        </pc:sldMkLst>
        <pc:graphicFrameChg chg="modGraphic">
          <ac:chgData name="Kyle Tidswell-Brown" userId="3518c4a0-5c99-4880-b127-cb60ccf11a39" providerId="ADAL" clId="{1995DC67-8B32-40BE-A01A-3727EA33E955}" dt="2019-10-04T09:41:16.271" v="241" actId="207"/>
          <ac:graphicFrameMkLst>
            <pc:docMk/>
            <pc:sldMk cId="2378914918" sldId="408"/>
            <ac:graphicFrameMk id="7" creationId="{16023558-BFD0-4CA2-A2BB-25666DC1C71E}"/>
          </ac:graphicFrameMkLst>
        </pc:graphicFrameChg>
      </pc:sldChg>
      <pc:sldChg chg="modSp">
        <pc:chgData name="Kyle Tidswell-Brown" userId="3518c4a0-5c99-4880-b127-cb60ccf11a39" providerId="ADAL" clId="{1995DC67-8B32-40BE-A01A-3727EA33E955}" dt="2019-10-04T09:41:24.979" v="243" actId="207"/>
        <pc:sldMkLst>
          <pc:docMk/>
          <pc:sldMk cId="4187323715" sldId="409"/>
        </pc:sldMkLst>
        <pc:graphicFrameChg chg="modGraphic">
          <ac:chgData name="Kyle Tidswell-Brown" userId="3518c4a0-5c99-4880-b127-cb60ccf11a39" providerId="ADAL" clId="{1995DC67-8B32-40BE-A01A-3727EA33E955}" dt="2019-10-04T09:41:24.979" v="243" actId="207"/>
          <ac:graphicFrameMkLst>
            <pc:docMk/>
            <pc:sldMk cId="4187323715" sldId="409"/>
            <ac:graphicFrameMk id="7" creationId="{16023558-BFD0-4CA2-A2BB-25666DC1C71E}"/>
          </ac:graphicFrameMkLst>
        </pc:graphicFrameChg>
      </pc:sldChg>
      <pc:sldChg chg="addSp delSp">
        <pc:chgData name="Kyle Tidswell-Brown" userId="3518c4a0-5c99-4880-b127-cb60ccf11a39" providerId="ADAL" clId="{1995DC67-8B32-40BE-A01A-3727EA33E955}" dt="2019-10-04T09:42:26.372" v="262"/>
        <pc:sldMkLst>
          <pc:docMk/>
          <pc:sldMk cId="1643729418" sldId="410"/>
        </pc:sldMkLst>
        <pc:spChg chg="del topLvl">
          <ac:chgData name="Kyle Tidswell-Brown" userId="3518c4a0-5c99-4880-b127-cb60ccf11a39" providerId="ADAL" clId="{1995DC67-8B32-40BE-A01A-3727EA33E955}" dt="2019-10-04T09:42:22.058" v="259" actId="478"/>
          <ac:spMkLst>
            <pc:docMk/>
            <pc:sldMk cId="1643729418" sldId="410"/>
            <ac:spMk id="6" creationId="{E94A7045-D2FC-4EFE-8EDB-CDBACF0EC19C}"/>
          </ac:spMkLst>
        </pc:spChg>
        <pc:spChg chg="topLvl">
          <ac:chgData name="Kyle Tidswell-Brown" userId="3518c4a0-5c99-4880-b127-cb60ccf11a39" providerId="ADAL" clId="{1995DC67-8B32-40BE-A01A-3727EA33E955}" dt="2019-10-04T09:42:22.058" v="259" actId="478"/>
          <ac:spMkLst>
            <pc:docMk/>
            <pc:sldMk cId="1643729418" sldId="410"/>
            <ac:spMk id="7" creationId="{89A262FB-277C-4452-83A8-290FB7C9ACDC}"/>
          </ac:spMkLst>
        </pc:spChg>
        <pc:grpChg chg="del">
          <ac:chgData name="Kyle Tidswell-Brown" userId="3518c4a0-5c99-4880-b127-cb60ccf11a39" providerId="ADAL" clId="{1995DC67-8B32-40BE-A01A-3727EA33E955}" dt="2019-10-04T09:42:22.058" v="259" actId="478"/>
          <ac:grpSpMkLst>
            <pc:docMk/>
            <pc:sldMk cId="1643729418" sldId="410"/>
            <ac:grpSpMk id="2" creationId="{C2542A59-4EE0-4DD6-B4A0-7B6C73D20391}"/>
          </ac:grpSpMkLst>
        </pc:grpChg>
        <pc:grpChg chg="add">
          <ac:chgData name="Kyle Tidswell-Brown" userId="3518c4a0-5c99-4880-b127-cb60ccf11a39" providerId="ADAL" clId="{1995DC67-8B32-40BE-A01A-3727EA33E955}" dt="2019-10-04T09:42:26.372" v="262"/>
          <ac:grpSpMkLst>
            <pc:docMk/>
            <pc:sldMk cId="1643729418" sldId="410"/>
            <ac:grpSpMk id="9" creationId="{2C964588-40AE-4B54-8441-EC3FDF6F08C4}"/>
          </ac:grpSpMkLst>
        </pc:grpChg>
        <pc:picChg chg="del">
          <ac:chgData name="Kyle Tidswell-Brown" userId="3518c4a0-5c99-4880-b127-cb60ccf11a39" providerId="ADAL" clId="{1995DC67-8B32-40BE-A01A-3727EA33E955}" dt="2019-10-04T09:42:20.820" v="258" actId="478"/>
          <ac:picMkLst>
            <pc:docMk/>
            <pc:sldMk cId="1643729418" sldId="410"/>
            <ac:picMk id="10" creationId="{AA804353-1231-4B92-BC21-909DD170281D}"/>
          </ac:picMkLst>
        </pc:picChg>
      </pc:sldChg>
      <pc:sldChg chg="addSp delSp">
        <pc:chgData name="Kyle Tidswell-Brown" userId="3518c4a0-5c99-4880-b127-cb60ccf11a39" providerId="ADAL" clId="{1995DC67-8B32-40BE-A01A-3727EA33E955}" dt="2019-10-04T09:42:27.296" v="263"/>
        <pc:sldMkLst>
          <pc:docMk/>
          <pc:sldMk cId="776135700" sldId="411"/>
        </pc:sldMkLst>
        <pc:spChg chg="del topLvl">
          <ac:chgData name="Kyle Tidswell-Brown" userId="3518c4a0-5c99-4880-b127-cb60ccf11a39" providerId="ADAL" clId="{1995DC67-8B32-40BE-A01A-3727EA33E955}" dt="2019-10-04T09:42:25.184" v="261" actId="478"/>
          <ac:spMkLst>
            <pc:docMk/>
            <pc:sldMk cId="776135700" sldId="411"/>
            <ac:spMk id="6" creationId="{E94A7045-D2FC-4EFE-8EDB-CDBACF0EC19C}"/>
          </ac:spMkLst>
        </pc:spChg>
        <pc:spChg chg="topLvl">
          <ac:chgData name="Kyle Tidswell-Brown" userId="3518c4a0-5c99-4880-b127-cb60ccf11a39" providerId="ADAL" clId="{1995DC67-8B32-40BE-A01A-3727EA33E955}" dt="2019-10-04T09:42:25.184" v="261" actId="478"/>
          <ac:spMkLst>
            <pc:docMk/>
            <pc:sldMk cId="776135700" sldId="411"/>
            <ac:spMk id="7" creationId="{89A262FB-277C-4452-83A8-290FB7C9ACDC}"/>
          </ac:spMkLst>
        </pc:spChg>
        <pc:grpChg chg="del">
          <ac:chgData name="Kyle Tidswell-Brown" userId="3518c4a0-5c99-4880-b127-cb60ccf11a39" providerId="ADAL" clId="{1995DC67-8B32-40BE-A01A-3727EA33E955}" dt="2019-10-04T09:42:25.184" v="261" actId="478"/>
          <ac:grpSpMkLst>
            <pc:docMk/>
            <pc:sldMk cId="776135700" sldId="411"/>
            <ac:grpSpMk id="2" creationId="{C2542A59-4EE0-4DD6-B4A0-7B6C73D20391}"/>
          </ac:grpSpMkLst>
        </pc:grpChg>
        <pc:grpChg chg="add">
          <ac:chgData name="Kyle Tidswell-Brown" userId="3518c4a0-5c99-4880-b127-cb60ccf11a39" providerId="ADAL" clId="{1995DC67-8B32-40BE-A01A-3727EA33E955}" dt="2019-10-04T09:42:27.296" v="263"/>
          <ac:grpSpMkLst>
            <pc:docMk/>
            <pc:sldMk cId="776135700" sldId="411"/>
            <ac:grpSpMk id="11" creationId="{2C09CD09-728C-40DB-B993-5FC8BB0D80A3}"/>
          </ac:grpSpMkLst>
        </pc:grpChg>
        <pc:picChg chg="del">
          <ac:chgData name="Kyle Tidswell-Brown" userId="3518c4a0-5c99-4880-b127-cb60ccf11a39" providerId="ADAL" clId="{1995DC67-8B32-40BE-A01A-3727EA33E955}" dt="2019-10-04T09:42:24.279" v="260" actId="478"/>
          <ac:picMkLst>
            <pc:docMk/>
            <pc:sldMk cId="776135700" sldId="411"/>
            <ac:picMk id="10" creationId="{AA804353-1231-4B92-BC21-909DD170281D}"/>
          </ac:picMkLst>
        </pc:picChg>
      </pc:sldChg>
      <pc:sldChg chg="modSp">
        <pc:chgData name="Kyle Tidswell-Brown" userId="3518c4a0-5c99-4880-b127-cb60ccf11a39" providerId="ADAL" clId="{1995DC67-8B32-40BE-A01A-3727EA33E955}" dt="2019-10-04T08:30:32.340" v="1" actId="732"/>
        <pc:sldMkLst>
          <pc:docMk/>
          <pc:sldMk cId="1395369834" sldId="418"/>
        </pc:sldMkLst>
        <pc:picChg chg="mod modCrop">
          <ac:chgData name="Kyle Tidswell-Brown" userId="3518c4a0-5c99-4880-b127-cb60ccf11a39" providerId="ADAL" clId="{1995DC67-8B32-40BE-A01A-3727EA33E955}" dt="2019-10-04T08:30:32.340" v="1" actId="732"/>
          <ac:picMkLst>
            <pc:docMk/>
            <pc:sldMk cId="1395369834" sldId="418"/>
            <ac:picMk id="9" creationId="{BE10E778-FB36-475C-BE47-58C3ADAC705E}"/>
          </ac:picMkLst>
        </pc:picChg>
      </pc:sldChg>
      <pc:sldChg chg="addSp modSp add">
        <pc:chgData name="Kyle Tidswell-Brown" userId="3518c4a0-5c99-4880-b127-cb60ccf11a39" providerId="ADAL" clId="{1995DC67-8B32-40BE-A01A-3727EA33E955}" dt="2019-10-04T09:40:31.696" v="238" actId="1038"/>
        <pc:sldMkLst>
          <pc:docMk/>
          <pc:sldMk cId="2092983706" sldId="419"/>
        </pc:sldMkLst>
        <pc:spChg chg="add mod">
          <ac:chgData name="Kyle Tidswell-Brown" userId="3518c4a0-5c99-4880-b127-cb60ccf11a39" providerId="ADAL" clId="{1995DC67-8B32-40BE-A01A-3727EA33E955}" dt="2019-10-04T09:39:24.767" v="130" actId="1037"/>
          <ac:spMkLst>
            <pc:docMk/>
            <pc:sldMk cId="2092983706" sldId="419"/>
            <ac:spMk id="2" creationId="{467F4CBE-4FEB-4FB1-B0BC-0FEE42A1E01D}"/>
          </ac:spMkLst>
        </pc:spChg>
        <pc:spChg chg="add mod">
          <ac:chgData name="Kyle Tidswell-Brown" userId="3518c4a0-5c99-4880-b127-cb60ccf11a39" providerId="ADAL" clId="{1995DC67-8B32-40BE-A01A-3727EA33E955}" dt="2019-10-04T09:39:49.485" v="173" actId="1038"/>
          <ac:spMkLst>
            <pc:docMk/>
            <pc:sldMk cId="2092983706" sldId="419"/>
            <ac:spMk id="10" creationId="{C8FF4C21-A149-4421-BC45-21007A1BB2C1}"/>
          </ac:spMkLst>
        </pc:spChg>
        <pc:spChg chg="add mod">
          <ac:chgData name="Kyle Tidswell-Brown" userId="3518c4a0-5c99-4880-b127-cb60ccf11a39" providerId="ADAL" clId="{1995DC67-8B32-40BE-A01A-3727EA33E955}" dt="2019-10-04T09:40:14.314" v="200" actId="1038"/>
          <ac:spMkLst>
            <pc:docMk/>
            <pc:sldMk cId="2092983706" sldId="419"/>
            <ac:spMk id="11" creationId="{33510A33-3078-444D-8630-190C4F5280D3}"/>
          </ac:spMkLst>
        </pc:spChg>
        <pc:spChg chg="add mod">
          <ac:chgData name="Kyle Tidswell-Brown" userId="3518c4a0-5c99-4880-b127-cb60ccf11a39" providerId="ADAL" clId="{1995DC67-8B32-40BE-A01A-3727EA33E955}" dt="2019-10-04T09:40:31.696" v="238" actId="1038"/>
          <ac:spMkLst>
            <pc:docMk/>
            <pc:sldMk cId="2092983706" sldId="419"/>
            <ac:spMk id="12" creationId="{8D3E9D9C-F303-4954-A881-BBCFD264770D}"/>
          </ac:spMkLst>
        </pc:spChg>
        <pc:spChg chg="mod">
          <ac:chgData name="Kyle Tidswell-Brown" userId="3518c4a0-5c99-4880-b127-cb60ccf11a39" providerId="ADAL" clId="{1995DC67-8B32-40BE-A01A-3727EA33E955}" dt="2019-10-04T09:38:45.086" v="52"/>
          <ac:spMkLst>
            <pc:docMk/>
            <pc:sldMk cId="2092983706" sldId="419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2 – Pronouns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Recognising Nouns</a:t>
            </a:r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211F989F-A8C8-430F-AC7B-3A91D66D47E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6AC0C282-86D8-4E72-95FC-6F645C3C644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nouns below into the table.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E204D1-445B-4372-8402-6D1CD6E90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579656"/>
              </p:ext>
            </p:extLst>
          </p:nvPr>
        </p:nvGraphicFramePr>
        <p:xfrm>
          <a:off x="1855776" y="1661368"/>
          <a:ext cx="5432448" cy="1105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0816">
                  <a:extLst>
                    <a:ext uri="{9D8B030D-6E8A-4147-A177-3AD203B41FA5}">
                      <a16:colId xmlns:a16="http://schemas.microsoft.com/office/drawing/2014/main" val="2098884287"/>
                    </a:ext>
                  </a:extLst>
                </a:gridCol>
                <a:gridCol w="1810816">
                  <a:extLst>
                    <a:ext uri="{9D8B030D-6E8A-4147-A177-3AD203B41FA5}">
                      <a16:colId xmlns:a16="http://schemas.microsoft.com/office/drawing/2014/main" val="4105055516"/>
                    </a:ext>
                  </a:extLst>
                </a:gridCol>
                <a:gridCol w="1810816">
                  <a:extLst>
                    <a:ext uri="{9D8B030D-6E8A-4147-A177-3AD203B41FA5}">
                      <a16:colId xmlns:a16="http://schemas.microsoft.com/office/drawing/2014/main" val="916902756"/>
                    </a:ext>
                  </a:extLst>
                </a:gridCol>
              </a:tblGrid>
              <a:tr h="57219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life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football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tiger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632329"/>
                  </a:ext>
                </a:extLst>
              </a:tr>
              <a:tr h="53320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basket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future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trust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80226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9AB509-B1DB-4A43-B79D-34E1D4013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772221"/>
              </p:ext>
            </p:extLst>
          </p:nvPr>
        </p:nvGraphicFramePr>
        <p:xfrm>
          <a:off x="1943372" y="3058728"/>
          <a:ext cx="5257256" cy="2629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628">
                  <a:extLst>
                    <a:ext uri="{9D8B030D-6E8A-4147-A177-3AD203B41FA5}">
                      <a16:colId xmlns:a16="http://schemas.microsoft.com/office/drawing/2014/main" val="292732151"/>
                    </a:ext>
                  </a:extLst>
                </a:gridCol>
                <a:gridCol w="2628628">
                  <a:extLst>
                    <a:ext uri="{9D8B030D-6E8A-4147-A177-3AD203B41FA5}">
                      <a16:colId xmlns:a16="http://schemas.microsoft.com/office/drawing/2014/main" val="3090589889"/>
                    </a:ext>
                  </a:extLst>
                </a:gridCol>
              </a:tblGrid>
              <a:tr h="79699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Common</a:t>
                      </a:r>
                    </a:p>
                  </a:txBody>
                  <a:tcPr marL="154552" marR="154552" marT="77276" marB="7727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Abstract</a:t>
                      </a:r>
                    </a:p>
                  </a:txBody>
                  <a:tcPr marL="154552" marR="154552" marT="77276" marB="7727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76596"/>
                  </a:ext>
                </a:extLst>
              </a:tr>
              <a:tr h="18324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54552" marR="154552" marT="77276" marB="7727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54552" marR="154552" marT="77276" marB="7727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41278"/>
                  </a:ext>
                </a:extLst>
              </a:tr>
            </a:tbl>
          </a:graphicData>
        </a:graphic>
      </p:graphicFrame>
      <p:pic>
        <p:nvPicPr>
          <p:cNvPr id="9" name="Picture 8" descr="A close up of a sign&#10;&#10;Description generated with high confidence">
            <a:extLst>
              <a:ext uri="{FF2B5EF4-FFF2-40B4-BE49-F238E27FC236}">
                <a16:creationId xmlns:a16="http://schemas.microsoft.com/office/drawing/2014/main" id="{BF4C3E0F-8B42-48E4-BE7F-BD46AD4DCF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0" name="TextBox 8">
            <a:extLst>
              <a:ext uri="{FF2B5EF4-FFF2-40B4-BE49-F238E27FC236}">
                <a16:creationId xmlns:a16="http://schemas.microsoft.com/office/drawing/2014/main" id="{BAA3E261-89C6-4791-8728-9302F2ADF3C5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96455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nouns below into the table.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E204D1-445B-4372-8402-6D1CD6E90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62394"/>
              </p:ext>
            </p:extLst>
          </p:nvPr>
        </p:nvGraphicFramePr>
        <p:xfrm>
          <a:off x="1855776" y="1661368"/>
          <a:ext cx="5432448" cy="1105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0816">
                  <a:extLst>
                    <a:ext uri="{9D8B030D-6E8A-4147-A177-3AD203B41FA5}">
                      <a16:colId xmlns:a16="http://schemas.microsoft.com/office/drawing/2014/main" val="2098884287"/>
                    </a:ext>
                  </a:extLst>
                </a:gridCol>
                <a:gridCol w="1810816">
                  <a:extLst>
                    <a:ext uri="{9D8B030D-6E8A-4147-A177-3AD203B41FA5}">
                      <a16:colId xmlns:a16="http://schemas.microsoft.com/office/drawing/2014/main" val="4105055516"/>
                    </a:ext>
                  </a:extLst>
                </a:gridCol>
                <a:gridCol w="1810816">
                  <a:extLst>
                    <a:ext uri="{9D8B030D-6E8A-4147-A177-3AD203B41FA5}">
                      <a16:colId xmlns:a16="http://schemas.microsoft.com/office/drawing/2014/main" val="916902756"/>
                    </a:ext>
                  </a:extLst>
                </a:gridCol>
              </a:tblGrid>
              <a:tr h="57219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life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football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tiger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632329"/>
                  </a:ext>
                </a:extLst>
              </a:tr>
              <a:tr h="53320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basket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future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trust</a:t>
                      </a:r>
                    </a:p>
                  </a:txBody>
                  <a:tcPr marL="159834" marR="159834" marT="79917" marB="7991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802261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B1DC13-3C89-46B0-A829-3D698677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967572"/>
              </p:ext>
            </p:extLst>
          </p:nvPr>
        </p:nvGraphicFramePr>
        <p:xfrm>
          <a:off x="1943372" y="3058728"/>
          <a:ext cx="5257256" cy="2627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628">
                  <a:extLst>
                    <a:ext uri="{9D8B030D-6E8A-4147-A177-3AD203B41FA5}">
                      <a16:colId xmlns:a16="http://schemas.microsoft.com/office/drawing/2014/main" val="292732151"/>
                    </a:ext>
                  </a:extLst>
                </a:gridCol>
                <a:gridCol w="2628628">
                  <a:extLst>
                    <a:ext uri="{9D8B030D-6E8A-4147-A177-3AD203B41FA5}">
                      <a16:colId xmlns:a16="http://schemas.microsoft.com/office/drawing/2014/main" val="3090589889"/>
                    </a:ext>
                  </a:extLst>
                </a:gridCol>
              </a:tblGrid>
              <a:tr h="79699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Common</a:t>
                      </a:r>
                    </a:p>
                  </a:txBody>
                  <a:tcPr marL="154552" marR="154552" marT="77276" marB="7727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Abstract</a:t>
                      </a:r>
                    </a:p>
                  </a:txBody>
                  <a:tcPr marL="154552" marR="154552" marT="77276" marB="7727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76596"/>
                  </a:ext>
                </a:extLst>
              </a:tr>
              <a:tr h="1527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football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tiger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basket</a:t>
                      </a:r>
                    </a:p>
                  </a:txBody>
                  <a:tcPr marL="154552" marR="154552" marT="77276" marB="7727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life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future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trust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54552" marR="154552" marT="77276" marB="7727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41278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8EC5FB61-A5FD-4AED-903D-7028D7ACEF8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BD9365-E9B4-4B67-8101-44A3B8AC4570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20122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words into the correct place in the table.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76296F-EF03-474A-AA6F-C8C1BBA59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656886"/>
              </p:ext>
            </p:extLst>
          </p:nvPr>
        </p:nvGraphicFramePr>
        <p:xfrm>
          <a:off x="1926000" y="1631823"/>
          <a:ext cx="5292000" cy="29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3595920205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1647595667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675881046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Adjective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Verb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Noun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93518"/>
                  </a:ext>
                </a:extLst>
              </a:tr>
              <a:tr h="248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7251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69071DA-F689-4367-B2BD-A38673E25063}"/>
              </a:ext>
            </a:extLst>
          </p:cNvPr>
          <p:cNvSpPr txBox="1"/>
          <p:nvPr/>
        </p:nvSpPr>
        <p:spPr>
          <a:xfrm>
            <a:off x="330102" y="4856763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house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AFBE72-4FAF-445C-8F63-48F4A83F9948}"/>
              </a:ext>
            </a:extLst>
          </p:cNvPr>
          <p:cNvSpPr txBox="1"/>
          <p:nvPr/>
        </p:nvSpPr>
        <p:spPr>
          <a:xfrm>
            <a:off x="5974974" y="5089843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loud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CEC8178-915F-409A-B37B-03D94080CD86}"/>
              </a:ext>
            </a:extLst>
          </p:cNvPr>
          <p:cNvSpPr txBox="1"/>
          <p:nvPr/>
        </p:nvSpPr>
        <p:spPr>
          <a:xfrm>
            <a:off x="4558869" y="5002595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swim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8D1AB6-D899-49FD-BE51-95D2C1F1E4B6}"/>
              </a:ext>
            </a:extLst>
          </p:cNvPr>
          <p:cNvSpPr txBox="1"/>
          <p:nvPr/>
        </p:nvSpPr>
        <p:spPr>
          <a:xfrm>
            <a:off x="2724774" y="5660682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play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2DDCD7-5447-4F13-9E22-3ADF4255A762}"/>
              </a:ext>
            </a:extLst>
          </p:cNvPr>
          <p:cNvSpPr txBox="1"/>
          <p:nvPr/>
        </p:nvSpPr>
        <p:spPr>
          <a:xfrm>
            <a:off x="7172263" y="5521191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Monday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3E7ABF-165C-449C-9C4A-34DA3A1628D4}"/>
              </a:ext>
            </a:extLst>
          </p:cNvPr>
          <p:cNvSpPr txBox="1"/>
          <p:nvPr/>
        </p:nvSpPr>
        <p:spPr>
          <a:xfrm>
            <a:off x="2934755" y="4879048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Bristol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E841687-DBBE-40BB-9218-9AB6EEC05F0F}"/>
              </a:ext>
            </a:extLst>
          </p:cNvPr>
          <p:cNvSpPr txBox="1"/>
          <p:nvPr/>
        </p:nvSpPr>
        <p:spPr>
          <a:xfrm>
            <a:off x="5839175" y="5673965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small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A423BE-8FFD-4EC9-A84A-5F1EB7A29073}"/>
              </a:ext>
            </a:extLst>
          </p:cNvPr>
          <p:cNvSpPr txBox="1"/>
          <p:nvPr/>
        </p:nvSpPr>
        <p:spPr>
          <a:xfrm>
            <a:off x="1652841" y="5151988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blue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297C269-7D78-434E-AB16-130FE6AE57D7}"/>
              </a:ext>
            </a:extLst>
          </p:cNvPr>
          <p:cNvSpPr txBox="1"/>
          <p:nvPr/>
        </p:nvSpPr>
        <p:spPr>
          <a:xfrm>
            <a:off x="4476675" y="5618632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receive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B21C33D-8544-4FC3-B108-B2B145B85CEB}"/>
              </a:ext>
            </a:extLst>
          </p:cNvPr>
          <p:cNvSpPr txBox="1"/>
          <p:nvPr/>
        </p:nvSpPr>
        <p:spPr>
          <a:xfrm>
            <a:off x="7343067" y="4771763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creepy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EC6368-ADC2-4750-B37D-6E8E17CD8FE1}"/>
              </a:ext>
            </a:extLst>
          </p:cNvPr>
          <p:cNvSpPr txBox="1"/>
          <p:nvPr/>
        </p:nvSpPr>
        <p:spPr>
          <a:xfrm>
            <a:off x="3688449" y="5280456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joy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2F26462-C68B-42F4-BE26-7B9061E011D0}"/>
              </a:ext>
            </a:extLst>
          </p:cNvPr>
          <p:cNvSpPr txBox="1"/>
          <p:nvPr/>
        </p:nvSpPr>
        <p:spPr>
          <a:xfrm>
            <a:off x="724450" y="5662684"/>
            <a:ext cx="1477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jump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pic>
        <p:nvPicPr>
          <p:cNvPr id="20" name="Picture 19" descr="A close up of a sign&#10;&#10;Description generated with high confidence">
            <a:extLst>
              <a:ext uri="{FF2B5EF4-FFF2-40B4-BE49-F238E27FC236}">
                <a16:creationId xmlns:a16="http://schemas.microsoft.com/office/drawing/2014/main" id="{E9F29C3F-8AB3-46BE-B110-879C1B67605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21" name="TextBox 8">
            <a:extLst>
              <a:ext uri="{FF2B5EF4-FFF2-40B4-BE49-F238E27FC236}">
                <a16:creationId xmlns:a16="http://schemas.microsoft.com/office/drawing/2014/main" id="{AF474FD7-3535-4388-8632-0F537353ADD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words into the correct place in the table.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76296F-EF03-474A-AA6F-C8C1BBA59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443615"/>
              </p:ext>
            </p:extLst>
          </p:nvPr>
        </p:nvGraphicFramePr>
        <p:xfrm>
          <a:off x="1926000" y="1631823"/>
          <a:ext cx="5292000" cy="29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3595920205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1647595667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675881046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Adjective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Verb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Noun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93518"/>
                  </a:ext>
                </a:extLst>
              </a:tr>
              <a:tr h="248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blue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creepy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small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loud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jump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play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receive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swim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house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Bristol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Monday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joy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72513"/>
                  </a:ext>
                </a:extLst>
              </a:tr>
            </a:tbl>
          </a:graphicData>
        </a:graphic>
      </p:graphicFrame>
      <p:pic>
        <p:nvPicPr>
          <p:cNvPr id="20" name="Picture 19" descr="A close up of a sign&#10;&#10;Description generated with high confidence">
            <a:extLst>
              <a:ext uri="{FF2B5EF4-FFF2-40B4-BE49-F238E27FC236}">
                <a16:creationId xmlns:a16="http://schemas.microsoft.com/office/drawing/2014/main" id="{E9F29C3F-8AB3-46BE-B110-879C1B67605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21" name="TextBox 8">
            <a:extLst>
              <a:ext uri="{FF2B5EF4-FFF2-40B4-BE49-F238E27FC236}">
                <a16:creationId xmlns:a16="http://schemas.microsoft.com/office/drawing/2014/main" id="{AF474FD7-3535-4388-8632-0F537353ADD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97065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three nouns below.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47EEED3-5A91-4C2A-869B-0AEECC657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23096"/>
              </p:ext>
            </p:extLst>
          </p:nvPr>
        </p:nvGraphicFramePr>
        <p:xfrm>
          <a:off x="1391119" y="1963674"/>
          <a:ext cx="6361761" cy="2930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0587">
                  <a:extLst>
                    <a:ext uri="{9D8B030D-6E8A-4147-A177-3AD203B41FA5}">
                      <a16:colId xmlns:a16="http://schemas.microsoft.com/office/drawing/2014/main" val="288380550"/>
                    </a:ext>
                  </a:extLst>
                </a:gridCol>
                <a:gridCol w="2120587">
                  <a:extLst>
                    <a:ext uri="{9D8B030D-6E8A-4147-A177-3AD203B41FA5}">
                      <a16:colId xmlns:a16="http://schemas.microsoft.com/office/drawing/2014/main" val="191615896"/>
                    </a:ext>
                  </a:extLst>
                </a:gridCol>
                <a:gridCol w="2120587">
                  <a:extLst>
                    <a:ext uri="{9D8B030D-6E8A-4147-A177-3AD203B41FA5}">
                      <a16:colId xmlns:a16="http://schemas.microsoft.com/office/drawing/2014/main" val="958387185"/>
                    </a:ext>
                  </a:extLst>
                </a:gridCol>
              </a:tblGrid>
              <a:tr h="976884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fast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1" dirty="0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paper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8601791"/>
                  </a:ext>
                </a:extLst>
              </a:tr>
              <a:tr h="976884">
                <a:tc>
                  <a:txBody>
                    <a:bodyPr/>
                    <a:lstStyle/>
                    <a:p>
                      <a:pPr algn="ctr"/>
                      <a:endParaRPr lang="en-GB" sz="4000" b="1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river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1" dirty="0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4837710"/>
                  </a:ext>
                </a:extLst>
              </a:tr>
              <a:tr h="976884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white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1" dirty="0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Earth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1737151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5F8ED784-C53B-4248-AA26-52A4FE95923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EDEB2510-7194-409E-A51E-0EEF784B3CC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three nouns below.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47EEED3-5A91-4C2A-869B-0AEECC657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217623"/>
              </p:ext>
            </p:extLst>
          </p:nvPr>
        </p:nvGraphicFramePr>
        <p:xfrm>
          <a:off x="1391119" y="1963674"/>
          <a:ext cx="6361761" cy="2930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0587">
                  <a:extLst>
                    <a:ext uri="{9D8B030D-6E8A-4147-A177-3AD203B41FA5}">
                      <a16:colId xmlns:a16="http://schemas.microsoft.com/office/drawing/2014/main" val="288380550"/>
                    </a:ext>
                  </a:extLst>
                </a:gridCol>
                <a:gridCol w="2120587">
                  <a:extLst>
                    <a:ext uri="{9D8B030D-6E8A-4147-A177-3AD203B41FA5}">
                      <a16:colId xmlns:a16="http://schemas.microsoft.com/office/drawing/2014/main" val="191615896"/>
                    </a:ext>
                  </a:extLst>
                </a:gridCol>
                <a:gridCol w="2120587">
                  <a:extLst>
                    <a:ext uri="{9D8B030D-6E8A-4147-A177-3AD203B41FA5}">
                      <a16:colId xmlns:a16="http://schemas.microsoft.com/office/drawing/2014/main" val="958387185"/>
                    </a:ext>
                  </a:extLst>
                </a:gridCol>
              </a:tblGrid>
              <a:tr h="976884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fast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1" dirty="0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paper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8601791"/>
                  </a:ext>
                </a:extLst>
              </a:tr>
              <a:tr h="976884">
                <a:tc>
                  <a:txBody>
                    <a:bodyPr/>
                    <a:lstStyle/>
                    <a:p>
                      <a:pPr algn="ctr"/>
                      <a:endParaRPr lang="en-GB" sz="4000" b="1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river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1" dirty="0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4837710"/>
                  </a:ext>
                </a:extLst>
              </a:tr>
              <a:tr h="976884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white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1" dirty="0">
                        <a:latin typeface="Century Gothic" panose="020B0502020202020204" pitchFamily="34" charset="0"/>
                      </a:endParaRP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Earth</a:t>
                      </a:r>
                    </a:p>
                  </a:txBody>
                  <a:tcPr marL="123354" marR="123354" marT="61678" marB="6167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1737151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AA164A89-BDA2-4292-B7E0-360E7C016D96}"/>
              </a:ext>
            </a:extLst>
          </p:cNvPr>
          <p:cNvSpPr/>
          <p:nvPr/>
        </p:nvSpPr>
        <p:spPr>
          <a:xfrm>
            <a:off x="5593080" y="2042160"/>
            <a:ext cx="2129320" cy="9601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559A441-F5BA-4757-99E9-0509186C66C9}"/>
              </a:ext>
            </a:extLst>
          </p:cNvPr>
          <p:cNvSpPr/>
          <p:nvPr/>
        </p:nvSpPr>
        <p:spPr>
          <a:xfrm>
            <a:off x="3505200" y="3002280"/>
            <a:ext cx="2129320" cy="9601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47A72C0-B57E-400E-AC08-A5894EABEF19}"/>
              </a:ext>
            </a:extLst>
          </p:cNvPr>
          <p:cNvSpPr/>
          <p:nvPr/>
        </p:nvSpPr>
        <p:spPr>
          <a:xfrm>
            <a:off x="5623560" y="3916680"/>
            <a:ext cx="2129320" cy="9601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 up of a sign&#10;&#10;Description generated with high confidence">
            <a:extLst>
              <a:ext uri="{FF2B5EF4-FFF2-40B4-BE49-F238E27FC236}">
                <a16:creationId xmlns:a16="http://schemas.microsoft.com/office/drawing/2014/main" id="{197B0240-764B-4079-AD63-ED3FDA519AF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1" name="TextBox 8">
            <a:extLst>
              <a:ext uri="{FF2B5EF4-FFF2-40B4-BE49-F238E27FC236}">
                <a16:creationId xmlns:a16="http://schemas.microsoft.com/office/drawing/2014/main" id="{CD401BE6-A030-49EC-9C3A-7BDEFBC3C1D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424291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Underline the three nouns in the sentence below.</a:t>
            </a:r>
          </a:p>
          <a:p>
            <a:pPr lvl="0" defTabSz="68580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685800">
              <a:lnSpc>
                <a:spcPct val="150000"/>
              </a:lnSpc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Sally was enjoying her chips but she couldn’t find the vinegar!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FC0954FC-3313-4277-ADBA-3C9F83691F8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A7A6F646-3051-4E4D-8834-BD302818D580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30249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Underline the three nouns in the sentence below.</a:t>
            </a:r>
          </a:p>
          <a:p>
            <a:pPr lvl="0" defTabSz="68580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685800">
              <a:lnSpc>
                <a:spcPct val="150000"/>
              </a:lnSpc>
              <a:defRPr/>
            </a:pP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Sally</a:t>
            </a:r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was enjoying her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chips</a:t>
            </a:r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but she couldn’t find the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vinegar</a:t>
            </a:r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!</a:t>
            </a:r>
          </a:p>
          <a:p>
            <a:pPr algn="ctr">
              <a:lnSpc>
                <a:spcPct val="150000"/>
              </a:lnSpc>
            </a:pPr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F299A34F-DC85-45F1-99FA-10BFA4DE248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35E703E1-D5B0-457A-92BF-5A072CB69DB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92747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word ‘beach’ is a proper noun.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504C3C-35CE-4FE8-9DD7-71D6E2270B98}"/>
              </a:ext>
            </a:extLst>
          </p:cNvPr>
          <p:cNvSpPr/>
          <p:nvPr/>
        </p:nvSpPr>
        <p:spPr>
          <a:xfrm>
            <a:off x="1474565" y="2489044"/>
            <a:ext cx="6194870" cy="133736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Liam and his friends built sandcastles on the beach.</a:t>
            </a:r>
          </a:p>
        </p:txBody>
      </p:sp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22404F1B-780D-4B7E-ABFD-B94C3A9D14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DD795ABF-5F2C-403F-9864-0986C349452D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90932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word ‘beach’ is a proper noun.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 – the word ‘beach’ is a common noun.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5939286-9EAB-4976-B8CC-90A375774619}"/>
              </a:ext>
            </a:extLst>
          </p:cNvPr>
          <p:cNvSpPr/>
          <p:nvPr/>
        </p:nvSpPr>
        <p:spPr>
          <a:xfrm>
            <a:off x="1474565" y="2489044"/>
            <a:ext cx="6194870" cy="133736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Liam and his friends built sandcastles on the beach.</a:t>
            </a:r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1CEDF56C-7ECC-48FA-8319-9611BFF5D41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0241AA9-DA03-4C1D-B1E8-355B44FD050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504297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1FB22C-DE2A-441F-A6C0-0288D5AAC6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275</Words>
  <Application>Microsoft Office PowerPoint</Application>
  <PresentationFormat>On-screen Show (4:3)</PresentationFormat>
  <Paragraphs>182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Supply Teacher</cp:lastModifiedBy>
  <cp:revision>82</cp:revision>
  <dcterms:created xsi:type="dcterms:W3CDTF">2018-03-17T10:08:43Z</dcterms:created>
  <dcterms:modified xsi:type="dcterms:W3CDTF">2020-03-30T11:27:19Z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