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366" r:id="rId6"/>
    <p:sldId id="365" r:id="rId7"/>
    <p:sldId id="398" r:id="rId8"/>
    <p:sldId id="404" r:id="rId9"/>
    <p:sldId id="403" r:id="rId10"/>
    <p:sldId id="392" r:id="rId11"/>
    <p:sldId id="394" r:id="rId12"/>
    <p:sldId id="371" r:id="rId13"/>
    <p:sldId id="395" r:id="rId14"/>
    <p:sldId id="360" r:id="rId15"/>
    <p:sldId id="396" r:id="rId16"/>
    <p:sldId id="406" r:id="rId17"/>
    <p:sldId id="388" r:id="rId18"/>
    <p:sldId id="399" r:id="rId19"/>
    <p:sldId id="400" r:id="rId20"/>
    <p:sldId id="314" r:id="rId21"/>
    <p:sldId id="397" r:id="rId22"/>
    <p:sldId id="379" r:id="rId23"/>
    <p:sldId id="401" r:id="rId24"/>
    <p:sldId id="402" r:id="rId25"/>
    <p:sldId id="408"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3FBF8D-6A0D-4180-8BD0-26FAB905E952}" v="33" dt="2020-01-31T13:59:12.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4698"/>
  </p:normalViewPr>
  <p:slideViewPr>
    <p:cSldViewPr snapToGrid="0">
      <p:cViewPr varScale="1">
        <p:scale>
          <a:sx n="65" d="100"/>
          <a:sy n="65" d="100"/>
        </p:scale>
        <p:origin x="14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Schapira" userId="922153a7-3d05-4828-9103-57c0b5334c47" providerId="ADAL" clId="{7A783B1C-226F-454C-BA20-CDC247856DEF}"/>
    <pc:docChg chg="modSld">
      <pc:chgData name="Elise Schapira" userId="922153a7-3d05-4828-9103-57c0b5334c47" providerId="ADAL" clId="{7A783B1C-226F-454C-BA20-CDC247856DEF}" dt="2020-01-30T09:31:14.412" v="4" actId="13219"/>
      <pc:docMkLst>
        <pc:docMk/>
      </pc:docMkLst>
      <pc:sldChg chg="modSp">
        <pc:chgData name="Elise Schapira" userId="922153a7-3d05-4828-9103-57c0b5334c47" providerId="ADAL" clId="{7A783B1C-226F-454C-BA20-CDC247856DEF}" dt="2020-01-30T09:29:29.821" v="3" actId="20577"/>
        <pc:sldMkLst>
          <pc:docMk/>
          <pc:sldMk cId="3968008280" sldId="385"/>
        </pc:sldMkLst>
        <pc:spChg chg="mod">
          <ac:chgData name="Elise Schapira" userId="922153a7-3d05-4828-9103-57c0b5334c47" providerId="ADAL" clId="{7A783B1C-226F-454C-BA20-CDC247856DEF}" dt="2020-01-30T09:29:27.653" v="1" actId="20577"/>
          <ac:spMkLst>
            <pc:docMk/>
            <pc:sldMk cId="3968008280" sldId="385"/>
            <ac:spMk id="2" creationId="{03185854-5FF4-42CD-8EA7-9C095ED5788E}"/>
          </ac:spMkLst>
        </pc:spChg>
        <pc:spChg chg="mod">
          <ac:chgData name="Elise Schapira" userId="922153a7-3d05-4828-9103-57c0b5334c47" providerId="ADAL" clId="{7A783B1C-226F-454C-BA20-CDC247856DEF}" dt="2020-01-30T09:29:29.821" v="3" actId="20577"/>
          <ac:spMkLst>
            <pc:docMk/>
            <pc:sldMk cId="3968008280" sldId="385"/>
            <ac:spMk id="13" creationId="{636FF909-8E55-4CC8-8059-B9B240C6FBEF}"/>
          </ac:spMkLst>
        </pc:spChg>
      </pc:sldChg>
      <pc:sldChg chg="modSp">
        <pc:chgData name="Elise Schapira" userId="922153a7-3d05-4828-9103-57c0b5334c47" providerId="ADAL" clId="{7A783B1C-226F-454C-BA20-CDC247856DEF}" dt="2020-01-30T09:31:14.412" v="4" actId="13219"/>
        <pc:sldMkLst>
          <pc:docMk/>
          <pc:sldMk cId="2379954791" sldId="392"/>
        </pc:sldMkLst>
        <pc:graphicFrameChg chg="modGraphic">
          <ac:chgData name="Elise Schapira" userId="922153a7-3d05-4828-9103-57c0b5334c47" providerId="ADAL" clId="{7A783B1C-226F-454C-BA20-CDC247856DEF}" dt="2020-01-30T09:31:14.412" v="4" actId="13219"/>
          <ac:graphicFrameMkLst>
            <pc:docMk/>
            <pc:sldMk cId="2379954791" sldId="392"/>
            <ac:graphicFrameMk id="9" creationId="{106B2DF2-8A16-46A9-B2BC-DC067ADD2A83}"/>
          </ac:graphicFrameMkLst>
        </pc:graphicFrameChg>
      </pc:sldChg>
    </pc:docChg>
  </pc:docChgLst>
  <pc:docChgLst>
    <pc:chgData name="Jan Fitzpatrick" userId="d1b284ec-d1dd-4765-b823-b34899491c26" providerId="ADAL" clId="{CF3FBF8D-6A0D-4180-8BD0-26FAB905E952}"/>
    <pc:docChg chg="undo custSel addSld delSld modSld">
      <pc:chgData name="Jan Fitzpatrick" userId="d1b284ec-d1dd-4765-b823-b34899491c26" providerId="ADAL" clId="{CF3FBF8D-6A0D-4180-8BD0-26FAB905E952}" dt="2020-01-31T13:59:42.240" v="285" actId="20577"/>
      <pc:docMkLst>
        <pc:docMk/>
      </pc:docMkLst>
      <pc:sldChg chg="modSp">
        <pc:chgData name="Jan Fitzpatrick" userId="d1b284ec-d1dd-4765-b823-b34899491c26" providerId="ADAL" clId="{CF3FBF8D-6A0D-4180-8BD0-26FAB905E952}" dt="2020-01-31T13:56:08.537" v="227" actId="1035"/>
        <pc:sldMkLst>
          <pc:docMk/>
          <pc:sldMk cId="636014570" sldId="314"/>
        </pc:sldMkLst>
        <pc:spChg chg="mod">
          <ac:chgData name="Jan Fitzpatrick" userId="d1b284ec-d1dd-4765-b823-b34899491c26" providerId="ADAL" clId="{CF3FBF8D-6A0D-4180-8BD0-26FAB905E952}" dt="2020-01-31T13:55:59.359" v="213" actId="403"/>
          <ac:spMkLst>
            <pc:docMk/>
            <pc:sldMk cId="636014570" sldId="314"/>
            <ac:spMk id="19" creationId="{5252A847-DE45-4FA3-A1F8-EEBEB845FF8E}"/>
          </ac:spMkLst>
        </pc:spChg>
        <pc:graphicFrameChg chg="mod modGraphic">
          <ac:chgData name="Jan Fitzpatrick" userId="d1b284ec-d1dd-4765-b823-b34899491c26" providerId="ADAL" clId="{CF3FBF8D-6A0D-4180-8BD0-26FAB905E952}" dt="2020-01-31T13:55:33.894" v="204" actId="403"/>
          <ac:graphicFrameMkLst>
            <pc:docMk/>
            <pc:sldMk cId="636014570" sldId="314"/>
            <ac:graphicFrameMk id="2" creationId="{B0CDEFD7-AA63-4E4A-939B-448B58A351F1}"/>
          </ac:graphicFrameMkLst>
        </pc:graphicFrameChg>
        <pc:graphicFrameChg chg="mod">
          <ac:chgData name="Jan Fitzpatrick" userId="d1b284ec-d1dd-4765-b823-b34899491c26" providerId="ADAL" clId="{CF3FBF8D-6A0D-4180-8BD0-26FAB905E952}" dt="2020-01-31T13:56:08.537" v="227" actId="1035"/>
          <ac:graphicFrameMkLst>
            <pc:docMk/>
            <pc:sldMk cId="636014570" sldId="314"/>
            <ac:graphicFrameMk id="14" creationId="{FA470B1B-6574-4826-B155-EF56800C86F6}"/>
          </ac:graphicFrameMkLst>
        </pc:graphicFrameChg>
        <pc:graphicFrameChg chg="mod modGraphic">
          <ac:chgData name="Jan Fitzpatrick" userId="d1b284ec-d1dd-4765-b823-b34899491c26" providerId="ADAL" clId="{CF3FBF8D-6A0D-4180-8BD0-26FAB905E952}" dt="2020-01-31T13:55:37.611" v="206" actId="403"/>
          <ac:graphicFrameMkLst>
            <pc:docMk/>
            <pc:sldMk cId="636014570" sldId="314"/>
            <ac:graphicFrameMk id="15" creationId="{D55CA762-F578-4E67-A532-68215B72BFF4}"/>
          </ac:graphicFrameMkLst>
        </pc:graphicFrameChg>
      </pc:sldChg>
      <pc:sldChg chg="modSp">
        <pc:chgData name="Jan Fitzpatrick" userId="d1b284ec-d1dd-4765-b823-b34899491c26" providerId="ADAL" clId="{CF3FBF8D-6A0D-4180-8BD0-26FAB905E952}" dt="2020-01-31T13:45:42.945" v="46" actId="404"/>
        <pc:sldMkLst>
          <pc:docMk/>
          <pc:sldMk cId="1669721746" sldId="365"/>
        </pc:sldMkLst>
        <pc:spChg chg="mod">
          <ac:chgData name="Jan Fitzpatrick" userId="d1b284ec-d1dd-4765-b823-b34899491c26" providerId="ADAL" clId="{CF3FBF8D-6A0D-4180-8BD0-26FAB905E952}" dt="2020-01-31T13:38:11.589" v="3" actId="403"/>
          <ac:spMkLst>
            <pc:docMk/>
            <pc:sldMk cId="1669721746" sldId="365"/>
            <ac:spMk id="3" creationId="{80B8414D-B126-432B-9C47-46D72255604E}"/>
          </ac:spMkLst>
        </pc:spChg>
        <pc:spChg chg="mod">
          <ac:chgData name="Jan Fitzpatrick" userId="d1b284ec-d1dd-4765-b823-b34899491c26" providerId="ADAL" clId="{CF3FBF8D-6A0D-4180-8BD0-26FAB905E952}" dt="2020-01-31T13:38:11.589" v="3" actId="403"/>
          <ac:spMkLst>
            <pc:docMk/>
            <pc:sldMk cId="1669721746" sldId="365"/>
            <ac:spMk id="4" creationId="{73965BC3-CE7A-411C-A109-1C1D79B47AA4}"/>
          </ac:spMkLst>
        </pc:spChg>
        <pc:spChg chg="mod">
          <ac:chgData name="Jan Fitzpatrick" userId="d1b284ec-d1dd-4765-b823-b34899491c26" providerId="ADAL" clId="{CF3FBF8D-6A0D-4180-8BD0-26FAB905E952}" dt="2020-01-31T13:38:11.589" v="3" actId="403"/>
          <ac:spMkLst>
            <pc:docMk/>
            <pc:sldMk cId="1669721746" sldId="365"/>
            <ac:spMk id="14" creationId="{63E41F62-8F42-4EF5-8B15-8C8EB3A2BF33}"/>
          </ac:spMkLst>
        </pc:spChg>
        <pc:spChg chg="mod">
          <ac:chgData name="Jan Fitzpatrick" userId="d1b284ec-d1dd-4765-b823-b34899491c26" providerId="ADAL" clId="{CF3FBF8D-6A0D-4180-8BD0-26FAB905E952}" dt="2020-01-31T13:45:42.945" v="46" actId="404"/>
          <ac:spMkLst>
            <pc:docMk/>
            <pc:sldMk cId="1669721746" sldId="365"/>
            <ac:spMk id="19" creationId="{5252A847-DE45-4FA3-A1F8-EEBEB845FF8E}"/>
          </ac:spMkLst>
        </pc:spChg>
        <pc:cxnChg chg="mod">
          <ac:chgData name="Jan Fitzpatrick" userId="d1b284ec-d1dd-4765-b823-b34899491c26" providerId="ADAL" clId="{CF3FBF8D-6A0D-4180-8BD0-26FAB905E952}" dt="2020-01-31T13:38:06.661" v="1" actId="1582"/>
          <ac:cxnSpMkLst>
            <pc:docMk/>
            <pc:sldMk cId="1669721746" sldId="365"/>
            <ac:cxnSpMk id="16" creationId="{1EDE7B0C-7E04-4186-8CC1-5D2490BC70DE}"/>
          </ac:cxnSpMkLst>
        </pc:cxnChg>
        <pc:cxnChg chg="mod">
          <ac:chgData name="Jan Fitzpatrick" userId="d1b284ec-d1dd-4765-b823-b34899491c26" providerId="ADAL" clId="{CF3FBF8D-6A0D-4180-8BD0-26FAB905E952}" dt="2020-01-31T13:38:06.661" v="1" actId="1582"/>
          <ac:cxnSpMkLst>
            <pc:docMk/>
            <pc:sldMk cId="1669721746" sldId="365"/>
            <ac:cxnSpMk id="20" creationId="{2FBF2D3D-0ED6-41F7-B696-0519094F0C03}"/>
          </ac:cxnSpMkLst>
        </pc:cxnChg>
      </pc:sldChg>
      <pc:sldChg chg="modSp">
        <pc:chgData name="Jan Fitzpatrick" userId="d1b284ec-d1dd-4765-b823-b34899491c26" providerId="ADAL" clId="{CF3FBF8D-6A0D-4180-8BD0-26FAB905E952}" dt="2020-01-31T13:48:01.192" v="66"/>
        <pc:sldMkLst>
          <pc:docMk/>
          <pc:sldMk cId="660747533" sldId="371"/>
        </pc:sldMkLst>
        <pc:spChg chg="mod">
          <ac:chgData name="Jan Fitzpatrick" userId="d1b284ec-d1dd-4765-b823-b34899491c26" providerId="ADAL" clId="{CF3FBF8D-6A0D-4180-8BD0-26FAB905E952}" dt="2020-01-31T13:47:52.172" v="63" actId="1582"/>
          <ac:spMkLst>
            <pc:docMk/>
            <pc:sldMk cId="660747533" sldId="371"/>
            <ac:spMk id="9" creationId="{D2F473B1-B10A-F442-AFCC-A58C8DD425AC}"/>
          </ac:spMkLst>
        </pc:spChg>
        <pc:spChg chg="mod">
          <ac:chgData name="Jan Fitzpatrick" userId="d1b284ec-d1dd-4765-b823-b34899491c26" providerId="ADAL" clId="{CF3FBF8D-6A0D-4180-8BD0-26FAB905E952}" dt="2020-01-31T13:46:27.594" v="51" actId="403"/>
          <ac:spMkLst>
            <pc:docMk/>
            <pc:sldMk cId="660747533" sldId="371"/>
            <ac:spMk id="19" creationId="{5252A847-DE45-4FA3-A1F8-EEBEB845FF8E}"/>
          </ac:spMkLst>
        </pc:spChg>
        <pc:graphicFrameChg chg="mod">
          <ac:chgData name="Jan Fitzpatrick" userId="d1b284ec-d1dd-4765-b823-b34899491c26" providerId="ADAL" clId="{CF3FBF8D-6A0D-4180-8BD0-26FAB905E952}" dt="2020-01-31T13:48:01.192" v="66"/>
          <ac:graphicFrameMkLst>
            <pc:docMk/>
            <pc:sldMk cId="660747533" sldId="371"/>
            <ac:graphicFrameMk id="10" creationId="{6767A8A0-8192-694A-85DE-5FF843DDC9F2}"/>
          </ac:graphicFrameMkLst>
        </pc:graphicFrameChg>
      </pc:sldChg>
      <pc:sldChg chg="modSp">
        <pc:chgData name="Jan Fitzpatrick" userId="d1b284ec-d1dd-4765-b823-b34899491c26" providerId="ADAL" clId="{CF3FBF8D-6A0D-4180-8BD0-26FAB905E952}" dt="2020-01-31T13:59:42.240" v="285" actId="20577"/>
        <pc:sldMkLst>
          <pc:docMk/>
          <pc:sldMk cId="2142036948" sldId="379"/>
        </pc:sldMkLst>
        <pc:spChg chg="mod">
          <ac:chgData name="Jan Fitzpatrick" userId="d1b284ec-d1dd-4765-b823-b34899491c26" providerId="ADAL" clId="{CF3FBF8D-6A0D-4180-8BD0-26FAB905E952}" dt="2020-01-31T13:59:42.240" v="285" actId="20577"/>
          <ac:spMkLst>
            <pc:docMk/>
            <pc:sldMk cId="2142036948" sldId="379"/>
            <ac:spMk id="19" creationId="{5252A847-DE45-4FA3-A1F8-EEBEB845FF8E}"/>
          </ac:spMkLst>
        </pc:spChg>
      </pc:sldChg>
      <pc:sldChg chg="add del">
        <pc:chgData name="Jan Fitzpatrick" userId="d1b284ec-d1dd-4765-b823-b34899491c26" providerId="ADAL" clId="{CF3FBF8D-6A0D-4180-8BD0-26FAB905E952}" dt="2020-01-31T13:58:49.982" v="279" actId="2696"/>
        <pc:sldMkLst>
          <pc:docMk/>
          <pc:sldMk cId="3444929023" sldId="381"/>
        </pc:sldMkLst>
      </pc:sldChg>
      <pc:sldChg chg="del">
        <pc:chgData name="Jan Fitzpatrick" userId="d1b284ec-d1dd-4765-b823-b34899491c26" providerId="ADAL" clId="{CF3FBF8D-6A0D-4180-8BD0-26FAB905E952}" dt="2020-01-31T13:58:18.673" v="274" actId="2696"/>
        <pc:sldMkLst>
          <pc:docMk/>
          <pc:sldMk cId="867565735" sldId="384"/>
        </pc:sldMkLst>
      </pc:sldChg>
      <pc:sldChg chg="modSp">
        <pc:chgData name="Jan Fitzpatrick" userId="d1b284ec-d1dd-4765-b823-b34899491c26" providerId="ADAL" clId="{CF3FBF8D-6A0D-4180-8BD0-26FAB905E952}" dt="2020-01-31T13:45:53.778" v="48" actId="404"/>
        <pc:sldMkLst>
          <pc:docMk/>
          <pc:sldMk cId="3968008280" sldId="385"/>
        </pc:sldMkLst>
        <pc:spChg chg="mod">
          <ac:chgData name="Jan Fitzpatrick" userId="d1b284ec-d1dd-4765-b823-b34899491c26" providerId="ADAL" clId="{CF3FBF8D-6A0D-4180-8BD0-26FAB905E952}" dt="2020-01-31T13:41:22.443" v="22" actId="1582"/>
          <ac:spMkLst>
            <pc:docMk/>
            <pc:sldMk cId="3968008280" sldId="385"/>
            <ac:spMk id="2" creationId="{03185854-5FF4-42CD-8EA7-9C095ED5788E}"/>
          </ac:spMkLst>
        </pc:spChg>
        <pc:spChg chg="mod">
          <ac:chgData name="Jan Fitzpatrick" userId="d1b284ec-d1dd-4765-b823-b34899491c26" providerId="ADAL" clId="{CF3FBF8D-6A0D-4180-8BD0-26FAB905E952}" dt="2020-01-31T13:41:22.443" v="22" actId="1582"/>
          <ac:spMkLst>
            <pc:docMk/>
            <pc:sldMk cId="3968008280" sldId="385"/>
            <ac:spMk id="11" creationId="{4AA8D0AF-B6B8-4921-A036-11A30191893C}"/>
          </ac:spMkLst>
        </pc:spChg>
        <pc:spChg chg="mod">
          <ac:chgData name="Jan Fitzpatrick" userId="d1b284ec-d1dd-4765-b823-b34899491c26" providerId="ADAL" clId="{CF3FBF8D-6A0D-4180-8BD0-26FAB905E952}" dt="2020-01-31T13:41:22.443" v="22" actId="1582"/>
          <ac:spMkLst>
            <pc:docMk/>
            <pc:sldMk cId="3968008280" sldId="385"/>
            <ac:spMk id="12" creationId="{3BD89605-D670-48DF-84B7-06EA2122485A}"/>
          </ac:spMkLst>
        </pc:spChg>
        <pc:spChg chg="mod">
          <ac:chgData name="Jan Fitzpatrick" userId="d1b284ec-d1dd-4765-b823-b34899491c26" providerId="ADAL" clId="{CF3FBF8D-6A0D-4180-8BD0-26FAB905E952}" dt="2020-01-31T13:41:22.443" v="22" actId="1582"/>
          <ac:spMkLst>
            <pc:docMk/>
            <pc:sldMk cId="3968008280" sldId="385"/>
            <ac:spMk id="13" creationId="{636FF909-8E55-4CC8-8059-B9B240C6FBEF}"/>
          </ac:spMkLst>
        </pc:spChg>
        <pc:spChg chg="mod">
          <ac:chgData name="Jan Fitzpatrick" userId="d1b284ec-d1dd-4765-b823-b34899491c26" providerId="ADAL" clId="{CF3FBF8D-6A0D-4180-8BD0-26FAB905E952}" dt="2020-01-31T13:41:22.443" v="22" actId="1582"/>
          <ac:spMkLst>
            <pc:docMk/>
            <pc:sldMk cId="3968008280" sldId="385"/>
            <ac:spMk id="14" creationId="{6DC55F55-C749-4955-9CDF-701BE3B5EB5A}"/>
          </ac:spMkLst>
        </pc:spChg>
        <pc:spChg chg="mod">
          <ac:chgData name="Jan Fitzpatrick" userId="d1b284ec-d1dd-4765-b823-b34899491c26" providerId="ADAL" clId="{CF3FBF8D-6A0D-4180-8BD0-26FAB905E952}" dt="2020-01-31T13:45:53.778" v="48" actId="404"/>
          <ac:spMkLst>
            <pc:docMk/>
            <pc:sldMk cId="3968008280" sldId="385"/>
            <ac:spMk id="19" creationId="{5252A847-DE45-4FA3-A1F8-EEBEB845FF8E}"/>
          </ac:spMkLst>
        </pc:spChg>
      </pc:sldChg>
      <pc:sldChg chg="modSp">
        <pc:chgData name="Jan Fitzpatrick" userId="d1b284ec-d1dd-4765-b823-b34899491c26" providerId="ADAL" clId="{CF3FBF8D-6A0D-4180-8BD0-26FAB905E952}" dt="2020-01-31T13:53:03.810" v="155" actId="20577"/>
        <pc:sldMkLst>
          <pc:docMk/>
          <pc:sldMk cId="3322748053" sldId="388"/>
        </pc:sldMkLst>
        <pc:spChg chg="mod">
          <ac:chgData name="Jan Fitzpatrick" userId="d1b284ec-d1dd-4765-b823-b34899491c26" providerId="ADAL" clId="{CF3FBF8D-6A0D-4180-8BD0-26FAB905E952}" dt="2020-01-31T13:52:42.959" v="152" actId="6549"/>
          <ac:spMkLst>
            <pc:docMk/>
            <pc:sldMk cId="3322748053" sldId="388"/>
            <ac:spMk id="11" creationId="{EF179508-CB1E-4A66-91B4-D9065B654D48}"/>
          </ac:spMkLst>
        </pc:spChg>
        <pc:spChg chg="mod">
          <ac:chgData name="Jan Fitzpatrick" userId="d1b284ec-d1dd-4765-b823-b34899491c26" providerId="ADAL" clId="{CF3FBF8D-6A0D-4180-8BD0-26FAB905E952}" dt="2020-01-31T13:53:03.810" v="155" actId="20577"/>
          <ac:spMkLst>
            <pc:docMk/>
            <pc:sldMk cId="3322748053" sldId="388"/>
            <ac:spMk id="12" creationId="{80F98ED1-A9D3-4173-A1F0-18620A50B72C}"/>
          </ac:spMkLst>
        </pc:spChg>
      </pc:sldChg>
      <pc:sldChg chg="del">
        <pc:chgData name="Jan Fitzpatrick" userId="d1b284ec-d1dd-4765-b823-b34899491c26" providerId="ADAL" clId="{CF3FBF8D-6A0D-4180-8BD0-26FAB905E952}" dt="2020-01-31T13:53:50.285" v="192" actId="2696"/>
        <pc:sldMkLst>
          <pc:docMk/>
          <pc:sldMk cId="10785470" sldId="389"/>
        </pc:sldMkLst>
      </pc:sldChg>
      <pc:sldChg chg="del">
        <pc:chgData name="Jan Fitzpatrick" userId="d1b284ec-d1dd-4765-b823-b34899491c26" providerId="ADAL" clId="{CF3FBF8D-6A0D-4180-8BD0-26FAB905E952}" dt="2020-01-31T13:54:08.796" v="194" actId="2696"/>
        <pc:sldMkLst>
          <pc:docMk/>
          <pc:sldMk cId="1675168305" sldId="390"/>
        </pc:sldMkLst>
      </pc:sldChg>
      <pc:sldChg chg="modSp">
        <pc:chgData name="Jan Fitzpatrick" userId="d1b284ec-d1dd-4765-b823-b34899491c26" providerId="ADAL" clId="{CF3FBF8D-6A0D-4180-8BD0-26FAB905E952}" dt="2020-01-31T13:46:48.902" v="54" actId="1582"/>
        <pc:sldMkLst>
          <pc:docMk/>
          <pc:sldMk cId="2379954791" sldId="392"/>
        </pc:sldMkLst>
        <pc:spChg chg="mod">
          <ac:chgData name="Jan Fitzpatrick" userId="d1b284ec-d1dd-4765-b823-b34899491c26" providerId="ADAL" clId="{CF3FBF8D-6A0D-4180-8BD0-26FAB905E952}" dt="2020-01-31T13:46:48.902" v="54" actId="1582"/>
          <ac:spMkLst>
            <pc:docMk/>
            <pc:sldMk cId="2379954791" sldId="392"/>
            <ac:spMk id="10" creationId="{D3C97C36-6BB0-48E1-B9D5-B7A856C543EE}"/>
          </ac:spMkLst>
        </pc:spChg>
        <pc:spChg chg="mod">
          <ac:chgData name="Jan Fitzpatrick" userId="d1b284ec-d1dd-4765-b823-b34899491c26" providerId="ADAL" clId="{CF3FBF8D-6A0D-4180-8BD0-26FAB905E952}" dt="2020-01-31T13:46:48.902" v="54" actId="1582"/>
          <ac:spMkLst>
            <pc:docMk/>
            <pc:sldMk cId="2379954791" sldId="392"/>
            <ac:spMk id="11" creationId="{E42FFD74-3C8F-4FBB-A9ED-FC4F798343B9}"/>
          </ac:spMkLst>
        </pc:spChg>
        <pc:spChg chg="mod">
          <ac:chgData name="Jan Fitzpatrick" userId="d1b284ec-d1dd-4765-b823-b34899491c26" providerId="ADAL" clId="{CF3FBF8D-6A0D-4180-8BD0-26FAB905E952}" dt="2020-01-31T13:46:48.902" v="54" actId="1582"/>
          <ac:spMkLst>
            <pc:docMk/>
            <pc:sldMk cId="2379954791" sldId="392"/>
            <ac:spMk id="12" creationId="{28224B46-6218-4690-A950-FD440BDDA752}"/>
          </ac:spMkLst>
        </pc:spChg>
        <pc:spChg chg="mod">
          <ac:chgData name="Jan Fitzpatrick" userId="d1b284ec-d1dd-4765-b823-b34899491c26" providerId="ADAL" clId="{CF3FBF8D-6A0D-4180-8BD0-26FAB905E952}" dt="2020-01-31T13:43:21.608" v="35" actId="403"/>
          <ac:spMkLst>
            <pc:docMk/>
            <pc:sldMk cId="2379954791" sldId="392"/>
            <ac:spMk id="19" creationId="{5252A847-DE45-4FA3-A1F8-EEBEB845FF8E}"/>
          </ac:spMkLst>
        </pc:spChg>
      </pc:sldChg>
      <pc:sldChg chg="delSp modSp">
        <pc:chgData name="Jan Fitzpatrick" userId="d1b284ec-d1dd-4765-b823-b34899491c26" providerId="ADAL" clId="{CF3FBF8D-6A0D-4180-8BD0-26FAB905E952}" dt="2020-01-31T13:45:58.056" v="49" actId="404"/>
        <pc:sldMkLst>
          <pc:docMk/>
          <pc:sldMk cId="4167909016" sldId="393"/>
        </pc:sldMkLst>
        <pc:spChg chg="mod topLvl">
          <ac:chgData name="Jan Fitzpatrick" userId="d1b284ec-d1dd-4765-b823-b34899491c26" providerId="ADAL" clId="{CF3FBF8D-6A0D-4180-8BD0-26FAB905E952}" dt="2020-01-31T13:41:53.271" v="26" actId="1582"/>
          <ac:spMkLst>
            <pc:docMk/>
            <pc:sldMk cId="4167909016" sldId="393"/>
            <ac:spMk id="2" creationId="{03185854-5FF4-42CD-8EA7-9C095ED5788E}"/>
          </ac:spMkLst>
        </pc:spChg>
        <pc:spChg chg="mod topLvl">
          <ac:chgData name="Jan Fitzpatrick" userId="d1b284ec-d1dd-4765-b823-b34899491c26" providerId="ADAL" clId="{CF3FBF8D-6A0D-4180-8BD0-26FAB905E952}" dt="2020-01-31T13:41:36.350" v="24" actId="165"/>
          <ac:spMkLst>
            <pc:docMk/>
            <pc:sldMk cId="4167909016" sldId="393"/>
            <ac:spMk id="4" creationId="{853239A1-593A-4072-AA08-A88EBC441B38}"/>
          </ac:spMkLst>
        </pc:spChg>
        <pc:spChg chg="mod topLvl">
          <ac:chgData name="Jan Fitzpatrick" userId="d1b284ec-d1dd-4765-b823-b34899491c26" providerId="ADAL" clId="{CF3FBF8D-6A0D-4180-8BD0-26FAB905E952}" dt="2020-01-31T13:41:53.271" v="26" actId="1582"/>
          <ac:spMkLst>
            <pc:docMk/>
            <pc:sldMk cId="4167909016" sldId="393"/>
            <ac:spMk id="11" creationId="{4AA8D0AF-B6B8-4921-A036-11A30191893C}"/>
          </ac:spMkLst>
        </pc:spChg>
        <pc:spChg chg="mod topLvl">
          <ac:chgData name="Jan Fitzpatrick" userId="d1b284ec-d1dd-4765-b823-b34899491c26" providerId="ADAL" clId="{CF3FBF8D-6A0D-4180-8BD0-26FAB905E952}" dt="2020-01-31T13:41:53.271" v="26" actId="1582"/>
          <ac:spMkLst>
            <pc:docMk/>
            <pc:sldMk cId="4167909016" sldId="393"/>
            <ac:spMk id="12" creationId="{3BD89605-D670-48DF-84B7-06EA2122485A}"/>
          </ac:spMkLst>
        </pc:spChg>
        <pc:spChg chg="mod topLvl">
          <ac:chgData name="Jan Fitzpatrick" userId="d1b284ec-d1dd-4765-b823-b34899491c26" providerId="ADAL" clId="{CF3FBF8D-6A0D-4180-8BD0-26FAB905E952}" dt="2020-01-31T13:41:53.271" v="26" actId="1582"/>
          <ac:spMkLst>
            <pc:docMk/>
            <pc:sldMk cId="4167909016" sldId="393"/>
            <ac:spMk id="13" creationId="{636FF909-8E55-4CC8-8059-B9B240C6FBEF}"/>
          </ac:spMkLst>
        </pc:spChg>
        <pc:spChg chg="mod topLvl">
          <ac:chgData name="Jan Fitzpatrick" userId="d1b284ec-d1dd-4765-b823-b34899491c26" providerId="ADAL" clId="{CF3FBF8D-6A0D-4180-8BD0-26FAB905E952}" dt="2020-01-31T13:41:53.271" v="26" actId="1582"/>
          <ac:spMkLst>
            <pc:docMk/>
            <pc:sldMk cId="4167909016" sldId="393"/>
            <ac:spMk id="14" creationId="{6DC55F55-C749-4955-9CDF-701BE3B5EB5A}"/>
          </ac:spMkLst>
        </pc:spChg>
        <pc:spChg chg="mod topLvl">
          <ac:chgData name="Jan Fitzpatrick" userId="d1b284ec-d1dd-4765-b823-b34899491c26" providerId="ADAL" clId="{CF3FBF8D-6A0D-4180-8BD0-26FAB905E952}" dt="2020-01-31T13:41:36.350" v="24" actId="165"/>
          <ac:spMkLst>
            <pc:docMk/>
            <pc:sldMk cId="4167909016" sldId="393"/>
            <ac:spMk id="17" creationId="{69F25821-7F9C-4FA8-8E80-65ABB7B27A0F}"/>
          </ac:spMkLst>
        </pc:spChg>
        <pc:spChg chg="mod">
          <ac:chgData name="Jan Fitzpatrick" userId="d1b284ec-d1dd-4765-b823-b34899491c26" providerId="ADAL" clId="{CF3FBF8D-6A0D-4180-8BD0-26FAB905E952}" dt="2020-01-31T13:45:58.056" v="49" actId="404"/>
          <ac:spMkLst>
            <pc:docMk/>
            <pc:sldMk cId="4167909016" sldId="393"/>
            <ac:spMk id="19" creationId="{5252A847-DE45-4FA3-A1F8-EEBEB845FF8E}"/>
          </ac:spMkLst>
        </pc:spChg>
        <pc:grpChg chg="del mod topLvl">
          <ac:chgData name="Jan Fitzpatrick" userId="d1b284ec-d1dd-4765-b823-b34899491c26" providerId="ADAL" clId="{CF3FBF8D-6A0D-4180-8BD0-26FAB905E952}" dt="2020-01-31T13:41:43.238" v="25" actId="165"/>
          <ac:grpSpMkLst>
            <pc:docMk/>
            <pc:sldMk cId="4167909016" sldId="393"/>
            <ac:grpSpMk id="3" creationId="{692D817F-BECE-46F5-90A6-ACA874361FF3}"/>
          </ac:grpSpMkLst>
        </pc:grpChg>
        <pc:grpChg chg="del mod topLvl">
          <ac:chgData name="Jan Fitzpatrick" userId="d1b284ec-d1dd-4765-b823-b34899491c26" providerId="ADAL" clId="{CF3FBF8D-6A0D-4180-8BD0-26FAB905E952}" dt="2020-01-31T13:41:36.350" v="24" actId="165"/>
          <ac:grpSpMkLst>
            <pc:docMk/>
            <pc:sldMk cId="4167909016" sldId="393"/>
            <ac:grpSpMk id="5" creationId="{A5A90B7A-638C-44FA-931D-2B99627E4BCB}"/>
          </ac:grpSpMkLst>
        </pc:grpChg>
        <pc:grpChg chg="del">
          <ac:chgData name="Jan Fitzpatrick" userId="d1b284ec-d1dd-4765-b823-b34899491c26" providerId="ADAL" clId="{CF3FBF8D-6A0D-4180-8BD0-26FAB905E952}" dt="2020-01-31T13:41:30.469" v="23" actId="165"/>
          <ac:grpSpMkLst>
            <pc:docMk/>
            <pc:sldMk cId="4167909016" sldId="393"/>
            <ac:grpSpMk id="6" creationId="{22E8A86C-90C9-4F60-8AFB-53A609E16D8D}"/>
          </ac:grpSpMkLst>
        </pc:grpChg>
        <pc:picChg chg="mod topLvl">
          <ac:chgData name="Jan Fitzpatrick" userId="d1b284ec-d1dd-4765-b823-b34899491c26" providerId="ADAL" clId="{CF3FBF8D-6A0D-4180-8BD0-26FAB905E952}" dt="2020-01-31T13:41:36.350" v="24" actId="165"/>
          <ac:picMkLst>
            <pc:docMk/>
            <pc:sldMk cId="4167909016" sldId="393"/>
            <ac:picMk id="15" creationId="{C889688E-4508-4A33-8B11-9E4EEF35B29A}"/>
          </ac:picMkLst>
        </pc:picChg>
        <pc:picChg chg="mod topLvl">
          <ac:chgData name="Jan Fitzpatrick" userId="d1b284ec-d1dd-4765-b823-b34899491c26" providerId="ADAL" clId="{CF3FBF8D-6A0D-4180-8BD0-26FAB905E952}" dt="2020-01-31T13:41:36.350" v="24" actId="165"/>
          <ac:picMkLst>
            <pc:docMk/>
            <pc:sldMk cId="4167909016" sldId="393"/>
            <ac:picMk id="16" creationId="{66C54EE4-FE5D-483C-BDEB-3C793939EEF5}"/>
          </ac:picMkLst>
        </pc:picChg>
        <pc:cxnChg chg="mod">
          <ac:chgData name="Jan Fitzpatrick" userId="d1b284ec-d1dd-4765-b823-b34899491c26" providerId="ADAL" clId="{CF3FBF8D-6A0D-4180-8BD0-26FAB905E952}" dt="2020-01-31T13:42:21.204" v="27" actId="1582"/>
          <ac:cxnSpMkLst>
            <pc:docMk/>
            <pc:sldMk cId="4167909016" sldId="393"/>
            <ac:cxnSpMk id="20" creationId="{4FE941C3-F529-44CD-8C5D-1F523F5AFD19}"/>
          </ac:cxnSpMkLst>
        </pc:cxnChg>
        <pc:cxnChg chg="mod">
          <ac:chgData name="Jan Fitzpatrick" userId="d1b284ec-d1dd-4765-b823-b34899491c26" providerId="ADAL" clId="{CF3FBF8D-6A0D-4180-8BD0-26FAB905E952}" dt="2020-01-31T13:42:21.204" v="27" actId="1582"/>
          <ac:cxnSpMkLst>
            <pc:docMk/>
            <pc:sldMk cId="4167909016" sldId="393"/>
            <ac:cxnSpMk id="22" creationId="{873A6A1B-DFB9-41C4-BEB4-3B3752BA7CB8}"/>
          </ac:cxnSpMkLst>
        </pc:cxnChg>
      </pc:sldChg>
      <pc:sldChg chg="addSp delSp modSp">
        <pc:chgData name="Jan Fitzpatrick" userId="d1b284ec-d1dd-4765-b823-b34899491c26" providerId="ADAL" clId="{CF3FBF8D-6A0D-4180-8BD0-26FAB905E952}" dt="2020-01-31T13:46:57.310" v="55" actId="1582"/>
        <pc:sldMkLst>
          <pc:docMk/>
          <pc:sldMk cId="1591775745" sldId="394"/>
        </pc:sldMkLst>
        <pc:spChg chg="mod">
          <ac:chgData name="Jan Fitzpatrick" userId="d1b284ec-d1dd-4765-b823-b34899491c26" providerId="ADAL" clId="{CF3FBF8D-6A0D-4180-8BD0-26FAB905E952}" dt="2020-01-31T13:46:57.310" v="55" actId="1582"/>
          <ac:spMkLst>
            <pc:docMk/>
            <pc:sldMk cId="1591775745" sldId="394"/>
            <ac:spMk id="4" creationId="{DBCD63A3-97E4-44B0-8619-D84A0861E166}"/>
          </ac:spMkLst>
        </pc:spChg>
        <pc:spChg chg="mod">
          <ac:chgData name="Jan Fitzpatrick" userId="d1b284ec-d1dd-4765-b823-b34899491c26" providerId="ADAL" clId="{CF3FBF8D-6A0D-4180-8BD0-26FAB905E952}" dt="2020-01-31T13:46:57.310" v="55" actId="1582"/>
          <ac:spMkLst>
            <pc:docMk/>
            <pc:sldMk cId="1591775745" sldId="394"/>
            <ac:spMk id="10" creationId="{D3C97C36-6BB0-48E1-B9D5-B7A856C543EE}"/>
          </ac:spMkLst>
        </pc:spChg>
        <pc:spChg chg="mod">
          <ac:chgData name="Jan Fitzpatrick" userId="d1b284ec-d1dd-4765-b823-b34899491c26" providerId="ADAL" clId="{CF3FBF8D-6A0D-4180-8BD0-26FAB905E952}" dt="2020-01-31T13:46:57.310" v="55" actId="1582"/>
          <ac:spMkLst>
            <pc:docMk/>
            <pc:sldMk cId="1591775745" sldId="394"/>
            <ac:spMk id="11" creationId="{E42FFD74-3C8F-4FBB-A9ED-FC4F798343B9}"/>
          </ac:spMkLst>
        </pc:spChg>
        <pc:spChg chg="mod">
          <ac:chgData name="Jan Fitzpatrick" userId="d1b284ec-d1dd-4765-b823-b34899491c26" providerId="ADAL" clId="{CF3FBF8D-6A0D-4180-8BD0-26FAB905E952}" dt="2020-01-31T13:46:57.310" v="55" actId="1582"/>
          <ac:spMkLst>
            <pc:docMk/>
            <pc:sldMk cId="1591775745" sldId="394"/>
            <ac:spMk id="12" creationId="{28224B46-6218-4690-A950-FD440BDDA752}"/>
          </ac:spMkLst>
        </pc:spChg>
        <pc:spChg chg="mod">
          <ac:chgData name="Jan Fitzpatrick" userId="d1b284ec-d1dd-4765-b823-b34899491c26" providerId="ADAL" clId="{CF3FBF8D-6A0D-4180-8BD0-26FAB905E952}" dt="2020-01-31T13:43:54.021" v="40"/>
          <ac:spMkLst>
            <pc:docMk/>
            <pc:sldMk cId="1591775745" sldId="394"/>
            <ac:spMk id="19" creationId="{5252A847-DE45-4FA3-A1F8-EEBEB845FF8E}"/>
          </ac:spMkLst>
        </pc:spChg>
        <pc:graphicFrameChg chg="del">
          <ac:chgData name="Jan Fitzpatrick" userId="d1b284ec-d1dd-4765-b823-b34899491c26" providerId="ADAL" clId="{CF3FBF8D-6A0D-4180-8BD0-26FAB905E952}" dt="2020-01-31T13:43:40.331" v="39" actId="478"/>
          <ac:graphicFrameMkLst>
            <pc:docMk/>
            <pc:sldMk cId="1591775745" sldId="394"/>
            <ac:graphicFrameMk id="9" creationId="{106B2DF2-8A16-46A9-B2BC-DC067ADD2A83}"/>
          </ac:graphicFrameMkLst>
        </pc:graphicFrameChg>
        <pc:graphicFrameChg chg="add">
          <ac:chgData name="Jan Fitzpatrick" userId="d1b284ec-d1dd-4765-b823-b34899491c26" providerId="ADAL" clId="{CF3FBF8D-6A0D-4180-8BD0-26FAB905E952}" dt="2020-01-31T13:44:02.071" v="41"/>
          <ac:graphicFrameMkLst>
            <pc:docMk/>
            <pc:sldMk cId="1591775745" sldId="394"/>
            <ac:graphicFrameMk id="13" creationId="{B390C992-13FE-42A1-A910-6C7FA01A279F}"/>
          </ac:graphicFrameMkLst>
        </pc:graphicFrameChg>
      </pc:sldChg>
      <pc:sldChg chg="modSp">
        <pc:chgData name="Jan Fitzpatrick" userId="d1b284ec-d1dd-4765-b823-b34899491c26" providerId="ADAL" clId="{CF3FBF8D-6A0D-4180-8BD0-26FAB905E952}" dt="2020-01-31T13:48:18.434" v="70" actId="572"/>
        <pc:sldMkLst>
          <pc:docMk/>
          <pc:sldMk cId="862424251" sldId="395"/>
        </pc:sldMkLst>
        <pc:spChg chg="mod">
          <ac:chgData name="Jan Fitzpatrick" userId="d1b284ec-d1dd-4765-b823-b34899491c26" providerId="ADAL" clId="{CF3FBF8D-6A0D-4180-8BD0-26FAB905E952}" dt="2020-01-31T13:47:45.004" v="62" actId="1582"/>
          <ac:spMkLst>
            <pc:docMk/>
            <pc:sldMk cId="862424251" sldId="395"/>
            <ac:spMk id="9" creationId="{D2F473B1-B10A-F442-AFCC-A58C8DD425AC}"/>
          </ac:spMkLst>
        </pc:spChg>
        <pc:spChg chg="mod">
          <ac:chgData name="Jan Fitzpatrick" userId="d1b284ec-d1dd-4765-b823-b34899491c26" providerId="ADAL" clId="{CF3FBF8D-6A0D-4180-8BD0-26FAB905E952}" dt="2020-01-31T13:46:32.598" v="53" actId="403"/>
          <ac:spMkLst>
            <pc:docMk/>
            <pc:sldMk cId="862424251" sldId="395"/>
            <ac:spMk id="19" creationId="{5252A847-DE45-4FA3-A1F8-EEBEB845FF8E}"/>
          </ac:spMkLst>
        </pc:spChg>
        <pc:graphicFrameChg chg="mod modGraphic">
          <ac:chgData name="Jan Fitzpatrick" userId="d1b284ec-d1dd-4765-b823-b34899491c26" providerId="ADAL" clId="{CF3FBF8D-6A0D-4180-8BD0-26FAB905E952}" dt="2020-01-31T13:48:18.434" v="70" actId="572"/>
          <ac:graphicFrameMkLst>
            <pc:docMk/>
            <pc:sldMk cId="862424251" sldId="395"/>
            <ac:graphicFrameMk id="10" creationId="{6767A8A0-8192-694A-85DE-5FF843DDC9F2}"/>
          </ac:graphicFrameMkLst>
        </pc:graphicFrameChg>
      </pc:sldChg>
      <pc:sldChg chg="addSp delSp modSp">
        <pc:chgData name="Jan Fitzpatrick" userId="d1b284ec-d1dd-4765-b823-b34899491c26" providerId="ADAL" clId="{CF3FBF8D-6A0D-4180-8BD0-26FAB905E952}" dt="2020-01-31T13:56:40.336" v="231"/>
        <pc:sldMkLst>
          <pc:docMk/>
          <pc:sldMk cId="4224061482" sldId="397"/>
        </pc:sldMkLst>
        <pc:spChg chg="mod">
          <ac:chgData name="Jan Fitzpatrick" userId="d1b284ec-d1dd-4765-b823-b34899491c26" providerId="ADAL" clId="{CF3FBF8D-6A0D-4180-8BD0-26FAB905E952}" dt="2020-01-31T13:56:27.923" v="230"/>
          <ac:spMkLst>
            <pc:docMk/>
            <pc:sldMk cId="4224061482" sldId="397"/>
            <ac:spMk id="19" creationId="{5252A847-DE45-4FA3-A1F8-EEBEB845FF8E}"/>
          </ac:spMkLst>
        </pc:spChg>
        <pc:graphicFrameChg chg="mod modGraphic">
          <ac:chgData name="Jan Fitzpatrick" userId="d1b284ec-d1dd-4765-b823-b34899491c26" providerId="ADAL" clId="{CF3FBF8D-6A0D-4180-8BD0-26FAB905E952}" dt="2020-01-31T13:55:42.723" v="208" actId="403"/>
          <ac:graphicFrameMkLst>
            <pc:docMk/>
            <pc:sldMk cId="4224061482" sldId="397"/>
            <ac:graphicFrameMk id="2" creationId="{B0CDEFD7-AA63-4E4A-939B-448B58A351F1}"/>
          </ac:graphicFrameMkLst>
        </pc:graphicFrameChg>
        <pc:graphicFrameChg chg="add">
          <ac:chgData name="Jan Fitzpatrick" userId="d1b284ec-d1dd-4765-b823-b34899491c26" providerId="ADAL" clId="{CF3FBF8D-6A0D-4180-8BD0-26FAB905E952}" dt="2020-01-31T13:56:40.336" v="231"/>
          <ac:graphicFrameMkLst>
            <pc:docMk/>
            <pc:sldMk cId="4224061482" sldId="397"/>
            <ac:graphicFrameMk id="9" creationId="{ACC7D37D-1F54-487C-AB53-21D72CE28B5F}"/>
          </ac:graphicFrameMkLst>
        </pc:graphicFrameChg>
        <pc:graphicFrameChg chg="del">
          <ac:chgData name="Jan Fitzpatrick" userId="d1b284ec-d1dd-4765-b823-b34899491c26" providerId="ADAL" clId="{CF3FBF8D-6A0D-4180-8BD0-26FAB905E952}" dt="2020-01-31T13:56:17.652" v="229" actId="478"/>
          <ac:graphicFrameMkLst>
            <pc:docMk/>
            <pc:sldMk cId="4224061482" sldId="397"/>
            <ac:graphicFrameMk id="14" creationId="{FA470B1B-6574-4826-B155-EF56800C86F6}"/>
          </ac:graphicFrameMkLst>
        </pc:graphicFrameChg>
        <pc:graphicFrameChg chg="mod modGraphic">
          <ac:chgData name="Jan Fitzpatrick" userId="d1b284ec-d1dd-4765-b823-b34899491c26" providerId="ADAL" clId="{CF3FBF8D-6A0D-4180-8BD0-26FAB905E952}" dt="2020-01-31T13:55:46.534" v="210" actId="403"/>
          <ac:graphicFrameMkLst>
            <pc:docMk/>
            <pc:sldMk cId="4224061482" sldId="397"/>
            <ac:graphicFrameMk id="15" creationId="{D55CA762-F578-4E67-A532-68215B72BFF4}"/>
          </ac:graphicFrameMkLst>
        </pc:graphicFrameChg>
      </pc:sldChg>
      <pc:sldChg chg="addSp delSp modSp">
        <pc:chgData name="Jan Fitzpatrick" userId="d1b284ec-d1dd-4765-b823-b34899491c26" providerId="ADAL" clId="{CF3FBF8D-6A0D-4180-8BD0-26FAB905E952}" dt="2020-01-31T13:45:47.973" v="47" actId="404"/>
        <pc:sldMkLst>
          <pc:docMk/>
          <pc:sldMk cId="3306638488" sldId="398"/>
        </pc:sldMkLst>
        <pc:spChg chg="del">
          <ac:chgData name="Jan Fitzpatrick" userId="d1b284ec-d1dd-4765-b823-b34899491c26" providerId="ADAL" clId="{CF3FBF8D-6A0D-4180-8BD0-26FAB905E952}" dt="2020-01-31T13:38:24.007" v="4" actId="478"/>
          <ac:spMkLst>
            <pc:docMk/>
            <pc:sldMk cId="3306638488" sldId="398"/>
            <ac:spMk id="3" creationId="{80B8414D-B126-432B-9C47-46D72255604E}"/>
          </ac:spMkLst>
        </pc:spChg>
        <pc:spChg chg="del">
          <ac:chgData name="Jan Fitzpatrick" userId="d1b284ec-d1dd-4765-b823-b34899491c26" providerId="ADAL" clId="{CF3FBF8D-6A0D-4180-8BD0-26FAB905E952}" dt="2020-01-31T13:38:24.007" v="4" actId="478"/>
          <ac:spMkLst>
            <pc:docMk/>
            <pc:sldMk cId="3306638488" sldId="398"/>
            <ac:spMk id="4" creationId="{73965BC3-CE7A-411C-A109-1C1D79B47AA4}"/>
          </ac:spMkLst>
        </pc:spChg>
        <pc:spChg chg="add">
          <ac:chgData name="Jan Fitzpatrick" userId="d1b284ec-d1dd-4765-b823-b34899491c26" providerId="ADAL" clId="{CF3FBF8D-6A0D-4180-8BD0-26FAB905E952}" dt="2020-01-31T13:38:31.568" v="5"/>
          <ac:spMkLst>
            <pc:docMk/>
            <pc:sldMk cId="3306638488" sldId="398"/>
            <ac:spMk id="11" creationId="{0007296D-DAF1-4354-9BE9-33088BC8C9EA}"/>
          </ac:spMkLst>
        </pc:spChg>
        <pc:spChg chg="add">
          <ac:chgData name="Jan Fitzpatrick" userId="d1b284ec-d1dd-4765-b823-b34899491c26" providerId="ADAL" clId="{CF3FBF8D-6A0D-4180-8BD0-26FAB905E952}" dt="2020-01-31T13:38:31.568" v="5"/>
          <ac:spMkLst>
            <pc:docMk/>
            <pc:sldMk cId="3306638488" sldId="398"/>
            <ac:spMk id="12" creationId="{42A54879-5F21-4503-9C5A-43DEAE3B12D0}"/>
          </ac:spMkLst>
        </pc:spChg>
        <pc:spChg chg="add">
          <ac:chgData name="Jan Fitzpatrick" userId="d1b284ec-d1dd-4765-b823-b34899491c26" providerId="ADAL" clId="{CF3FBF8D-6A0D-4180-8BD0-26FAB905E952}" dt="2020-01-31T13:38:31.568" v="5"/>
          <ac:spMkLst>
            <pc:docMk/>
            <pc:sldMk cId="3306638488" sldId="398"/>
            <ac:spMk id="13" creationId="{C03DD2F0-DEDB-40A6-8E5B-36BB059FF388}"/>
          </ac:spMkLst>
        </pc:spChg>
        <pc:spChg chg="del">
          <ac:chgData name="Jan Fitzpatrick" userId="d1b284ec-d1dd-4765-b823-b34899491c26" providerId="ADAL" clId="{CF3FBF8D-6A0D-4180-8BD0-26FAB905E952}" dt="2020-01-31T13:38:24.007" v="4" actId="478"/>
          <ac:spMkLst>
            <pc:docMk/>
            <pc:sldMk cId="3306638488" sldId="398"/>
            <ac:spMk id="14" creationId="{63E41F62-8F42-4EF5-8B15-8C8EB3A2BF33}"/>
          </ac:spMkLst>
        </pc:spChg>
        <pc:spChg chg="mod">
          <ac:chgData name="Jan Fitzpatrick" userId="d1b284ec-d1dd-4765-b823-b34899491c26" providerId="ADAL" clId="{CF3FBF8D-6A0D-4180-8BD0-26FAB905E952}" dt="2020-01-31T13:45:47.973" v="47" actId="404"/>
          <ac:spMkLst>
            <pc:docMk/>
            <pc:sldMk cId="3306638488" sldId="398"/>
            <ac:spMk id="19" creationId="{5252A847-DE45-4FA3-A1F8-EEBEB845FF8E}"/>
          </ac:spMkLst>
        </pc:spChg>
        <pc:cxnChg chg="add">
          <ac:chgData name="Jan Fitzpatrick" userId="d1b284ec-d1dd-4765-b823-b34899491c26" providerId="ADAL" clId="{CF3FBF8D-6A0D-4180-8BD0-26FAB905E952}" dt="2020-01-31T13:38:31.568" v="5"/>
          <ac:cxnSpMkLst>
            <pc:docMk/>
            <pc:sldMk cId="3306638488" sldId="398"/>
            <ac:cxnSpMk id="15" creationId="{7A3A2A83-3E4E-483E-A22D-628E890A7B3F}"/>
          </ac:cxnSpMkLst>
        </pc:cxnChg>
        <pc:cxnChg chg="del mod">
          <ac:chgData name="Jan Fitzpatrick" userId="d1b284ec-d1dd-4765-b823-b34899491c26" providerId="ADAL" clId="{CF3FBF8D-6A0D-4180-8BD0-26FAB905E952}" dt="2020-01-31T13:38:24.007" v="4" actId="478"/>
          <ac:cxnSpMkLst>
            <pc:docMk/>
            <pc:sldMk cId="3306638488" sldId="398"/>
            <ac:cxnSpMk id="16" creationId="{1EDE7B0C-7E04-4186-8CC1-5D2490BC70DE}"/>
          </ac:cxnSpMkLst>
        </pc:cxnChg>
        <pc:cxnChg chg="add">
          <ac:chgData name="Jan Fitzpatrick" userId="d1b284ec-d1dd-4765-b823-b34899491c26" providerId="ADAL" clId="{CF3FBF8D-6A0D-4180-8BD0-26FAB905E952}" dt="2020-01-31T13:38:31.568" v="5"/>
          <ac:cxnSpMkLst>
            <pc:docMk/>
            <pc:sldMk cId="3306638488" sldId="398"/>
            <ac:cxnSpMk id="17" creationId="{5D935EFA-E7D0-47D8-AF84-3A203BD79247}"/>
          </ac:cxnSpMkLst>
        </pc:cxnChg>
        <pc:cxnChg chg="del mod">
          <ac:chgData name="Jan Fitzpatrick" userId="d1b284ec-d1dd-4765-b823-b34899491c26" providerId="ADAL" clId="{CF3FBF8D-6A0D-4180-8BD0-26FAB905E952}" dt="2020-01-31T13:38:24.007" v="4" actId="478"/>
          <ac:cxnSpMkLst>
            <pc:docMk/>
            <pc:sldMk cId="3306638488" sldId="398"/>
            <ac:cxnSpMk id="20" creationId="{2FBF2D3D-0ED6-41F7-B696-0519094F0C03}"/>
          </ac:cxnSpMkLst>
        </pc:cxnChg>
      </pc:sldChg>
      <pc:sldChg chg="modSp add">
        <pc:chgData name="Jan Fitzpatrick" userId="d1b284ec-d1dd-4765-b823-b34899491c26" providerId="ADAL" clId="{CF3FBF8D-6A0D-4180-8BD0-26FAB905E952}" dt="2020-01-31T13:53:27.560" v="190" actId="5793"/>
        <pc:sldMkLst>
          <pc:docMk/>
          <pc:sldMk cId="528538553" sldId="399"/>
        </pc:sldMkLst>
        <pc:spChg chg="mod">
          <ac:chgData name="Jan Fitzpatrick" userId="d1b284ec-d1dd-4765-b823-b34899491c26" providerId="ADAL" clId="{CF3FBF8D-6A0D-4180-8BD0-26FAB905E952}" dt="2020-01-31T13:53:27.560" v="190" actId="5793"/>
          <ac:spMkLst>
            <pc:docMk/>
            <pc:sldMk cId="528538553" sldId="399"/>
            <ac:spMk id="11" creationId="{EF179508-CB1E-4A66-91B4-D9065B654D48}"/>
          </ac:spMkLst>
        </pc:spChg>
      </pc:sldChg>
      <pc:sldChg chg="modSp add">
        <pc:chgData name="Jan Fitzpatrick" userId="d1b284ec-d1dd-4765-b823-b34899491c26" providerId="ADAL" clId="{CF3FBF8D-6A0D-4180-8BD0-26FAB905E952}" dt="2020-01-31T13:54:24.805" v="196" actId="403"/>
        <pc:sldMkLst>
          <pc:docMk/>
          <pc:sldMk cId="2327811955" sldId="400"/>
        </pc:sldMkLst>
        <pc:spChg chg="mod">
          <ac:chgData name="Jan Fitzpatrick" userId="d1b284ec-d1dd-4765-b823-b34899491c26" providerId="ADAL" clId="{CF3FBF8D-6A0D-4180-8BD0-26FAB905E952}" dt="2020-01-31T13:54:24.805" v="196" actId="403"/>
          <ac:spMkLst>
            <pc:docMk/>
            <pc:sldMk cId="2327811955" sldId="400"/>
            <ac:spMk id="11" creationId="{EF179508-CB1E-4A66-91B4-D9065B654D48}"/>
          </ac:spMkLst>
        </pc:spChg>
      </pc:sldChg>
      <pc:sldChg chg="modSp add">
        <pc:chgData name="Jan Fitzpatrick" userId="d1b284ec-d1dd-4765-b823-b34899491c26" providerId="ADAL" clId="{CF3FBF8D-6A0D-4180-8BD0-26FAB905E952}" dt="2020-01-31T13:59:40.057" v="284" actId="20577"/>
        <pc:sldMkLst>
          <pc:docMk/>
          <pc:sldMk cId="2847529143" sldId="401"/>
        </pc:sldMkLst>
        <pc:spChg chg="mod">
          <ac:chgData name="Jan Fitzpatrick" userId="d1b284ec-d1dd-4765-b823-b34899491c26" providerId="ADAL" clId="{CF3FBF8D-6A0D-4180-8BD0-26FAB905E952}" dt="2020-01-31T13:59:40.057" v="284" actId="20577"/>
          <ac:spMkLst>
            <pc:docMk/>
            <pc:sldMk cId="2847529143" sldId="401"/>
            <ac:spMk id="19" creationId="{5252A847-DE45-4FA3-A1F8-EEBEB845FF8E}"/>
          </ac:spMkLst>
        </pc:spChg>
      </pc:sldChg>
      <pc:sldChg chg="modSp add">
        <pc:chgData name="Jan Fitzpatrick" userId="d1b284ec-d1dd-4765-b823-b34899491c26" providerId="ADAL" clId="{CF3FBF8D-6A0D-4180-8BD0-26FAB905E952}" dt="2020-01-31T13:59:38.044" v="283" actId="20577"/>
        <pc:sldMkLst>
          <pc:docMk/>
          <pc:sldMk cId="1867785202" sldId="402"/>
        </pc:sldMkLst>
        <pc:spChg chg="mod">
          <ac:chgData name="Jan Fitzpatrick" userId="d1b284ec-d1dd-4765-b823-b34899491c26" providerId="ADAL" clId="{CF3FBF8D-6A0D-4180-8BD0-26FAB905E952}" dt="2020-01-31T13:59:38.044" v="283" actId="20577"/>
          <ac:spMkLst>
            <pc:docMk/>
            <pc:sldMk cId="1867785202" sldId="402"/>
            <ac:spMk id="19" creationId="{5252A847-DE45-4FA3-A1F8-EEBEB845FF8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19/03/2020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19/03/2020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19/03/2020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19/03/2020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lassroomsecrets.co.uk/substitution-year-6-algebra-resource-pack" TargetMode="External"/><Relationship Id="rId3" Type="http://schemas.openxmlformats.org/officeDocument/2006/relationships/image" Target="../media/image2.png"/><Relationship Id="rId7" Type="http://schemas.openxmlformats.org/officeDocument/2006/relationships/hyperlink" Target="https://classroomsecrets.co.uk/category/maths/year-6/spring-block-3-algebra/"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classroomsecrets.co.uk/content-domain-filter/?fwp_contentdomain=6a4" TargetMode="External"/><Relationship Id="rId5" Type="http://schemas.openxmlformats.org/officeDocument/2006/relationships/hyperlink" Target="https://classroomsecrets.co.uk/content-domain-filter/?fwp_contentdomain=6a3" TargetMode="External"/><Relationship Id="rId4" Type="http://schemas.openxmlformats.org/officeDocument/2006/relationships/hyperlink" Target="https://classroomsecrets.co.uk/content-domain-filter/?fwp_contentdomain=6a2"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6 – Spring Block 3 – Algebra – Substitution</a:t>
            </a:r>
            <a:endParaRPr lang="en-GB" sz="1600" b="1" dirty="0">
              <a:solidFill>
                <a:srgbClr val="E7E6E6">
                  <a:lumMod val="25000"/>
                </a:srgbClr>
              </a:solidFill>
              <a:latin typeface="Century Gothic" panose="020B0502020202020204" pitchFamily="34" charset="0"/>
            </a:endParaRPr>
          </a:p>
          <a:p>
            <a:pPr lvl="0" defTabSz="457200">
              <a:defRPr/>
            </a:pPr>
            <a:endParaRPr lang="en-GB" sz="16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Reasoning and Problem Solving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endParaRPr lang="en-GB" sz="1600" b="1" dirty="0">
              <a:solidFill>
                <a:srgbClr val="FF0000"/>
              </a:solidFill>
              <a:latin typeface="Century Gothic" panose="020B0502020202020204" pitchFamily="34" charset="0"/>
            </a:endParaRPr>
          </a:p>
          <a:p>
            <a:pPr fontAlgn="base">
              <a:lnSpc>
                <a:spcPct val="100000"/>
              </a:lnSpc>
              <a:spcAft>
                <a:spcPts val="0"/>
              </a:spcAft>
            </a:pPr>
            <a:endParaRPr lang="en-GB" sz="1200" b="1" dirty="0">
              <a:solidFill>
                <a:prstClr val="black"/>
              </a:solidFill>
              <a:latin typeface="Century Gothic" panose="020B0502020202020204" pitchFamily="34" charset="0"/>
            </a:endParaRPr>
          </a:p>
          <a:p>
            <a:pPr fontAlgn="base">
              <a:lnSpc>
                <a:spcPct val="100000"/>
              </a:lnSpc>
              <a:spcAft>
                <a:spcPts val="0"/>
              </a:spcAft>
            </a:pPr>
            <a:r>
              <a:rPr lang="en-GB" sz="1200" b="1" dirty="0">
                <a:solidFill>
                  <a:prstClr val="black"/>
                </a:solidFill>
                <a:latin typeface="Century Gothic" panose="020B0502020202020204" pitchFamily="34" charset="0"/>
              </a:rPr>
              <a:t>Mathematics Year 6: </a:t>
            </a:r>
            <a:r>
              <a:rPr lang="en-GB" sz="1200" b="1" dirty="0">
                <a:solidFill>
                  <a:schemeClr val="tx1"/>
                </a:solidFill>
                <a:latin typeface="Century Gothic" panose="020B0502020202020204" pitchFamily="34" charset="0"/>
              </a:rPr>
              <a:t>(6A2)</a:t>
            </a:r>
            <a:r>
              <a:rPr lang="en-GB" sz="1200" b="1" dirty="0">
                <a:latin typeface="Century Gothic" panose="020B0502020202020204" pitchFamily="34" charset="0"/>
              </a:rPr>
              <a:t> </a:t>
            </a:r>
            <a:r>
              <a:rPr lang="en-GB" sz="1200" b="1" dirty="0">
                <a:latin typeface="Century Gothic" panose="020B0502020202020204" pitchFamily="34" charset="0"/>
                <a:hlinkClick r:id="rId4"/>
              </a:rPr>
              <a:t>Use simple formulae</a:t>
            </a:r>
            <a:endParaRPr lang="en-GB" sz="1200" b="1" dirty="0">
              <a:latin typeface="Century Gothic" panose="020B0502020202020204" pitchFamily="34" charset="0"/>
            </a:endParaRPr>
          </a:p>
          <a:p>
            <a:pPr fontAlgn="base">
              <a:lnSpc>
                <a:spcPct val="100000"/>
              </a:lnSpc>
              <a:spcAft>
                <a:spcPts val="0"/>
              </a:spcAft>
            </a:pPr>
            <a:r>
              <a:rPr lang="en-GB" sz="1200" b="1" dirty="0">
                <a:solidFill>
                  <a:prstClr val="black"/>
                </a:solidFill>
                <a:latin typeface="Century Gothic" panose="020B0502020202020204" pitchFamily="34" charset="0"/>
              </a:rPr>
              <a:t>Mathematics Year 6: </a:t>
            </a:r>
            <a:r>
              <a:rPr lang="en-GB" sz="1200" b="1" dirty="0">
                <a:solidFill>
                  <a:schemeClr val="tx1"/>
                </a:solidFill>
                <a:latin typeface="Century Gothic" panose="020B0502020202020204" pitchFamily="34" charset="0"/>
              </a:rPr>
              <a:t>(6A3) </a:t>
            </a:r>
            <a:r>
              <a:rPr lang="en-GB" sz="1200" b="1" dirty="0">
                <a:latin typeface="Century Gothic" panose="020B0502020202020204" pitchFamily="34" charset="0"/>
                <a:hlinkClick r:id="rId5"/>
              </a:rPr>
              <a:t>Generate and describe linear number sequences</a:t>
            </a:r>
            <a:endParaRPr lang="en-GB" sz="1200" b="1" dirty="0">
              <a:latin typeface="Century Gothic" panose="020B0502020202020204" pitchFamily="34" charset="0"/>
            </a:endParaRPr>
          </a:p>
          <a:p>
            <a:pPr fontAlgn="base">
              <a:lnSpc>
                <a:spcPct val="100000"/>
              </a:lnSpc>
              <a:spcAft>
                <a:spcPts val="0"/>
              </a:spcAft>
            </a:pPr>
            <a:r>
              <a:rPr lang="en-GB" sz="1200" b="1" dirty="0">
                <a:solidFill>
                  <a:prstClr val="black"/>
                </a:solidFill>
                <a:latin typeface="Century Gothic" panose="020B0502020202020204" pitchFamily="34" charset="0"/>
              </a:rPr>
              <a:t>Mathematics Year 6: </a:t>
            </a:r>
            <a:r>
              <a:rPr lang="en-GB" sz="1200" b="1" dirty="0">
                <a:solidFill>
                  <a:schemeClr val="tx1"/>
                </a:solidFill>
                <a:latin typeface="Century Gothic" panose="020B0502020202020204" pitchFamily="34" charset="0"/>
              </a:rPr>
              <a:t>(6A4) </a:t>
            </a:r>
            <a:r>
              <a:rPr lang="en-GB" sz="1200" b="1" dirty="0">
                <a:latin typeface="Century Gothic" panose="020B0502020202020204" pitchFamily="34" charset="0"/>
                <a:hlinkClick r:id="rId6"/>
              </a:rPr>
              <a:t>Find pairs of numbers that satisfy an equation with two unknowns</a:t>
            </a:r>
            <a:endParaRPr lang="en-GB" sz="1200" b="1" dirty="0">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spcAft>
                <a:spcPts val="0"/>
              </a:spcAft>
              <a:defRPr/>
            </a:pPr>
            <a:r>
              <a:rPr lang="en-GB" sz="1600" b="1" dirty="0">
                <a:solidFill>
                  <a:prstClr val="black"/>
                </a:solidFill>
                <a:latin typeface="Century Gothic" panose="020B0502020202020204" pitchFamily="34" charset="0"/>
              </a:rPr>
              <a:t>More </a:t>
            </a:r>
            <a:r>
              <a:rPr lang="en-GB" sz="1600" b="1" dirty="0">
                <a:solidFill>
                  <a:prstClr val="black"/>
                </a:solidFill>
                <a:latin typeface="Century Gothic" panose="020B0502020202020204" pitchFamily="34" charset="0"/>
                <a:hlinkClick r:id="rId7"/>
              </a:rPr>
              <a:t>Year 6 Algebra</a:t>
            </a:r>
            <a:r>
              <a:rPr lang="en-GB" sz="1600" b="1" dirty="0">
                <a:solidFill>
                  <a:prstClr val="black"/>
                </a:solidFill>
                <a:latin typeface="Century Gothic" panose="020B0502020202020204" pitchFamily="34" charset="0"/>
              </a:rPr>
              <a:t> resources.</a:t>
            </a: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8"/>
              </a:rPr>
              <a:t>review</a:t>
            </a:r>
            <a:r>
              <a:rPr lang="en-GB" sz="1600" b="1" dirty="0">
                <a:solidFill>
                  <a:prstClr val="black"/>
                </a:solidFill>
                <a:latin typeface="Century Gothic" panose="020B0502020202020204" pitchFamily="34" charset="0"/>
              </a:rPr>
              <a:t> it on our website.</a:t>
            </a:r>
          </a:p>
        </p:txBody>
      </p:sp>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263748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algn="ctr"/>
            <a:r>
              <a:rPr lang="en-GB" sz="1600" b="1" dirty="0">
                <a:latin typeface="Century Gothic" panose="020B0502020202020204" pitchFamily="34" charset="0"/>
              </a:rPr>
              <a:t>. </a:t>
            </a:r>
            <a:r>
              <a:rPr lang="en-GB" sz="2000" b="1" dirty="0">
                <a:solidFill>
                  <a:schemeClr val="tx1"/>
                </a:solidFill>
                <a:latin typeface="Century Gothic" panose="020B0502020202020204" pitchFamily="34" charset="0"/>
              </a:rPr>
              <a:t>Tick the substitution used for this expression if the value is 4.</a:t>
            </a:r>
            <a:r>
              <a:rPr lang="en-GB" sz="1600" b="1" dirty="0">
                <a:latin typeface="Century Gothic" panose="020B0502020202020204" pitchFamily="34" charset="0"/>
              </a:rPr>
              <a:t>.</a:t>
            </a:r>
            <a:endParaRPr lang="en-GB" sz="16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
        <p:nvSpPr>
          <p:cNvPr id="9" name="Rounded Rectangle 8">
            <a:extLst>
              <a:ext uri="{FF2B5EF4-FFF2-40B4-BE49-F238E27FC236}">
                <a16:creationId xmlns:a16="http://schemas.microsoft.com/office/drawing/2014/main" id="{D2F473B1-B10A-F442-AFCC-A58C8DD425AC}"/>
              </a:ext>
            </a:extLst>
          </p:cNvPr>
          <p:cNvSpPr/>
          <p:nvPr/>
        </p:nvSpPr>
        <p:spPr>
          <a:xfrm>
            <a:off x="3678316" y="1602350"/>
            <a:ext cx="1787368" cy="43200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a:latin typeface="Century Gothic" panose="020B0502020202020204" pitchFamily="34" charset="0"/>
              </a:rPr>
              <a:t>(2</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a:t>
            </a:r>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a:t>
            </a:r>
            <a:r>
              <a:rPr lang="en-US" sz="2000" b="1" i="1" dirty="0">
                <a:latin typeface="Times New Roman" panose="02020603050405020304" pitchFamily="18" charset="0"/>
                <a:cs typeface="Times New Roman" panose="02020603050405020304" pitchFamily="18" charset="0"/>
              </a:rPr>
              <a:t>r</a:t>
            </a:r>
          </a:p>
        </p:txBody>
      </p:sp>
      <p:graphicFrame>
        <p:nvGraphicFramePr>
          <p:cNvPr id="10" name="Table 9">
            <a:extLst>
              <a:ext uri="{FF2B5EF4-FFF2-40B4-BE49-F238E27FC236}">
                <a16:creationId xmlns:a16="http://schemas.microsoft.com/office/drawing/2014/main" id="{6767A8A0-8192-694A-85DE-5FF843DDC9F2}"/>
              </a:ext>
            </a:extLst>
          </p:cNvPr>
          <p:cNvGraphicFramePr>
            <a:graphicFrameLocks noGrp="1"/>
          </p:cNvGraphicFramePr>
          <p:nvPr>
            <p:extLst>
              <p:ext uri="{D42A27DB-BD31-4B8C-83A1-F6EECF244321}">
                <p14:modId xmlns:p14="http://schemas.microsoft.com/office/powerpoint/2010/main" val="1997539966"/>
              </p:ext>
            </p:extLst>
          </p:nvPr>
        </p:nvGraphicFramePr>
        <p:xfrm>
          <a:off x="2528447" y="2524882"/>
          <a:ext cx="4087107" cy="2995480"/>
        </p:xfrm>
        <a:graphic>
          <a:graphicData uri="http://schemas.openxmlformats.org/drawingml/2006/table">
            <a:tbl>
              <a:tblPr firstRow="1" bandRow="1">
                <a:tableStyleId>{5940675A-B579-460E-94D1-54222C63F5DA}</a:tableStyleId>
              </a:tblPr>
              <a:tblGrid>
                <a:gridCol w="2960984">
                  <a:extLst>
                    <a:ext uri="{9D8B030D-6E8A-4147-A177-3AD203B41FA5}">
                      <a16:colId xmlns:a16="http://schemas.microsoft.com/office/drawing/2014/main" val="489521781"/>
                    </a:ext>
                  </a:extLst>
                </a:gridCol>
                <a:gridCol w="370123">
                  <a:extLst>
                    <a:ext uri="{9D8B030D-6E8A-4147-A177-3AD203B41FA5}">
                      <a16:colId xmlns:a16="http://schemas.microsoft.com/office/drawing/2014/main" val="177672466"/>
                    </a:ext>
                  </a:extLst>
                </a:gridCol>
                <a:gridCol w="756000">
                  <a:extLst>
                    <a:ext uri="{9D8B030D-6E8A-4147-A177-3AD203B41FA5}">
                      <a16:colId xmlns:a16="http://schemas.microsoft.com/office/drawing/2014/main" val="4284898649"/>
                    </a:ext>
                  </a:extLst>
                </a:gridCol>
              </a:tblGrid>
              <a:tr h="720000">
                <a:tc>
                  <a:txBody>
                    <a:bodyPr/>
                    <a:lstStyle/>
                    <a:p>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0.5,  </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2.5,  </a:t>
                      </a:r>
                      <a:r>
                        <a:rPr lang="en-US" sz="2000" b="1" i="1" dirty="0">
                          <a:latin typeface="Times New Roman" panose="02020603050405020304" pitchFamily="18" charset="0"/>
                          <a:cs typeface="Times New Roman" panose="02020603050405020304" pitchFamily="18" charset="0"/>
                        </a:rPr>
                        <a:t>r</a:t>
                      </a:r>
                      <a:r>
                        <a:rPr lang="en-US" sz="2000" b="1" dirty="0">
                          <a:latin typeface="Century Gothic" panose="020B0502020202020204" pitchFamily="34" charset="0"/>
                        </a:rPr>
                        <a:t> = 10</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a:latin typeface="Century Gothic" panose="020B0502020202020204" pitchFamily="34" charset="0"/>
                      </a:endParaRP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9308943"/>
                  </a:ext>
                </a:extLst>
              </a:tr>
              <a:tr h="381880">
                <a:tc>
                  <a:txBody>
                    <a:bodyPr/>
                    <a:lstStyle/>
                    <a:p>
                      <a:endParaRPr lang="en-US" sz="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200" b="1">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200" b="1" dirty="0">
                        <a:latin typeface="Century Gothic" panose="020B0502020202020204" pitchFamily="34" charset="0"/>
                      </a:endParaRPr>
                    </a:p>
                  </a:txBody>
                  <a:tcPr anchor="ctr">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390721"/>
                  </a:ext>
                </a:extLst>
              </a:tr>
              <a:tr h="756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1" i="1" dirty="0">
                          <a:solidFill>
                            <a:srgbClr val="FF0000"/>
                          </a:solidFill>
                          <a:latin typeface="Times New Roman" panose="02020603050405020304" pitchFamily="18" charset="0"/>
                          <a:cs typeface="Times New Roman" panose="02020603050405020304" pitchFamily="18" charset="0"/>
                        </a:rPr>
                        <a:t>p</a:t>
                      </a:r>
                      <a:r>
                        <a:rPr lang="en-US" sz="2000" b="1" dirty="0">
                          <a:solidFill>
                            <a:srgbClr val="FF0000"/>
                          </a:solidFill>
                          <a:latin typeface="Century Gothic" panose="020B0502020202020204" pitchFamily="34" charset="0"/>
                        </a:rPr>
                        <a:t> = 0.5, </a:t>
                      </a:r>
                      <a:r>
                        <a:rPr lang="en-US" sz="2000" b="1" i="1" dirty="0">
                          <a:solidFill>
                            <a:srgbClr val="FF0000"/>
                          </a:solidFill>
                          <a:latin typeface="Times New Roman" panose="02020603050405020304" pitchFamily="18" charset="0"/>
                          <a:cs typeface="Times New Roman" panose="02020603050405020304" pitchFamily="18" charset="0"/>
                        </a:rPr>
                        <a:t>q</a:t>
                      </a:r>
                      <a:r>
                        <a:rPr lang="en-US" sz="2000" b="1" dirty="0">
                          <a:solidFill>
                            <a:srgbClr val="FF0000"/>
                          </a:solidFill>
                          <a:latin typeface="Century Gothic" panose="020B0502020202020204" pitchFamily="34" charset="0"/>
                        </a:rPr>
                        <a:t> = 2.5, </a:t>
                      </a:r>
                      <a:r>
                        <a:rPr lang="en-US" sz="2000" b="1" i="1" dirty="0">
                          <a:solidFill>
                            <a:srgbClr val="FF0000"/>
                          </a:solidFill>
                          <a:latin typeface="Times New Roman" panose="02020603050405020304" pitchFamily="18" charset="0"/>
                          <a:cs typeface="Times New Roman" panose="02020603050405020304" pitchFamily="18" charset="0"/>
                        </a:rPr>
                        <a:t>r</a:t>
                      </a:r>
                      <a:r>
                        <a:rPr lang="en-US" sz="2000" b="1" dirty="0">
                          <a:solidFill>
                            <a:srgbClr val="FF0000"/>
                          </a:solidFill>
                          <a:latin typeface="Century Gothic" panose="020B0502020202020204" pitchFamily="34" charset="0"/>
                        </a:rPr>
                        <a:t> = 1</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mpd="sng">
                      <a:noFill/>
                    </a:lnL>
                    <a:lnR w="28575"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3600" b="1" dirty="0">
                          <a:solidFill>
                            <a:srgbClr val="FF0000"/>
                          </a:solidFill>
                          <a:latin typeface="Century Gothic" panose="020B0502020202020204" pitchFamily="34" charset="0"/>
                          <a:sym typeface="Wingdings 2" panose="05020102010507070707" pitchFamily="18" charset="2"/>
                        </a:rPr>
                        <a:t></a:t>
                      </a:r>
                      <a:endParaRPr lang="en-US" sz="1200" b="1" dirty="0">
                        <a:latin typeface="Century Gothic" panose="020B050202020202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0288515"/>
                  </a:ext>
                </a:extLst>
              </a:tr>
              <a:tr h="3816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20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2833623"/>
                  </a:ext>
                </a:extLst>
              </a:tr>
              <a:tr h="756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0.5, </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2.5, </a:t>
                      </a:r>
                      <a:r>
                        <a:rPr lang="en-US" sz="2000" b="1" i="1" dirty="0">
                          <a:latin typeface="Times New Roman" panose="02020603050405020304" pitchFamily="18" charset="0"/>
                          <a:cs typeface="Times New Roman" panose="02020603050405020304" pitchFamily="18" charset="0"/>
                        </a:rPr>
                        <a:t>r</a:t>
                      </a:r>
                      <a:r>
                        <a:rPr lang="en-US" sz="2000" b="1" dirty="0">
                          <a:latin typeface="Century Gothic" panose="020B0502020202020204" pitchFamily="34" charset="0"/>
                        </a:rPr>
                        <a:t> = 2</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2052728"/>
                  </a:ext>
                </a:extLst>
              </a:tr>
            </a:tbl>
          </a:graphicData>
        </a:graphic>
      </p:graphicFrame>
    </p:spTree>
    <p:extLst>
      <p:ext uri="{BB962C8B-B14F-4D97-AF65-F5344CB8AC3E}">
        <p14:creationId xmlns:p14="http://schemas.microsoft.com/office/powerpoint/2010/main" val="862424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Complete the calculations using the values below. </a:t>
            </a: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        = 10 and        = 0.25 </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9" name="Table 8">
            <a:extLst>
              <a:ext uri="{FF2B5EF4-FFF2-40B4-BE49-F238E27FC236}">
                <a16:creationId xmlns:a16="http://schemas.microsoft.com/office/drawing/2014/main" id="{7EDBFEEF-8CED-3F44-8654-F811E23270F6}"/>
              </a:ext>
            </a:extLst>
          </p:cNvPr>
          <p:cNvGraphicFramePr>
            <a:graphicFrameLocks noGrp="1"/>
          </p:cNvGraphicFramePr>
          <p:nvPr>
            <p:extLst>
              <p:ext uri="{D42A27DB-BD31-4B8C-83A1-F6EECF244321}">
                <p14:modId xmlns:p14="http://schemas.microsoft.com/office/powerpoint/2010/main" val="333809603"/>
              </p:ext>
            </p:extLst>
          </p:nvPr>
        </p:nvGraphicFramePr>
        <p:xfrm>
          <a:off x="2745180" y="2494781"/>
          <a:ext cx="3628655" cy="2730361"/>
        </p:xfrm>
        <a:graphic>
          <a:graphicData uri="http://schemas.openxmlformats.org/drawingml/2006/table">
            <a:tbl>
              <a:tblPr firstRow="1" bandRow="1">
                <a:tableStyleId>{5C22544A-7EE6-4342-B048-85BDC9FD1C3A}</a:tableStyleId>
              </a:tblPr>
              <a:tblGrid>
                <a:gridCol w="562410">
                  <a:extLst>
                    <a:ext uri="{9D8B030D-6E8A-4147-A177-3AD203B41FA5}">
                      <a16:colId xmlns:a16="http://schemas.microsoft.com/office/drawing/2014/main" val="3093793482"/>
                    </a:ext>
                  </a:extLst>
                </a:gridCol>
                <a:gridCol w="613249">
                  <a:extLst>
                    <a:ext uri="{9D8B030D-6E8A-4147-A177-3AD203B41FA5}">
                      <a16:colId xmlns:a16="http://schemas.microsoft.com/office/drawing/2014/main" val="3530930510"/>
                    </a:ext>
                  </a:extLst>
                </a:gridCol>
                <a:gridCol w="613249">
                  <a:extLst>
                    <a:ext uri="{9D8B030D-6E8A-4147-A177-3AD203B41FA5}">
                      <a16:colId xmlns:a16="http://schemas.microsoft.com/office/drawing/2014/main" val="4273412060"/>
                    </a:ext>
                  </a:extLst>
                </a:gridCol>
                <a:gridCol w="613249">
                  <a:extLst>
                    <a:ext uri="{9D8B030D-6E8A-4147-A177-3AD203B41FA5}">
                      <a16:colId xmlns:a16="http://schemas.microsoft.com/office/drawing/2014/main" val="3692802715"/>
                    </a:ext>
                  </a:extLst>
                </a:gridCol>
                <a:gridCol w="613249">
                  <a:extLst>
                    <a:ext uri="{9D8B030D-6E8A-4147-A177-3AD203B41FA5}">
                      <a16:colId xmlns:a16="http://schemas.microsoft.com/office/drawing/2014/main" val="1387608571"/>
                    </a:ext>
                  </a:extLst>
                </a:gridCol>
                <a:gridCol w="613249">
                  <a:extLst>
                    <a:ext uri="{9D8B030D-6E8A-4147-A177-3AD203B41FA5}">
                      <a16:colId xmlns:a16="http://schemas.microsoft.com/office/drawing/2014/main" val="2455132942"/>
                    </a:ext>
                  </a:extLst>
                </a:gridCol>
              </a:tblGrid>
              <a:tr h="1076881">
                <a:tc>
                  <a:txBody>
                    <a:bodyPr/>
                    <a:lstStyle/>
                    <a:p>
                      <a:pPr algn="ctr"/>
                      <a:r>
                        <a:rPr lang="en-GB" sz="2000" b="1" i="0" dirty="0">
                          <a:solidFill>
                            <a:schemeClr val="tx1"/>
                          </a:solidFill>
                          <a:latin typeface="Century Gothic" panose="020B0502020202020204" pitchFamily="34" charset="0"/>
                        </a:rPr>
                        <a:t>A.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x</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000" b="1" i="0" dirty="0">
                          <a:solidFill>
                            <a:schemeClr val="tx1"/>
                          </a:solidFill>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5253647"/>
                  </a:ext>
                </a:extLst>
              </a:tr>
              <a:tr h="826740">
                <a:tc>
                  <a:txBody>
                    <a:bodyPr/>
                    <a:lstStyle/>
                    <a:p>
                      <a:pPr algn="ctr"/>
                      <a:r>
                        <a:rPr lang="en-GB" sz="2000" b="1" i="0" dirty="0">
                          <a:solidFill>
                            <a:schemeClr val="tx1"/>
                          </a:solidFill>
                          <a:latin typeface="Century Gothic" panose="020B0502020202020204" pitchFamily="34" charset="0"/>
                        </a:rPr>
                        <a:t>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797406"/>
                  </a:ext>
                </a:extLst>
              </a:tr>
              <a:tr h="826740">
                <a:tc>
                  <a:txBody>
                    <a:bodyPr/>
                    <a:lstStyle/>
                    <a:p>
                      <a:pPr algn="ctr"/>
                      <a:r>
                        <a:rPr lang="en-GB" sz="2000" b="1" i="0" dirty="0">
                          <a:solidFill>
                            <a:schemeClr val="tx1"/>
                          </a:solidFill>
                          <a:latin typeface="Century Gothic" panose="020B0502020202020204" pitchFamily="34" charset="0"/>
                        </a:rPr>
                        <a:t>C.</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5092752"/>
                  </a:ext>
                </a:extLst>
              </a:tr>
            </a:tbl>
          </a:graphicData>
        </a:graphic>
      </p:graphicFrame>
      <p:sp>
        <p:nvSpPr>
          <p:cNvPr id="12" name="Diamond 11">
            <a:extLst>
              <a:ext uri="{FF2B5EF4-FFF2-40B4-BE49-F238E27FC236}">
                <a16:creationId xmlns:a16="http://schemas.microsoft.com/office/drawing/2014/main" id="{63F9F3D1-A5AC-0940-8377-ED409B95574C}"/>
              </a:ext>
            </a:extLst>
          </p:cNvPr>
          <p:cNvSpPr/>
          <p:nvPr/>
        </p:nvSpPr>
        <p:spPr>
          <a:xfrm>
            <a:off x="3422749" y="2825181"/>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Heart 12">
            <a:extLst>
              <a:ext uri="{FF2B5EF4-FFF2-40B4-BE49-F238E27FC236}">
                <a16:creationId xmlns:a16="http://schemas.microsoft.com/office/drawing/2014/main" id="{E34722BF-54F9-F547-9C05-C60345465DFA}"/>
              </a:ext>
            </a:extLst>
          </p:cNvPr>
          <p:cNvSpPr/>
          <p:nvPr/>
        </p:nvSpPr>
        <p:spPr>
          <a:xfrm>
            <a:off x="4553130" y="2829065"/>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iamond 13">
            <a:extLst>
              <a:ext uri="{FF2B5EF4-FFF2-40B4-BE49-F238E27FC236}">
                <a16:creationId xmlns:a16="http://schemas.microsoft.com/office/drawing/2014/main" id="{84345059-5952-FC4B-8F8D-DD9DE03A7D7B}"/>
              </a:ext>
            </a:extLst>
          </p:cNvPr>
          <p:cNvSpPr/>
          <p:nvPr/>
        </p:nvSpPr>
        <p:spPr>
          <a:xfrm>
            <a:off x="5803570" y="2825181"/>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Heart 14">
            <a:extLst>
              <a:ext uri="{FF2B5EF4-FFF2-40B4-BE49-F238E27FC236}">
                <a16:creationId xmlns:a16="http://schemas.microsoft.com/office/drawing/2014/main" id="{D01C9D3F-E05B-4848-BF10-15372D9096B0}"/>
              </a:ext>
            </a:extLst>
          </p:cNvPr>
          <p:cNvSpPr/>
          <p:nvPr/>
        </p:nvSpPr>
        <p:spPr>
          <a:xfrm>
            <a:off x="3416372" y="3699202"/>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iamond 15">
            <a:extLst>
              <a:ext uri="{FF2B5EF4-FFF2-40B4-BE49-F238E27FC236}">
                <a16:creationId xmlns:a16="http://schemas.microsoft.com/office/drawing/2014/main" id="{05784075-34B2-D94A-9724-320EB6177EAC}"/>
              </a:ext>
            </a:extLst>
          </p:cNvPr>
          <p:cNvSpPr/>
          <p:nvPr/>
        </p:nvSpPr>
        <p:spPr>
          <a:xfrm>
            <a:off x="4559507" y="4539069"/>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Heart 16">
            <a:extLst>
              <a:ext uri="{FF2B5EF4-FFF2-40B4-BE49-F238E27FC236}">
                <a16:creationId xmlns:a16="http://schemas.microsoft.com/office/drawing/2014/main" id="{4735859B-EE55-5348-B5C9-6E53131E00C7}"/>
              </a:ext>
            </a:extLst>
          </p:cNvPr>
          <p:cNvSpPr/>
          <p:nvPr/>
        </p:nvSpPr>
        <p:spPr>
          <a:xfrm>
            <a:off x="4553130" y="3694960"/>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Heart 19">
            <a:extLst>
              <a:ext uri="{FF2B5EF4-FFF2-40B4-BE49-F238E27FC236}">
                <a16:creationId xmlns:a16="http://schemas.microsoft.com/office/drawing/2014/main" id="{BA88F909-42C5-6247-B5D5-A0BA2BE776CC}"/>
              </a:ext>
            </a:extLst>
          </p:cNvPr>
          <p:cNvSpPr/>
          <p:nvPr/>
        </p:nvSpPr>
        <p:spPr>
          <a:xfrm>
            <a:off x="5807018" y="3694960"/>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Heart 20">
            <a:extLst>
              <a:ext uri="{FF2B5EF4-FFF2-40B4-BE49-F238E27FC236}">
                <a16:creationId xmlns:a16="http://schemas.microsoft.com/office/drawing/2014/main" id="{A47A05D2-5731-074A-9DB6-CAD3EB9CB89E}"/>
              </a:ext>
            </a:extLst>
          </p:cNvPr>
          <p:cNvSpPr/>
          <p:nvPr/>
        </p:nvSpPr>
        <p:spPr>
          <a:xfrm>
            <a:off x="3416372" y="4530141"/>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Heart 21">
            <a:extLst>
              <a:ext uri="{FF2B5EF4-FFF2-40B4-BE49-F238E27FC236}">
                <a16:creationId xmlns:a16="http://schemas.microsoft.com/office/drawing/2014/main" id="{920034FC-CC5C-FB4B-B56A-8EF8B005D8CC}"/>
              </a:ext>
            </a:extLst>
          </p:cNvPr>
          <p:cNvSpPr/>
          <p:nvPr/>
        </p:nvSpPr>
        <p:spPr>
          <a:xfrm>
            <a:off x="5803570" y="4542648"/>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Diamond 22">
            <a:extLst>
              <a:ext uri="{FF2B5EF4-FFF2-40B4-BE49-F238E27FC236}">
                <a16:creationId xmlns:a16="http://schemas.microsoft.com/office/drawing/2014/main" id="{4B3FC7ED-9425-4372-B337-5005310E211A}"/>
              </a:ext>
            </a:extLst>
          </p:cNvPr>
          <p:cNvSpPr/>
          <p:nvPr/>
        </p:nvSpPr>
        <p:spPr>
          <a:xfrm>
            <a:off x="4786195" y="1353790"/>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Heart 23">
            <a:extLst>
              <a:ext uri="{FF2B5EF4-FFF2-40B4-BE49-F238E27FC236}">
                <a16:creationId xmlns:a16="http://schemas.microsoft.com/office/drawing/2014/main" id="{DACE888C-36B2-413B-8F12-D87A5755DB68}"/>
              </a:ext>
            </a:extLst>
          </p:cNvPr>
          <p:cNvSpPr/>
          <p:nvPr/>
        </p:nvSpPr>
        <p:spPr>
          <a:xfrm>
            <a:off x="3156710" y="1344862"/>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917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Complete the calculations using the values below. </a:t>
            </a: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        = 10 and        = 0.25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rgbClr val="FF0000"/>
                </a:solidFill>
                <a:latin typeface="Century Gothic" panose="020B0502020202020204" pitchFamily="34" charset="0"/>
              </a:rPr>
              <a:t>A = 2.75; B = 30; C = 19.75</a:t>
            </a: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9" name="Table 8">
            <a:extLst>
              <a:ext uri="{FF2B5EF4-FFF2-40B4-BE49-F238E27FC236}">
                <a16:creationId xmlns:a16="http://schemas.microsoft.com/office/drawing/2014/main" id="{7EDBFEEF-8CED-3F44-8654-F811E23270F6}"/>
              </a:ext>
            </a:extLst>
          </p:cNvPr>
          <p:cNvGraphicFramePr>
            <a:graphicFrameLocks noGrp="1"/>
          </p:cNvGraphicFramePr>
          <p:nvPr/>
        </p:nvGraphicFramePr>
        <p:xfrm>
          <a:off x="2745180" y="2494781"/>
          <a:ext cx="3628655" cy="2730361"/>
        </p:xfrm>
        <a:graphic>
          <a:graphicData uri="http://schemas.openxmlformats.org/drawingml/2006/table">
            <a:tbl>
              <a:tblPr firstRow="1" bandRow="1">
                <a:tableStyleId>{5C22544A-7EE6-4342-B048-85BDC9FD1C3A}</a:tableStyleId>
              </a:tblPr>
              <a:tblGrid>
                <a:gridCol w="562410">
                  <a:extLst>
                    <a:ext uri="{9D8B030D-6E8A-4147-A177-3AD203B41FA5}">
                      <a16:colId xmlns:a16="http://schemas.microsoft.com/office/drawing/2014/main" val="3093793482"/>
                    </a:ext>
                  </a:extLst>
                </a:gridCol>
                <a:gridCol w="613249">
                  <a:extLst>
                    <a:ext uri="{9D8B030D-6E8A-4147-A177-3AD203B41FA5}">
                      <a16:colId xmlns:a16="http://schemas.microsoft.com/office/drawing/2014/main" val="3530930510"/>
                    </a:ext>
                  </a:extLst>
                </a:gridCol>
                <a:gridCol w="613249">
                  <a:extLst>
                    <a:ext uri="{9D8B030D-6E8A-4147-A177-3AD203B41FA5}">
                      <a16:colId xmlns:a16="http://schemas.microsoft.com/office/drawing/2014/main" val="4273412060"/>
                    </a:ext>
                  </a:extLst>
                </a:gridCol>
                <a:gridCol w="613249">
                  <a:extLst>
                    <a:ext uri="{9D8B030D-6E8A-4147-A177-3AD203B41FA5}">
                      <a16:colId xmlns:a16="http://schemas.microsoft.com/office/drawing/2014/main" val="3692802715"/>
                    </a:ext>
                  </a:extLst>
                </a:gridCol>
                <a:gridCol w="613249">
                  <a:extLst>
                    <a:ext uri="{9D8B030D-6E8A-4147-A177-3AD203B41FA5}">
                      <a16:colId xmlns:a16="http://schemas.microsoft.com/office/drawing/2014/main" val="1387608571"/>
                    </a:ext>
                  </a:extLst>
                </a:gridCol>
                <a:gridCol w="613249">
                  <a:extLst>
                    <a:ext uri="{9D8B030D-6E8A-4147-A177-3AD203B41FA5}">
                      <a16:colId xmlns:a16="http://schemas.microsoft.com/office/drawing/2014/main" val="2455132942"/>
                    </a:ext>
                  </a:extLst>
                </a:gridCol>
              </a:tblGrid>
              <a:tr h="1076881">
                <a:tc>
                  <a:txBody>
                    <a:bodyPr/>
                    <a:lstStyle/>
                    <a:p>
                      <a:pPr algn="ctr"/>
                      <a:r>
                        <a:rPr lang="en-GB" sz="2000" b="1" i="0" dirty="0">
                          <a:solidFill>
                            <a:schemeClr val="tx1"/>
                          </a:solidFill>
                          <a:latin typeface="Century Gothic" panose="020B0502020202020204" pitchFamily="34" charset="0"/>
                        </a:rPr>
                        <a:t>A.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x</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2000" b="1" i="0" dirty="0">
                          <a:solidFill>
                            <a:schemeClr val="tx1"/>
                          </a:solidFill>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5253647"/>
                  </a:ext>
                </a:extLst>
              </a:tr>
              <a:tr h="826740">
                <a:tc>
                  <a:txBody>
                    <a:bodyPr/>
                    <a:lstStyle/>
                    <a:p>
                      <a:pPr algn="ctr"/>
                      <a:r>
                        <a:rPr lang="en-GB" sz="2000" b="1" i="0" dirty="0">
                          <a:solidFill>
                            <a:schemeClr val="tx1"/>
                          </a:solidFill>
                          <a:latin typeface="Century Gothic" panose="020B0502020202020204" pitchFamily="34" charset="0"/>
                        </a:rPr>
                        <a:t>B.</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797406"/>
                  </a:ext>
                </a:extLst>
              </a:tr>
              <a:tr h="826740">
                <a:tc>
                  <a:txBody>
                    <a:bodyPr/>
                    <a:lstStyle/>
                    <a:p>
                      <a:pPr algn="ctr"/>
                      <a:r>
                        <a:rPr lang="en-GB" sz="2000" b="1" i="0" dirty="0">
                          <a:solidFill>
                            <a:schemeClr val="tx1"/>
                          </a:solidFill>
                          <a:latin typeface="Century Gothic" panose="020B0502020202020204" pitchFamily="34" charset="0"/>
                        </a:rPr>
                        <a:t>C.</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000" b="1" i="0"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0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5092752"/>
                  </a:ext>
                </a:extLst>
              </a:tr>
            </a:tbl>
          </a:graphicData>
        </a:graphic>
      </p:graphicFrame>
      <p:sp>
        <p:nvSpPr>
          <p:cNvPr id="12" name="Diamond 11">
            <a:extLst>
              <a:ext uri="{FF2B5EF4-FFF2-40B4-BE49-F238E27FC236}">
                <a16:creationId xmlns:a16="http://schemas.microsoft.com/office/drawing/2014/main" id="{63F9F3D1-A5AC-0940-8377-ED409B95574C}"/>
              </a:ext>
            </a:extLst>
          </p:cNvPr>
          <p:cNvSpPr/>
          <p:nvPr/>
        </p:nvSpPr>
        <p:spPr>
          <a:xfrm>
            <a:off x="3422749" y="2825181"/>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Heart 12">
            <a:extLst>
              <a:ext uri="{FF2B5EF4-FFF2-40B4-BE49-F238E27FC236}">
                <a16:creationId xmlns:a16="http://schemas.microsoft.com/office/drawing/2014/main" id="{E34722BF-54F9-F547-9C05-C60345465DFA}"/>
              </a:ext>
            </a:extLst>
          </p:cNvPr>
          <p:cNvSpPr/>
          <p:nvPr/>
        </p:nvSpPr>
        <p:spPr>
          <a:xfrm>
            <a:off x="4553130" y="2829065"/>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iamond 13">
            <a:extLst>
              <a:ext uri="{FF2B5EF4-FFF2-40B4-BE49-F238E27FC236}">
                <a16:creationId xmlns:a16="http://schemas.microsoft.com/office/drawing/2014/main" id="{84345059-5952-FC4B-8F8D-DD9DE03A7D7B}"/>
              </a:ext>
            </a:extLst>
          </p:cNvPr>
          <p:cNvSpPr/>
          <p:nvPr/>
        </p:nvSpPr>
        <p:spPr>
          <a:xfrm>
            <a:off x="5803570" y="2825181"/>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Heart 14">
            <a:extLst>
              <a:ext uri="{FF2B5EF4-FFF2-40B4-BE49-F238E27FC236}">
                <a16:creationId xmlns:a16="http://schemas.microsoft.com/office/drawing/2014/main" id="{D01C9D3F-E05B-4848-BF10-15372D9096B0}"/>
              </a:ext>
            </a:extLst>
          </p:cNvPr>
          <p:cNvSpPr/>
          <p:nvPr/>
        </p:nvSpPr>
        <p:spPr>
          <a:xfrm>
            <a:off x="3416372" y="3699202"/>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iamond 15">
            <a:extLst>
              <a:ext uri="{FF2B5EF4-FFF2-40B4-BE49-F238E27FC236}">
                <a16:creationId xmlns:a16="http://schemas.microsoft.com/office/drawing/2014/main" id="{05784075-34B2-D94A-9724-320EB6177EAC}"/>
              </a:ext>
            </a:extLst>
          </p:cNvPr>
          <p:cNvSpPr/>
          <p:nvPr/>
        </p:nvSpPr>
        <p:spPr>
          <a:xfrm>
            <a:off x="4559507" y="4539069"/>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Heart 16">
            <a:extLst>
              <a:ext uri="{FF2B5EF4-FFF2-40B4-BE49-F238E27FC236}">
                <a16:creationId xmlns:a16="http://schemas.microsoft.com/office/drawing/2014/main" id="{4735859B-EE55-5348-B5C9-6E53131E00C7}"/>
              </a:ext>
            </a:extLst>
          </p:cNvPr>
          <p:cNvSpPr/>
          <p:nvPr/>
        </p:nvSpPr>
        <p:spPr>
          <a:xfrm>
            <a:off x="4553130" y="3694960"/>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Heart 19">
            <a:extLst>
              <a:ext uri="{FF2B5EF4-FFF2-40B4-BE49-F238E27FC236}">
                <a16:creationId xmlns:a16="http://schemas.microsoft.com/office/drawing/2014/main" id="{BA88F909-42C5-6247-B5D5-A0BA2BE776CC}"/>
              </a:ext>
            </a:extLst>
          </p:cNvPr>
          <p:cNvSpPr/>
          <p:nvPr/>
        </p:nvSpPr>
        <p:spPr>
          <a:xfrm>
            <a:off x="5807018" y="3694960"/>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Heart 20">
            <a:extLst>
              <a:ext uri="{FF2B5EF4-FFF2-40B4-BE49-F238E27FC236}">
                <a16:creationId xmlns:a16="http://schemas.microsoft.com/office/drawing/2014/main" id="{A47A05D2-5731-074A-9DB6-CAD3EB9CB89E}"/>
              </a:ext>
            </a:extLst>
          </p:cNvPr>
          <p:cNvSpPr/>
          <p:nvPr/>
        </p:nvSpPr>
        <p:spPr>
          <a:xfrm>
            <a:off x="3416372" y="4530141"/>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Heart 21">
            <a:extLst>
              <a:ext uri="{FF2B5EF4-FFF2-40B4-BE49-F238E27FC236}">
                <a16:creationId xmlns:a16="http://schemas.microsoft.com/office/drawing/2014/main" id="{920034FC-CC5C-FB4B-B56A-8EF8B005D8CC}"/>
              </a:ext>
            </a:extLst>
          </p:cNvPr>
          <p:cNvSpPr/>
          <p:nvPr/>
        </p:nvSpPr>
        <p:spPr>
          <a:xfrm>
            <a:off x="5803570" y="4542648"/>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Diamond 22">
            <a:extLst>
              <a:ext uri="{FF2B5EF4-FFF2-40B4-BE49-F238E27FC236}">
                <a16:creationId xmlns:a16="http://schemas.microsoft.com/office/drawing/2014/main" id="{4B3FC7ED-9425-4372-B337-5005310E211A}"/>
              </a:ext>
            </a:extLst>
          </p:cNvPr>
          <p:cNvSpPr/>
          <p:nvPr/>
        </p:nvSpPr>
        <p:spPr>
          <a:xfrm>
            <a:off x="4786195" y="1353790"/>
            <a:ext cx="465567" cy="463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Heart 23">
            <a:extLst>
              <a:ext uri="{FF2B5EF4-FFF2-40B4-BE49-F238E27FC236}">
                <a16:creationId xmlns:a16="http://schemas.microsoft.com/office/drawing/2014/main" id="{DACE888C-36B2-413B-8F12-D87A5755DB68}"/>
              </a:ext>
            </a:extLst>
          </p:cNvPr>
          <p:cNvSpPr/>
          <p:nvPr/>
        </p:nvSpPr>
        <p:spPr>
          <a:xfrm>
            <a:off x="3156710" y="1344862"/>
            <a:ext cx="471944" cy="471944"/>
          </a:xfrm>
          <a:prstGeom prst="hear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84428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try the Varied Fluency Challenges!</a:t>
            </a:r>
            <a:endParaRPr lang="en-GB" dirty="0"/>
          </a:p>
        </p:txBody>
      </p:sp>
      <p:sp>
        <p:nvSpPr>
          <p:cNvPr id="3" name="Content Placeholder 2"/>
          <p:cNvSpPr>
            <a:spLocks noGrp="1"/>
          </p:cNvSpPr>
          <p:nvPr>
            <p:ph idx="1"/>
          </p:nvPr>
        </p:nvSpPr>
        <p:spPr/>
        <p:txBody>
          <a:bodyPr/>
          <a:lstStyle/>
          <a:p>
            <a:r>
              <a:rPr lang="en-GB" dirty="0" smtClean="0"/>
              <a:t>Do questions 1a-4a if you want support to build your confidence.</a:t>
            </a:r>
          </a:p>
          <a:p>
            <a:r>
              <a:rPr lang="en-GB" dirty="0" smtClean="0"/>
              <a:t>Do questions 5a-8a if you want a similar challenge to the questions that you have practised.</a:t>
            </a:r>
          </a:p>
          <a:p>
            <a:r>
              <a:rPr lang="en-GB" dirty="0" smtClean="0"/>
              <a:t>Do questions 9a – 12a if you want a tougher challenge!</a:t>
            </a:r>
          </a:p>
          <a:p>
            <a:endParaRPr lang="en-GB" dirty="0"/>
          </a:p>
          <a:p>
            <a:r>
              <a:rPr lang="en-GB" dirty="0" smtClean="0"/>
              <a:t>If you want extra practice, look at the ‘b’ challenges that are available for each level of challenge too.</a:t>
            </a:r>
            <a:endParaRPr lang="en-GB" dirty="0"/>
          </a:p>
        </p:txBody>
      </p:sp>
    </p:spTree>
    <p:extLst>
      <p:ext uri="{BB962C8B-B14F-4D97-AF65-F5344CB8AC3E}">
        <p14:creationId xmlns:p14="http://schemas.microsoft.com/office/powerpoint/2010/main" val="4126655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10" name="Picture 9">
            <a:extLst>
              <a:ext uri="{FF2B5EF4-FFF2-40B4-BE49-F238E27FC236}">
                <a16:creationId xmlns:a16="http://schemas.microsoft.com/office/drawing/2014/main" id="{3A960631-E276-4C11-8F5B-CF041185B13D}"/>
              </a:ext>
            </a:extLst>
          </p:cNvPr>
          <p:cNvPicPr>
            <a:picLocks noChangeAspect="1"/>
          </p:cNvPicPr>
          <p:nvPr/>
        </p:nvPicPr>
        <p:blipFill>
          <a:blip r:embed="rId4"/>
          <a:stretch>
            <a:fillRect/>
          </a:stretch>
        </p:blipFill>
        <p:spPr>
          <a:xfrm>
            <a:off x="115438" y="141338"/>
            <a:ext cx="8913124" cy="6322100"/>
          </a:xfrm>
          <a:prstGeom prst="rect">
            <a:avLst/>
          </a:prstGeom>
        </p:spPr>
      </p:pic>
      <p:sp>
        <p:nvSpPr>
          <p:cNvPr id="11" name="Rectangle 10">
            <a:extLst>
              <a:ext uri="{FF2B5EF4-FFF2-40B4-BE49-F238E27FC236}">
                <a16:creationId xmlns:a16="http://schemas.microsoft.com/office/drawing/2014/main" id="{EF179508-CB1E-4A66-91B4-D9065B654D48}"/>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dirty="0">
              <a:solidFill>
                <a:prstClr val="black"/>
              </a:solidFill>
              <a:latin typeface="Century Gothic" panose="020B0502020202020204" pitchFamily="34" charset="0"/>
            </a:endParaRPr>
          </a:p>
          <a:p>
            <a:pPr lvl="0"/>
            <a:r>
              <a:rPr lang="en-GB" sz="2000" b="1" dirty="0">
                <a:solidFill>
                  <a:prstClr val="black"/>
                </a:solidFill>
                <a:latin typeface="Century Gothic" panose="020B0502020202020204" pitchFamily="34" charset="0"/>
              </a:rPr>
              <a:t>Sophie is looking at the values below:  </a:t>
            </a:r>
          </a:p>
          <a:p>
            <a:pPr lvl="0"/>
            <a:endParaRPr lang="en-GB" sz="2000" b="1" dirty="0">
              <a:solidFill>
                <a:prstClr val="black"/>
              </a:solidFill>
              <a:latin typeface="Century Gothic" panose="020B0502020202020204" pitchFamily="34" charset="0"/>
            </a:endParaRPr>
          </a:p>
          <a:p>
            <a:pPr lvl="0" algn="ctr" defTabSz="514350">
              <a:defRPr/>
            </a:pP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2</a:t>
            </a:r>
          </a:p>
          <a:p>
            <a:pPr lvl="0" algn="ctr" defTabSz="514350">
              <a:defRPr/>
            </a:pP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 </a:t>
            </a: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+ 5.5</a:t>
            </a: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She says,</a:t>
            </a: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Is she correct? </a:t>
            </a: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Explain your answer.</a:t>
            </a:r>
          </a:p>
          <a:p>
            <a:pPr lvl="0" algn="ctr"/>
            <a:endParaRPr lang="en-GB" sz="2000" b="1" dirty="0">
              <a:solidFill>
                <a:schemeClr val="tx1"/>
              </a:solidFill>
              <a:latin typeface="Century Gothic" panose="020B0502020202020204" pitchFamily="34" charset="0"/>
            </a:endParaRPr>
          </a:p>
        </p:txBody>
      </p:sp>
      <p:sp>
        <p:nvSpPr>
          <p:cNvPr id="12" name="Rounded Rectangular Callout 5">
            <a:extLst>
              <a:ext uri="{FF2B5EF4-FFF2-40B4-BE49-F238E27FC236}">
                <a16:creationId xmlns:a16="http://schemas.microsoft.com/office/drawing/2014/main" id="{80F98ED1-A9D3-4173-A1F0-18620A50B72C}"/>
              </a:ext>
            </a:extLst>
          </p:cNvPr>
          <p:cNvSpPr/>
          <p:nvPr/>
        </p:nvSpPr>
        <p:spPr>
          <a:xfrm>
            <a:off x="3168000" y="2807751"/>
            <a:ext cx="2808000" cy="849854"/>
          </a:xfrm>
          <a:prstGeom prst="wedgeRoundRectCallout">
            <a:avLst>
              <a:gd name="adj1" fmla="val -53861"/>
              <a:gd name="adj2" fmla="val 19462"/>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lgn="ctr" defTabSz="514350">
              <a:defRPr/>
            </a:pPr>
            <a:r>
              <a:rPr lang="en-GB" sz="2000" b="1" dirty="0">
                <a:solidFill>
                  <a:schemeClr val="tx1"/>
                </a:solidFill>
                <a:latin typeface="Century Gothic" panose="020B0502020202020204" pitchFamily="34" charset="0"/>
              </a:rPr>
              <a:t>If </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8 then </a:t>
            </a:r>
            <a:r>
              <a:rPr lang="en-GB" sz="2400" b="1" i="1" dirty="0">
                <a:solidFill>
                  <a:schemeClr val="tx1"/>
                </a:solidFill>
                <a:latin typeface="Times New Roman" panose="02020603050405020304" pitchFamily="18" charset="0"/>
                <a:cs typeface="Times New Roman" panose="02020603050405020304" pitchFamily="18" charset="0"/>
              </a:rPr>
              <a:t>c</a:t>
            </a:r>
            <a:r>
              <a:rPr lang="en-GB" sz="2000" b="1" dirty="0">
                <a:solidFill>
                  <a:schemeClr val="tx1"/>
                </a:solidFill>
                <a:latin typeface="Century Gothic" panose="020B0502020202020204" pitchFamily="34" charset="0"/>
              </a:rPr>
              <a:t> = 25</a:t>
            </a:r>
            <a:endParaRPr lang="en-GB" sz="12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322748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10" name="Picture 9">
            <a:extLst>
              <a:ext uri="{FF2B5EF4-FFF2-40B4-BE49-F238E27FC236}">
                <a16:creationId xmlns:a16="http://schemas.microsoft.com/office/drawing/2014/main" id="{3A960631-E276-4C11-8F5B-CF041185B13D}"/>
              </a:ext>
            </a:extLst>
          </p:cNvPr>
          <p:cNvPicPr>
            <a:picLocks noChangeAspect="1"/>
          </p:cNvPicPr>
          <p:nvPr/>
        </p:nvPicPr>
        <p:blipFill>
          <a:blip r:embed="rId4"/>
          <a:stretch>
            <a:fillRect/>
          </a:stretch>
        </p:blipFill>
        <p:spPr>
          <a:xfrm>
            <a:off x="115438" y="141338"/>
            <a:ext cx="8913124" cy="6322100"/>
          </a:xfrm>
          <a:prstGeom prst="rect">
            <a:avLst/>
          </a:prstGeom>
        </p:spPr>
      </p:pic>
      <p:sp>
        <p:nvSpPr>
          <p:cNvPr id="11" name="Rectangle 10">
            <a:extLst>
              <a:ext uri="{FF2B5EF4-FFF2-40B4-BE49-F238E27FC236}">
                <a16:creationId xmlns:a16="http://schemas.microsoft.com/office/drawing/2014/main" id="{EF179508-CB1E-4A66-91B4-D9065B654D48}"/>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dirty="0">
              <a:solidFill>
                <a:prstClr val="black"/>
              </a:solidFill>
              <a:latin typeface="Century Gothic" panose="020B0502020202020204" pitchFamily="34" charset="0"/>
            </a:endParaRPr>
          </a:p>
          <a:p>
            <a:pPr lvl="0"/>
            <a:r>
              <a:rPr lang="en-GB" sz="2000" b="1" dirty="0">
                <a:solidFill>
                  <a:prstClr val="black"/>
                </a:solidFill>
                <a:latin typeface="Century Gothic" panose="020B0502020202020204" pitchFamily="34" charset="0"/>
              </a:rPr>
              <a:t>Sophie is looking at the values below:  </a:t>
            </a:r>
          </a:p>
          <a:p>
            <a:pPr lvl="0"/>
            <a:endParaRPr lang="en-GB" sz="2000" b="1" dirty="0">
              <a:solidFill>
                <a:prstClr val="black"/>
              </a:solidFill>
              <a:latin typeface="Century Gothic" panose="020B0502020202020204" pitchFamily="34" charset="0"/>
            </a:endParaRPr>
          </a:p>
          <a:p>
            <a:pPr lvl="0" algn="ctr" defTabSz="514350">
              <a:defRPr/>
            </a:pP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2</a:t>
            </a:r>
          </a:p>
          <a:p>
            <a:pPr lvl="0" algn="ctr" defTabSz="514350">
              <a:defRPr/>
            </a:pP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 </a:t>
            </a: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+ 5.5</a:t>
            </a: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She says,</a:t>
            </a: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Is she correct? </a:t>
            </a: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Explain your answer.</a:t>
            </a:r>
          </a:p>
          <a:p>
            <a:pPr lvl="0" defTabSz="514350">
              <a:defRPr/>
            </a:pPr>
            <a:r>
              <a:rPr lang="en-GB" sz="2000" b="1" dirty="0">
                <a:solidFill>
                  <a:schemeClr val="tx1"/>
                </a:solidFill>
                <a:latin typeface="Century Gothic" panose="020B0502020202020204" pitchFamily="34" charset="0"/>
              </a:rPr>
              <a:t>Sophie is not correct because…</a:t>
            </a:r>
          </a:p>
          <a:p>
            <a:pPr lvl="0" algn="ctr"/>
            <a:endParaRPr lang="en-GB" sz="2000" b="1" dirty="0">
              <a:solidFill>
                <a:schemeClr val="tx1"/>
              </a:solidFill>
              <a:latin typeface="Century Gothic" panose="020B0502020202020204" pitchFamily="34" charset="0"/>
            </a:endParaRPr>
          </a:p>
        </p:txBody>
      </p:sp>
      <p:sp>
        <p:nvSpPr>
          <p:cNvPr id="12" name="Rounded Rectangular Callout 5">
            <a:extLst>
              <a:ext uri="{FF2B5EF4-FFF2-40B4-BE49-F238E27FC236}">
                <a16:creationId xmlns:a16="http://schemas.microsoft.com/office/drawing/2014/main" id="{80F98ED1-A9D3-4173-A1F0-18620A50B72C}"/>
              </a:ext>
            </a:extLst>
          </p:cNvPr>
          <p:cNvSpPr/>
          <p:nvPr/>
        </p:nvSpPr>
        <p:spPr>
          <a:xfrm>
            <a:off x="3168000" y="2807751"/>
            <a:ext cx="2808000" cy="849854"/>
          </a:xfrm>
          <a:prstGeom prst="wedgeRoundRectCallout">
            <a:avLst>
              <a:gd name="adj1" fmla="val -53861"/>
              <a:gd name="adj2" fmla="val 19462"/>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lgn="ctr" defTabSz="514350">
              <a:defRPr/>
            </a:pPr>
            <a:r>
              <a:rPr lang="en-GB" sz="2000" b="1" dirty="0">
                <a:solidFill>
                  <a:schemeClr val="tx1"/>
                </a:solidFill>
                <a:latin typeface="Century Gothic" panose="020B0502020202020204" pitchFamily="34" charset="0"/>
              </a:rPr>
              <a:t>If </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8 then </a:t>
            </a:r>
            <a:r>
              <a:rPr lang="en-GB" sz="2400" b="1" i="1" dirty="0">
                <a:solidFill>
                  <a:schemeClr val="tx1"/>
                </a:solidFill>
                <a:latin typeface="Times New Roman" panose="02020603050405020304" pitchFamily="18" charset="0"/>
                <a:cs typeface="Times New Roman" panose="02020603050405020304" pitchFamily="18" charset="0"/>
              </a:rPr>
              <a:t>c</a:t>
            </a:r>
            <a:r>
              <a:rPr lang="en-GB" sz="2000" b="1" dirty="0">
                <a:solidFill>
                  <a:schemeClr val="tx1"/>
                </a:solidFill>
                <a:latin typeface="Century Gothic" panose="020B0502020202020204" pitchFamily="34" charset="0"/>
              </a:rPr>
              <a:t> = 25</a:t>
            </a:r>
            <a:endParaRPr lang="en-GB" sz="12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528538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10" name="Picture 9">
            <a:extLst>
              <a:ext uri="{FF2B5EF4-FFF2-40B4-BE49-F238E27FC236}">
                <a16:creationId xmlns:a16="http://schemas.microsoft.com/office/drawing/2014/main" id="{3A960631-E276-4C11-8F5B-CF041185B13D}"/>
              </a:ext>
            </a:extLst>
          </p:cNvPr>
          <p:cNvPicPr>
            <a:picLocks noChangeAspect="1"/>
          </p:cNvPicPr>
          <p:nvPr/>
        </p:nvPicPr>
        <p:blipFill>
          <a:blip r:embed="rId4"/>
          <a:stretch>
            <a:fillRect/>
          </a:stretch>
        </p:blipFill>
        <p:spPr>
          <a:xfrm>
            <a:off x="115438" y="141338"/>
            <a:ext cx="8913124" cy="6322100"/>
          </a:xfrm>
          <a:prstGeom prst="rect">
            <a:avLst/>
          </a:prstGeom>
        </p:spPr>
      </p:pic>
      <p:sp>
        <p:nvSpPr>
          <p:cNvPr id="11" name="Rectangle 10">
            <a:extLst>
              <a:ext uri="{FF2B5EF4-FFF2-40B4-BE49-F238E27FC236}">
                <a16:creationId xmlns:a16="http://schemas.microsoft.com/office/drawing/2014/main" id="{EF179508-CB1E-4A66-91B4-D9065B654D48}"/>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dirty="0">
              <a:solidFill>
                <a:prstClr val="black"/>
              </a:solidFill>
              <a:latin typeface="Century Gothic" panose="020B0502020202020204" pitchFamily="34" charset="0"/>
            </a:endParaRPr>
          </a:p>
          <a:p>
            <a:pPr lvl="0"/>
            <a:r>
              <a:rPr lang="en-GB" sz="2000" b="1" dirty="0">
                <a:solidFill>
                  <a:prstClr val="black"/>
                </a:solidFill>
                <a:latin typeface="Century Gothic" panose="020B0502020202020204" pitchFamily="34" charset="0"/>
              </a:rPr>
              <a:t>Sophie is looking at the values below:  </a:t>
            </a:r>
          </a:p>
          <a:p>
            <a:pPr lvl="0"/>
            <a:endParaRPr lang="en-GB" sz="2000" b="1" dirty="0">
              <a:solidFill>
                <a:prstClr val="black"/>
              </a:solidFill>
              <a:latin typeface="Century Gothic" panose="020B0502020202020204" pitchFamily="34" charset="0"/>
            </a:endParaRPr>
          </a:p>
          <a:p>
            <a:pPr lvl="0" algn="ctr" defTabSz="514350">
              <a:defRPr/>
            </a:pP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2</a:t>
            </a:r>
          </a:p>
          <a:p>
            <a:pPr lvl="0" algn="ctr" defTabSz="514350">
              <a:defRPr/>
            </a:pP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 </a:t>
            </a: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+ 5.5</a:t>
            </a: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She says,</a:t>
            </a: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Is she correct? </a:t>
            </a:r>
          </a:p>
          <a:p>
            <a:pPr lvl="0" algn="ctr"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Explain your answer.</a:t>
            </a:r>
          </a:p>
          <a:p>
            <a:pPr lvl="0"/>
            <a:r>
              <a:rPr lang="en-GB" sz="2000" b="1" dirty="0">
                <a:solidFill>
                  <a:srgbClr val="FF0000"/>
                </a:solidFill>
                <a:latin typeface="Century Gothic" panose="020B0502020202020204" pitchFamily="34" charset="0"/>
              </a:rPr>
              <a:t>Sophie is not correct because </a:t>
            </a:r>
            <a:r>
              <a:rPr lang="en-GB" sz="2400" b="1" i="1" dirty="0">
                <a:solidFill>
                  <a:srgbClr val="FF0000"/>
                </a:solidFill>
                <a:latin typeface="Times New Roman" panose="02020603050405020304" pitchFamily="18" charset="0"/>
                <a:cs typeface="Times New Roman" panose="02020603050405020304" pitchFamily="18" charset="0"/>
              </a:rPr>
              <a:t>a</a:t>
            </a:r>
            <a:r>
              <a:rPr lang="en-GB" sz="2000" b="1" dirty="0">
                <a:solidFill>
                  <a:srgbClr val="FF0000"/>
                </a:solidFill>
                <a:latin typeface="Century Gothic" panose="020B0502020202020204" pitchFamily="34" charset="0"/>
              </a:rPr>
              <a:t> = 40 ÷ 2 = 20, so </a:t>
            </a:r>
            <a:r>
              <a:rPr lang="en-GB" sz="2400" b="1" i="1" dirty="0">
                <a:solidFill>
                  <a:srgbClr val="FF0000"/>
                </a:solidFill>
                <a:latin typeface="Times New Roman" panose="02020603050405020304" pitchFamily="18" charset="0"/>
                <a:cs typeface="Times New Roman" panose="02020603050405020304" pitchFamily="18" charset="0"/>
              </a:rPr>
              <a:t>c</a:t>
            </a:r>
            <a:r>
              <a:rPr lang="en-GB" sz="2000" b="1" dirty="0">
                <a:solidFill>
                  <a:srgbClr val="FF0000"/>
                </a:solidFill>
                <a:latin typeface="Century Gothic" panose="020B0502020202020204" pitchFamily="34" charset="0"/>
              </a:rPr>
              <a:t> = 20 + 5.5 = 25.5.</a:t>
            </a:r>
          </a:p>
          <a:p>
            <a:pPr lvl="0" algn="ctr"/>
            <a:endParaRPr lang="en-GB" sz="2000" b="1" dirty="0">
              <a:solidFill>
                <a:schemeClr val="tx1"/>
              </a:solidFill>
              <a:latin typeface="Century Gothic" panose="020B0502020202020204" pitchFamily="34" charset="0"/>
            </a:endParaRPr>
          </a:p>
        </p:txBody>
      </p:sp>
      <p:sp>
        <p:nvSpPr>
          <p:cNvPr id="12" name="Rounded Rectangular Callout 5">
            <a:extLst>
              <a:ext uri="{FF2B5EF4-FFF2-40B4-BE49-F238E27FC236}">
                <a16:creationId xmlns:a16="http://schemas.microsoft.com/office/drawing/2014/main" id="{80F98ED1-A9D3-4173-A1F0-18620A50B72C}"/>
              </a:ext>
            </a:extLst>
          </p:cNvPr>
          <p:cNvSpPr/>
          <p:nvPr/>
        </p:nvSpPr>
        <p:spPr>
          <a:xfrm>
            <a:off x="3168000" y="2807751"/>
            <a:ext cx="2808000" cy="849854"/>
          </a:xfrm>
          <a:prstGeom prst="wedgeRoundRectCallout">
            <a:avLst>
              <a:gd name="adj1" fmla="val -53861"/>
              <a:gd name="adj2" fmla="val 19462"/>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lgn="ctr" defTabSz="514350">
              <a:defRPr/>
            </a:pPr>
            <a:r>
              <a:rPr lang="en-GB" sz="2000" b="1" dirty="0">
                <a:solidFill>
                  <a:schemeClr val="tx1"/>
                </a:solidFill>
                <a:latin typeface="Century Gothic" panose="020B0502020202020204" pitchFamily="34" charset="0"/>
              </a:rPr>
              <a:t>If </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8 then </a:t>
            </a:r>
            <a:r>
              <a:rPr lang="en-GB" sz="2400" b="1" i="1" dirty="0">
                <a:solidFill>
                  <a:schemeClr val="tx1"/>
                </a:solidFill>
                <a:latin typeface="Times New Roman" panose="02020603050405020304" pitchFamily="18" charset="0"/>
                <a:cs typeface="Times New Roman" panose="02020603050405020304" pitchFamily="18" charset="0"/>
              </a:rPr>
              <a:t>c</a:t>
            </a:r>
            <a:r>
              <a:rPr lang="en-GB" sz="2000" b="1" dirty="0">
                <a:solidFill>
                  <a:schemeClr val="tx1"/>
                </a:solidFill>
                <a:latin typeface="Century Gothic" panose="020B0502020202020204" pitchFamily="34" charset="0"/>
              </a:rPr>
              <a:t> = 25</a:t>
            </a:r>
            <a:endParaRPr lang="en-GB" sz="1200" b="1"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327811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Use the equation below to work out the value of </a:t>
            </a:r>
            <a:r>
              <a:rPr lang="en-GB" sz="2000" b="1" i="1" dirty="0">
                <a:solidFill>
                  <a:schemeClr val="tx1"/>
                </a:solidFill>
                <a:latin typeface="Times New Roman" panose="02020603050405020304" pitchFamily="18" charset="0"/>
                <a:cs typeface="Times New Roman" panose="02020603050405020304" pitchFamily="18" charset="0"/>
              </a:rPr>
              <a:t>a</a:t>
            </a:r>
            <a:r>
              <a:rPr lang="en-GB" sz="2000" b="1" dirty="0">
                <a:solidFill>
                  <a:schemeClr val="tx1"/>
                </a:solidFill>
                <a:latin typeface="Century Gothic" panose="020B0502020202020204" pitchFamily="34" charset="0"/>
              </a:rPr>
              <a:t> and </a:t>
            </a:r>
            <a:r>
              <a:rPr lang="en-GB" sz="20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a:t>
            </a:r>
          </a:p>
          <a:p>
            <a:pPr algn="ctr"/>
            <a:endParaRPr lang="en-GB" sz="2000" b="1" dirty="0">
              <a:solidFill>
                <a:schemeClr val="tx1"/>
              </a:solidFill>
              <a:latin typeface="Century Gothic" panose="020B0502020202020204" pitchFamily="34" charset="0"/>
              <a:sym typeface="Wingdings" panose="05000000000000000000" pitchFamily="2" charset="2"/>
            </a:endParaRPr>
          </a:p>
          <a:p>
            <a:pPr algn="ctr"/>
            <a:endParaRPr lang="en-GB" sz="2000" b="1" dirty="0">
              <a:solidFill>
                <a:schemeClr val="tx1"/>
              </a:solidFill>
              <a:latin typeface="Century Gothic" panose="020B0502020202020204" pitchFamily="34" charset="0"/>
              <a:sym typeface="Wingdings" panose="05000000000000000000" pitchFamily="2" charset="2"/>
            </a:endParaRPr>
          </a:p>
          <a:p>
            <a:pPr algn="ctr"/>
            <a:r>
              <a:rPr lang="en-GB" sz="40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a:t>
            </a:r>
            <a:r>
              <a:rPr lang="en-GB" sz="3600" b="1" dirty="0">
                <a:solidFill>
                  <a:schemeClr val="tx1"/>
                </a:solidFill>
                <a:latin typeface="Century Gothic" panose="020B0502020202020204" pitchFamily="34" charset="0"/>
                <a:sym typeface="Wingdings" panose="05000000000000000000" pitchFamily="2" charset="2"/>
              </a:rPr>
              <a:t> = 3</a:t>
            </a:r>
            <a:r>
              <a:rPr lang="en-GB" sz="40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b</a:t>
            </a:r>
            <a:r>
              <a:rPr lang="en-GB" sz="3600" b="1" dirty="0">
                <a:solidFill>
                  <a:schemeClr val="tx1"/>
                </a:solidFill>
                <a:latin typeface="Century Gothic" panose="020B0502020202020204" pitchFamily="34" charset="0"/>
                <a:sym typeface="Wingdings" panose="05000000000000000000" pitchFamily="2" charset="2"/>
              </a:rPr>
              <a:t> + 7</a:t>
            </a:r>
          </a:p>
          <a:p>
            <a:pPr algn="ctr"/>
            <a:endParaRPr lang="en-GB" sz="3600" b="1" dirty="0">
              <a:solidFill>
                <a:schemeClr val="tx1"/>
              </a:solidFill>
              <a:latin typeface="Century Gothic" panose="020B0502020202020204" pitchFamily="34" charset="0"/>
              <a:sym typeface="Wingdings" panose="05000000000000000000" pitchFamily="2" charset="2"/>
            </a:endParaRPr>
          </a:p>
          <a:p>
            <a:pPr algn="ctr"/>
            <a:r>
              <a:rPr lang="en-GB" sz="40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b</a:t>
            </a:r>
            <a:r>
              <a:rPr lang="en-GB" sz="3600" b="1" dirty="0">
                <a:solidFill>
                  <a:schemeClr val="tx1"/>
                </a:solidFill>
                <a:latin typeface="Century Gothic" panose="020B0502020202020204" pitchFamily="34" charset="0"/>
                <a:sym typeface="Wingdings" panose="05000000000000000000" pitchFamily="2" charset="2"/>
              </a:rPr>
              <a:t> = 3 + 5 x </a:t>
            </a:r>
            <a:endParaRPr lang="en-GB" sz="4800" b="1" dirty="0">
              <a:solidFill>
                <a:schemeClr val="tx1"/>
              </a:solidFill>
              <a:latin typeface="Century Gothic" panose="020B0502020202020204" pitchFamily="34" charset="0"/>
              <a:sym typeface="Wingdings" panose="05000000000000000000" pitchFamily="2" charset="2"/>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14" name="Table 13">
            <a:extLst>
              <a:ext uri="{FF2B5EF4-FFF2-40B4-BE49-F238E27FC236}">
                <a16:creationId xmlns:a16="http://schemas.microsoft.com/office/drawing/2014/main" id="{FA470B1B-6574-4826-B155-EF56800C86F6}"/>
              </a:ext>
            </a:extLst>
          </p:cNvPr>
          <p:cNvGraphicFramePr>
            <a:graphicFrameLocks noGrp="1"/>
          </p:cNvGraphicFramePr>
          <p:nvPr>
            <p:extLst>
              <p:ext uri="{D42A27DB-BD31-4B8C-83A1-F6EECF244321}">
                <p14:modId xmlns:p14="http://schemas.microsoft.com/office/powerpoint/2010/main" val="4093730954"/>
              </p:ext>
            </p:extLst>
          </p:nvPr>
        </p:nvGraphicFramePr>
        <p:xfrm>
          <a:off x="5766701" y="2774947"/>
          <a:ext cx="360000" cy="97536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2299577709"/>
                    </a:ext>
                  </a:extLst>
                </a:gridCol>
              </a:tblGrid>
              <a:tr h="298800">
                <a:tc>
                  <a:txBody>
                    <a:bodyPr/>
                    <a:lstStyle/>
                    <a:p>
                      <a:pPr algn="ctr"/>
                      <a:r>
                        <a:rPr lang="en-US" sz="3200" b="1" dirty="0">
                          <a:latin typeface="Century Gothic" panose="020B0502020202020204" pitchFamily="34" charset="0"/>
                        </a:rPr>
                        <a:t>1</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94984361"/>
                  </a:ext>
                </a:extLst>
              </a:tr>
              <a:tr h="298800">
                <a:tc>
                  <a:txBody>
                    <a:bodyPr/>
                    <a:lstStyle/>
                    <a:p>
                      <a:pPr algn="ctr"/>
                      <a:r>
                        <a:rPr lang="en-US" sz="3200" b="1" dirty="0">
                          <a:latin typeface="Century Gothic" panose="020B0502020202020204" pitchFamily="34" charset="0"/>
                        </a:rPr>
                        <a:t>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15190079"/>
                  </a:ext>
                </a:extLst>
              </a:tr>
            </a:tbl>
          </a:graphicData>
        </a:graphic>
      </p:graphicFrame>
      <p:graphicFrame>
        <p:nvGraphicFramePr>
          <p:cNvPr id="2" name="Table 2">
            <a:extLst>
              <a:ext uri="{FF2B5EF4-FFF2-40B4-BE49-F238E27FC236}">
                <a16:creationId xmlns:a16="http://schemas.microsoft.com/office/drawing/2014/main" id="{B0CDEFD7-AA63-4E4A-939B-448B58A351F1}"/>
              </a:ext>
            </a:extLst>
          </p:cNvPr>
          <p:cNvGraphicFramePr>
            <a:graphicFrameLocks noGrp="1"/>
          </p:cNvGraphicFramePr>
          <p:nvPr>
            <p:extLst>
              <p:ext uri="{D42A27DB-BD31-4B8C-83A1-F6EECF244321}">
                <p14:modId xmlns:p14="http://schemas.microsoft.com/office/powerpoint/2010/main" val="2210768845"/>
              </p:ext>
            </p:extLst>
          </p:nvPr>
        </p:nvGraphicFramePr>
        <p:xfrm>
          <a:off x="2571177" y="4358391"/>
          <a:ext cx="1720334" cy="648000"/>
        </p:xfrm>
        <a:graphic>
          <a:graphicData uri="http://schemas.openxmlformats.org/drawingml/2006/table">
            <a:tbl>
              <a:tblPr firstRow="1" bandRow="1">
                <a:tableStyleId>{5940675A-B579-460E-94D1-54222C63F5DA}</a:tableStyleId>
              </a:tblPr>
              <a:tblGrid>
                <a:gridCol w="536167">
                  <a:extLst>
                    <a:ext uri="{9D8B030D-6E8A-4147-A177-3AD203B41FA5}">
                      <a16:colId xmlns:a16="http://schemas.microsoft.com/office/drawing/2014/main" val="2502880545"/>
                    </a:ext>
                  </a:extLst>
                </a:gridCol>
                <a:gridCol w="536167">
                  <a:extLst>
                    <a:ext uri="{9D8B030D-6E8A-4147-A177-3AD203B41FA5}">
                      <a16:colId xmlns:a16="http://schemas.microsoft.com/office/drawing/2014/main" val="1525141363"/>
                    </a:ext>
                  </a:extLst>
                </a:gridCol>
                <a:gridCol w="648000">
                  <a:extLst>
                    <a:ext uri="{9D8B030D-6E8A-4147-A177-3AD203B41FA5}">
                      <a16:colId xmlns:a16="http://schemas.microsoft.com/office/drawing/2014/main" val="9112314"/>
                    </a:ext>
                  </a:extLst>
                </a:gridCol>
              </a:tblGrid>
              <a:tr h="648000">
                <a:tc>
                  <a:txBody>
                    <a:bodyPr/>
                    <a:lstStyle/>
                    <a:p>
                      <a:pPr algn="ctr"/>
                      <a:r>
                        <a:rPr lang="en-GB" sz="36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a:t>
                      </a:r>
                      <a:endParaRPr lang="en-GB" sz="36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800" b="1" dirty="0">
                          <a:solidFill>
                            <a:schemeClr val="tx1"/>
                          </a:solidFill>
                          <a:latin typeface="Century Gothic" panose="020B0502020202020204" pitchFamily="34" charset="0"/>
                          <a:sym typeface="Wingdings" panose="05000000000000000000" pitchFamily="2" charset="2"/>
                        </a:rPr>
                        <a:t>=</a:t>
                      </a:r>
                      <a:endParaRPr lang="en-GB" sz="2800" b="1" dirty="0"/>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GB"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7539761"/>
                  </a:ext>
                </a:extLst>
              </a:tr>
            </a:tbl>
          </a:graphicData>
        </a:graphic>
      </p:graphicFrame>
      <p:graphicFrame>
        <p:nvGraphicFramePr>
          <p:cNvPr id="15" name="Table 2">
            <a:extLst>
              <a:ext uri="{FF2B5EF4-FFF2-40B4-BE49-F238E27FC236}">
                <a16:creationId xmlns:a16="http://schemas.microsoft.com/office/drawing/2014/main" id="{D55CA762-F578-4E67-A532-68215B72BFF4}"/>
              </a:ext>
            </a:extLst>
          </p:cNvPr>
          <p:cNvGraphicFramePr>
            <a:graphicFrameLocks noGrp="1"/>
          </p:cNvGraphicFramePr>
          <p:nvPr>
            <p:extLst>
              <p:ext uri="{D42A27DB-BD31-4B8C-83A1-F6EECF244321}">
                <p14:modId xmlns:p14="http://schemas.microsoft.com/office/powerpoint/2010/main" val="1022671635"/>
              </p:ext>
            </p:extLst>
          </p:nvPr>
        </p:nvGraphicFramePr>
        <p:xfrm>
          <a:off x="4981667" y="4358391"/>
          <a:ext cx="1720334" cy="648000"/>
        </p:xfrm>
        <a:graphic>
          <a:graphicData uri="http://schemas.openxmlformats.org/drawingml/2006/table">
            <a:tbl>
              <a:tblPr firstRow="1" bandRow="1">
                <a:tableStyleId>{5940675A-B579-460E-94D1-54222C63F5DA}</a:tableStyleId>
              </a:tblPr>
              <a:tblGrid>
                <a:gridCol w="536167">
                  <a:extLst>
                    <a:ext uri="{9D8B030D-6E8A-4147-A177-3AD203B41FA5}">
                      <a16:colId xmlns:a16="http://schemas.microsoft.com/office/drawing/2014/main" val="2502880545"/>
                    </a:ext>
                  </a:extLst>
                </a:gridCol>
                <a:gridCol w="536167">
                  <a:extLst>
                    <a:ext uri="{9D8B030D-6E8A-4147-A177-3AD203B41FA5}">
                      <a16:colId xmlns:a16="http://schemas.microsoft.com/office/drawing/2014/main" val="1525141363"/>
                    </a:ext>
                  </a:extLst>
                </a:gridCol>
                <a:gridCol w="648000">
                  <a:extLst>
                    <a:ext uri="{9D8B030D-6E8A-4147-A177-3AD203B41FA5}">
                      <a16:colId xmlns:a16="http://schemas.microsoft.com/office/drawing/2014/main" val="9112314"/>
                    </a:ext>
                  </a:extLst>
                </a:gridCol>
              </a:tblGrid>
              <a:tr h="648000">
                <a:tc>
                  <a:txBody>
                    <a:bodyPr/>
                    <a:lstStyle/>
                    <a:p>
                      <a:pPr algn="ctr"/>
                      <a:r>
                        <a:rPr lang="en-GB" sz="36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b</a:t>
                      </a:r>
                      <a:endParaRPr lang="en-GB" sz="36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800" b="1" dirty="0">
                          <a:solidFill>
                            <a:schemeClr val="tx1"/>
                          </a:solidFill>
                          <a:latin typeface="Century Gothic" panose="020B0502020202020204" pitchFamily="34" charset="0"/>
                          <a:sym typeface="Wingdings" panose="05000000000000000000" pitchFamily="2" charset="2"/>
                        </a:rPr>
                        <a:t>=</a:t>
                      </a:r>
                      <a:endParaRPr lang="en-GB" sz="2800" b="1" dirty="0"/>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GB"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7539761"/>
                  </a:ext>
                </a:extLst>
              </a:tr>
            </a:tbl>
          </a:graphicData>
        </a:graphic>
      </p:graphicFrame>
    </p:spTree>
    <p:extLst>
      <p:ext uri="{BB962C8B-B14F-4D97-AF65-F5344CB8AC3E}">
        <p14:creationId xmlns:p14="http://schemas.microsoft.com/office/powerpoint/2010/main" val="636014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u="sng"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Use the equation below to work out the value of </a:t>
            </a:r>
            <a:r>
              <a:rPr lang="en-GB" sz="2000" b="1" i="1" dirty="0">
                <a:solidFill>
                  <a:schemeClr val="tx1"/>
                </a:solidFill>
                <a:latin typeface="Times New Roman" panose="02020603050405020304" pitchFamily="18" charset="0"/>
                <a:cs typeface="Times New Roman" panose="02020603050405020304" pitchFamily="18" charset="0"/>
              </a:rPr>
              <a:t>a</a:t>
            </a:r>
            <a:r>
              <a:rPr lang="en-GB" sz="2000" b="1" dirty="0">
                <a:solidFill>
                  <a:schemeClr val="tx1"/>
                </a:solidFill>
                <a:latin typeface="Century Gothic" panose="020B0502020202020204" pitchFamily="34" charset="0"/>
              </a:rPr>
              <a:t> and </a:t>
            </a:r>
            <a:r>
              <a:rPr lang="en-GB" sz="20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a:t>
            </a:r>
          </a:p>
          <a:p>
            <a:pPr algn="ctr"/>
            <a:endParaRPr lang="en-GB" sz="2000" b="1" dirty="0">
              <a:solidFill>
                <a:schemeClr val="tx1"/>
              </a:solidFill>
              <a:latin typeface="Century Gothic" panose="020B0502020202020204" pitchFamily="34" charset="0"/>
              <a:sym typeface="Wingdings" panose="05000000000000000000" pitchFamily="2" charset="2"/>
            </a:endParaRPr>
          </a:p>
          <a:p>
            <a:pPr algn="ctr"/>
            <a:endParaRPr lang="en-GB" sz="2000" b="1" dirty="0">
              <a:solidFill>
                <a:schemeClr val="tx1"/>
              </a:solidFill>
              <a:latin typeface="Century Gothic" panose="020B0502020202020204" pitchFamily="34" charset="0"/>
              <a:sym typeface="Wingdings" panose="05000000000000000000" pitchFamily="2" charset="2"/>
            </a:endParaRPr>
          </a:p>
          <a:p>
            <a:pPr algn="ctr"/>
            <a:r>
              <a:rPr lang="en-GB" sz="40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a:t>
            </a:r>
            <a:r>
              <a:rPr lang="en-GB" sz="3600" b="1" dirty="0">
                <a:solidFill>
                  <a:schemeClr val="tx1"/>
                </a:solidFill>
                <a:latin typeface="Century Gothic" panose="020B0502020202020204" pitchFamily="34" charset="0"/>
                <a:sym typeface="Wingdings" panose="05000000000000000000" pitchFamily="2" charset="2"/>
              </a:rPr>
              <a:t> = 3</a:t>
            </a:r>
            <a:r>
              <a:rPr lang="en-GB" sz="40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b</a:t>
            </a:r>
            <a:r>
              <a:rPr lang="en-GB" sz="3600" b="1" dirty="0">
                <a:solidFill>
                  <a:schemeClr val="tx1"/>
                </a:solidFill>
                <a:latin typeface="Century Gothic" panose="020B0502020202020204" pitchFamily="34" charset="0"/>
                <a:sym typeface="Wingdings" panose="05000000000000000000" pitchFamily="2" charset="2"/>
              </a:rPr>
              <a:t> + 7</a:t>
            </a:r>
          </a:p>
          <a:p>
            <a:pPr algn="ctr"/>
            <a:endParaRPr lang="en-GB" sz="3600" b="1" dirty="0">
              <a:solidFill>
                <a:schemeClr val="tx1"/>
              </a:solidFill>
              <a:latin typeface="Century Gothic" panose="020B0502020202020204" pitchFamily="34" charset="0"/>
              <a:sym typeface="Wingdings" panose="05000000000000000000" pitchFamily="2" charset="2"/>
            </a:endParaRPr>
          </a:p>
          <a:p>
            <a:pPr algn="ctr"/>
            <a:r>
              <a:rPr lang="en-GB" sz="40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b</a:t>
            </a:r>
            <a:r>
              <a:rPr lang="en-GB" sz="3600" b="1" dirty="0">
                <a:solidFill>
                  <a:schemeClr val="tx1"/>
                </a:solidFill>
                <a:latin typeface="Century Gothic" panose="020B0502020202020204" pitchFamily="34" charset="0"/>
                <a:sym typeface="Wingdings" panose="05000000000000000000" pitchFamily="2" charset="2"/>
              </a:rPr>
              <a:t> = 3 + 5 x </a:t>
            </a:r>
            <a:endParaRPr lang="en-GB" sz="48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2" name="Table 2">
            <a:extLst>
              <a:ext uri="{FF2B5EF4-FFF2-40B4-BE49-F238E27FC236}">
                <a16:creationId xmlns:a16="http://schemas.microsoft.com/office/drawing/2014/main" id="{B0CDEFD7-AA63-4E4A-939B-448B58A351F1}"/>
              </a:ext>
            </a:extLst>
          </p:cNvPr>
          <p:cNvGraphicFramePr>
            <a:graphicFrameLocks noGrp="1"/>
          </p:cNvGraphicFramePr>
          <p:nvPr>
            <p:extLst>
              <p:ext uri="{D42A27DB-BD31-4B8C-83A1-F6EECF244321}">
                <p14:modId xmlns:p14="http://schemas.microsoft.com/office/powerpoint/2010/main" val="1370650799"/>
              </p:ext>
            </p:extLst>
          </p:nvPr>
        </p:nvGraphicFramePr>
        <p:xfrm>
          <a:off x="2571177" y="4358391"/>
          <a:ext cx="1720334" cy="648000"/>
        </p:xfrm>
        <a:graphic>
          <a:graphicData uri="http://schemas.openxmlformats.org/drawingml/2006/table">
            <a:tbl>
              <a:tblPr firstRow="1" bandRow="1">
                <a:tableStyleId>{5940675A-B579-460E-94D1-54222C63F5DA}</a:tableStyleId>
              </a:tblPr>
              <a:tblGrid>
                <a:gridCol w="536167">
                  <a:extLst>
                    <a:ext uri="{9D8B030D-6E8A-4147-A177-3AD203B41FA5}">
                      <a16:colId xmlns:a16="http://schemas.microsoft.com/office/drawing/2014/main" val="2502880545"/>
                    </a:ext>
                  </a:extLst>
                </a:gridCol>
                <a:gridCol w="536167">
                  <a:extLst>
                    <a:ext uri="{9D8B030D-6E8A-4147-A177-3AD203B41FA5}">
                      <a16:colId xmlns:a16="http://schemas.microsoft.com/office/drawing/2014/main" val="1525141363"/>
                    </a:ext>
                  </a:extLst>
                </a:gridCol>
                <a:gridCol w="648000">
                  <a:extLst>
                    <a:ext uri="{9D8B030D-6E8A-4147-A177-3AD203B41FA5}">
                      <a16:colId xmlns:a16="http://schemas.microsoft.com/office/drawing/2014/main" val="9112314"/>
                    </a:ext>
                  </a:extLst>
                </a:gridCol>
              </a:tblGrid>
              <a:tr h="648000">
                <a:tc>
                  <a:txBody>
                    <a:bodyPr/>
                    <a:lstStyle/>
                    <a:p>
                      <a:pPr algn="ctr"/>
                      <a:r>
                        <a:rPr lang="en-GB" sz="36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a:t>
                      </a:r>
                      <a:endParaRPr lang="en-GB" sz="36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800" b="1" dirty="0">
                          <a:solidFill>
                            <a:schemeClr val="tx1"/>
                          </a:solidFill>
                          <a:latin typeface="Century Gothic" panose="020B0502020202020204" pitchFamily="34" charset="0"/>
                          <a:sym typeface="Wingdings" panose="05000000000000000000" pitchFamily="2" charset="2"/>
                        </a:rPr>
                        <a:t>=</a:t>
                      </a:r>
                      <a:endParaRPr lang="en-GB" sz="2800" b="1" dirty="0"/>
                    </a:p>
                  </a:txBody>
                  <a:tcPr anchor="ctr">
                    <a:lnL w="12700" cmpd="sng">
                      <a:noFill/>
                    </a:lnL>
                    <a:lnR w="28575"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1800" b="1" dirty="0">
                          <a:solidFill>
                            <a:srgbClr val="FF0000"/>
                          </a:solidFill>
                          <a:latin typeface="Century Gothic" panose="020B0502020202020204" pitchFamily="34" charset="0"/>
                        </a:rPr>
                        <a:t>23.5</a:t>
                      </a:r>
                      <a:endParaRPr lang="en-GB" sz="2000" b="1" dirty="0">
                        <a:solidFill>
                          <a:srgbClr val="FF0000"/>
                        </a:solidFill>
                        <a:latin typeface="Century Gothic" panose="020B050202020202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7539761"/>
                  </a:ext>
                </a:extLst>
              </a:tr>
            </a:tbl>
          </a:graphicData>
        </a:graphic>
      </p:graphicFrame>
      <p:graphicFrame>
        <p:nvGraphicFramePr>
          <p:cNvPr id="15" name="Table 2">
            <a:extLst>
              <a:ext uri="{FF2B5EF4-FFF2-40B4-BE49-F238E27FC236}">
                <a16:creationId xmlns:a16="http://schemas.microsoft.com/office/drawing/2014/main" id="{D55CA762-F578-4E67-A532-68215B72BFF4}"/>
              </a:ext>
            </a:extLst>
          </p:cNvPr>
          <p:cNvGraphicFramePr>
            <a:graphicFrameLocks noGrp="1"/>
          </p:cNvGraphicFramePr>
          <p:nvPr>
            <p:extLst>
              <p:ext uri="{D42A27DB-BD31-4B8C-83A1-F6EECF244321}">
                <p14:modId xmlns:p14="http://schemas.microsoft.com/office/powerpoint/2010/main" val="850090060"/>
              </p:ext>
            </p:extLst>
          </p:nvPr>
        </p:nvGraphicFramePr>
        <p:xfrm>
          <a:off x="4981667" y="4358391"/>
          <a:ext cx="1720334" cy="648000"/>
        </p:xfrm>
        <a:graphic>
          <a:graphicData uri="http://schemas.openxmlformats.org/drawingml/2006/table">
            <a:tbl>
              <a:tblPr firstRow="1" bandRow="1">
                <a:tableStyleId>{5940675A-B579-460E-94D1-54222C63F5DA}</a:tableStyleId>
              </a:tblPr>
              <a:tblGrid>
                <a:gridCol w="536167">
                  <a:extLst>
                    <a:ext uri="{9D8B030D-6E8A-4147-A177-3AD203B41FA5}">
                      <a16:colId xmlns:a16="http://schemas.microsoft.com/office/drawing/2014/main" val="2502880545"/>
                    </a:ext>
                  </a:extLst>
                </a:gridCol>
                <a:gridCol w="536167">
                  <a:extLst>
                    <a:ext uri="{9D8B030D-6E8A-4147-A177-3AD203B41FA5}">
                      <a16:colId xmlns:a16="http://schemas.microsoft.com/office/drawing/2014/main" val="1525141363"/>
                    </a:ext>
                  </a:extLst>
                </a:gridCol>
                <a:gridCol w="648000">
                  <a:extLst>
                    <a:ext uri="{9D8B030D-6E8A-4147-A177-3AD203B41FA5}">
                      <a16:colId xmlns:a16="http://schemas.microsoft.com/office/drawing/2014/main" val="9112314"/>
                    </a:ext>
                  </a:extLst>
                </a:gridCol>
              </a:tblGrid>
              <a:tr h="648000">
                <a:tc>
                  <a:txBody>
                    <a:bodyPr/>
                    <a:lstStyle/>
                    <a:p>
                      <a:pPr algn="ctr"/>
                      <a:r>
                        <a:rPr lang="en-GB" sz="3600" b="1" i="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b</a:t>
                      </a:r>
                      <a:endParaRPr lang="en-GB" sz="36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800" b="1" dirty="0">
                          <a:solidFill>
                            <a:schemeClr val="tx1"/>
                          </a:solidFill>
                          <a:latin typeface="Century Gothic" panose="020B0502020202020204" pitchFamily="34" charset="0"/>
                          <a:sym typeface="Wingdings" panose="05000000000000000000" pitchFamily="2" charset="2"/>
                        </a:rPr>
                        <a:t>=</a:t>
                      </a:r>
                      <a:endParaRPr lang="en-GB" sz="2800" b="1" dirty="0"/>
                    </a:p>
                  </a:txBody>
                  <a:tcPr anchor="ctr">
                    <a:lnL w="12700" cmpd="sng">
                      <a:noFill/>
                    </a:lnL>
                    <a:lnR w="28575"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1800" b="1" dirty="0">
                          <a:solidFill>
                            <a:srgbClr val="FF0000"/>
                          </a:solidFill>
                          <a:latin typeface="Century Gothic" panose="020B0502020202020204" pitchFamily="34" charset="0"/>
                        </a:rPr>
                        <a:t>5.5</a:t>
                      </a: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7539761"/>
                  </a:ext>
                </a:extLst>
              </a:tr>
            </a:tbl>
          </a:graphicData>
        </a:graphic>
      </p:graphicFrame>
      <p:graphicFrame>
        <p:nvGraphicFramePr>
          <p:cNvPr id="9" name="Table 8">
            <a:extLst>
              <a:ext uri="{FF2B5EF4-FFF2-40B4-BE49-F238E27FC236}">
                <a16:creationId xmlns:a16="http://schemas.microsoft.com/office/drawing/2014/main" id="{ACC7D37D-1F54-487C-AB53-21D72CE28B5F}"/>
              </a:ext>
            </a:extLst>
          </p:cNvPr>
          <p:cNvGraphicFramePr>
            <a:graphicFrameLocks noGrp="1"/>
          </p:cNvGraphicFramePr>
          <p:nvPr>
            <p:extLst>
              <p:ext uri="{D42A27DB-BD31-4B8C-83A1-F6EECF244321}">
                <p14:modId xmlns:p14="http://schemas.microsoft.com/office/powerpoint/2010/main" val="4107330361"/>
              </p:ext>
            </p:extLst>
          </p:nvPr>
        </p:nvGraphicFramePr>
        <p:xfrm>
          <a:off x="5766701" y="2774947"/>
          <a:ext cx="360000" cy="97536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2299577709"/>
                    </a:ext>
                  </a:extLst>
                </a:gridCol>
              </a:tblGrid>
              <a:tr h="298800">
                <a:tc>
                  <a:txBody>
                    <a:bodyPr/>
                    <a:lstStyle/>
                    <a:p>
                      <a:pPr algn="ctr"/>
                      <a:r>
                        <a:rPr lang="en-US" sz="3200" b="1" dirty="0">
                          <a:latin typeface="Century Gothic" panose="020B0502020202020204" pitchFamily="34" charset="0"/>
                        </a:rPr>
                        <a:t>1</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94984361"/>
                  </a:ext>
                </a:extLst>
              </a:tr>
              <a:tr h="298800">
                <a:tc>
                  <a:txBody>
                    <a:bodyPr/>
                    <a:lstStyle/>
                    <a:p>
                      <a:pPr algn="ctr"/>
                      <a:r>
                        <a:rPr lang="en-US" sz="3200" b="1" dirty="0">
                          <a:latin typeface="Century Gothic" panose="020B0502020202020204" pitchFamily="34" charset="0"/>
                        </a:rPr>
                        <a:t>2</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15190079"/>
                  </a:ext>
                </a:extLst>
              </a:tr>
            </a:tbl>
          </a:graphicData>
        </a:graphic>
      </p:graphicFrame>
    </p:spTree>
    <p:extLst>
      <p:ext uri="{BB962C8B-B14F-4D97-AF65-F5344CB8AC3E}">
        <p14:creationId xmlns:p14="http://schemas.microsoft.com/office/powerpoint/2010/main" val="4224061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2) – 8</a:t>
            </a:r>
            <a:r>
              <a:rPr lang="en-GB" sz="3200" b="1" i="1" dirty="0">
                <a:solidFill>
                  <a:schemeClr val="tx1"/>
                </a:solidFill>
                <a:latin typeface="Times New Roman" panose="02020603050405020304" pitchFamily="18" charset="0"/>
                <a:cs typeface="Times New Roman" panose="02020603050405020304" pitchFamily="18" charset="0"/>
              </a:rPr>
              <a:t>c</a:t>
            </a:r>
          </a:p>
          <a:p>
            <a:pPr algn="ctr"/>
            <a:endParaRPr lang="en-GB" sz="2800" b="1" dirty="0">
              <a:solidFill>
                <a:schemeClr val="tx1"/>
              </a:solidFill>
              <a:latin typeface="Century Gothic" panose="020B0502020202020204" pitchFamily="34" charset="0"/>
            </a:endParaRPr>
          </a:p>
          <a:p>
            <a:pPr algn="ctr"/>
            <a:r>
              <a:rPr lang="en-GB" sz="2800" b="1" dirty="0">
                <a:solidFill>
                  <a:schemeClr val="tx1"/>
                </a:solidFill>
                <a:latin typeface="Century Gothic" panose="020B0502020202020204" pitchFamily="34" charset="0"/>
              </a:rPr>
              <a:t>When </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6 and </a:t>
            </a: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 0.25, </a:t>
            </a:r>
          </a:p>
          <a:p>
            <a:pPr algn="ct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28</a:t>
            </a:r>
          </a:p>
          <a:p>
            <a:pPr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Explain your answer.</a:t>
            </a: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2142036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6 – Spring Block 3 – Algebra</a:t>
            </a: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r>
              <a:rPr lang="en-GB" sz="4800" b="1" dirty="0">
                <a:solidFill>
                  <a:schemeClr val="bg2">
                    <a:lumMod val="25000"/>
                  </a:schemeClr>
                </a:solidFill>
                <a:latin typeface="Century Gothic" panose="020B0502020202020204" pitchFamily="34" charset="0"/>
              </a:rPr>
              <a:t>Step 4: Substitution</a:t>
            </a: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algn="ctr"/>
            <a:endParaRPr lang="en-GB" sz="2000" b="1" u="sng" dirty="0">
              <a:solidFill>
                <a:schemeClr val="bg2">
                  <a:lumMod val="50000"/>
                </a:schemeClr>
              </a:solidFill>
              <a:latin typeface="Century Gothic" panose="020B0502020202020204" pitchFamily="34" charset="0"/>
            </a:endParaRPr>
          </a:p>
          <a:p>
            <a:pPr lvl="0" algn="ctr"/>
            <a:r>
              <a:rPr lang="en-GB" sz="2400" b="1" u="sng" dirty="0">
                <a:solidFill>
                  <a:schemeClr val="tx1"/>
                </a:solidFill>
                <a:latin typeface="Century Gothic" panose="020B0502020202020204" pitchFamily="34" charset="0"/>
              </a:rPr>
              <a:t> </a:t>
            </a:r>
          </a:p>
          <a:p>
            <a:pPr lvl="0" algn="ctr"/>
            <a:endParaRPr lang="en-GB" sz="2400" b="1" u="sng"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32354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2) – 8</a:t>
            </a:r>
            <a:r>
              <a:rPr lang="en-GB" sz="3200" b="1" i="1" dirty="0">
                <a:solidFill>
                  <a:schemeClr val="tx1"/>
                </a:solidFill>
                <a:latin typeface="Times New Roman" panose="02020603050405020304" pitchFamily="18" charset="0"/>
                <a:cs typeface="Times New Roman" panose="02020603050405020304" pitchFamily="18" charset="0"/>
              </a:rPr>
              <a:t>c</a:t>
            </a:r>
          </a:p>
          <a:p>
            <a:pPr algn="ctr"/>
            <a:endParaRPr lang="en-GB" sz="2800" b="1" dirty="0">
              <a:solidFill>
                <a:schemeClr val="tx1"/>
              </a:solidFill>
              <a:latin typeface="Century Gothic" panose="020B0502020202020204" pitchFamily="34" charset="0"/>
            </a:endParaRPr>
          </a:p>
          <a:p>
            <a:pPr algn="ctr"/>
            <a:r>
              <a:rPr lang="en-GB" sz="2800" b="1" dirty="0">
                <a:solidFill>
                  <a:schemeClr val="tx1"/>
                </a:solidFill>
                <a:latin typeface="Century Gothic" panose="020B0502020202020204" pitchFamily="34" charset="0"/>
              </a:rPr>
              <a:t>When </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6 and </a:t>
            </a: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 0.25, </a:t>
            </a:r>
          </a:p>
          <a:p>
            <a:pPr algn="ct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28</a:t>
            </a:r>
          </a:p>
          <a:p>
            <a:pPr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Explain your answer.</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The answer is false because…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2847529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(5</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2) – 8</a:t>
            </a:r>
            <a:r>
              <a:rPr lang="en-GB" sz="3200" b="1" i="1" dirty="0">
                <a:solidFill>
                  <a:schemeClr val="tx1"/>
                </a:solidFill>
                <a:latin typeface="Times New Roman" panose="02020603050405020304" pitchFamily="18" charset="0"/>
                <a:cs typeface="Times New Roman" panose="02020603050405020304" pitchFamily="18" charset="0"/>
              </a:rPr>
              <a:t>c</a:t>
            </a:r>
          </a:p>
          <a:p>
            <a:pPr algn="ctr"/>
            <a:endParaRPr lang="en-GB" sz="2800" b="1" dirty="0">
              <a:solidFill>
                <a:schemeClr val="tx1"/>
              </a:solidFill>
              <a:latin typeface="Century Gothic" panose="020B0502020202020204" pitchFamily="34" charset="0"/>
            </a:endParaRPr>
          </a:p>
          <a:p>
            <a:pPr algn="ctr"/>
            <a:r>
              <a:rPr lang="en-GB" sz="2800" b="1" dirty="0">
                <a:solidFill>
                  <a:schemeClr val="tx1"/>
                </a:solidFill>
                <a:latin typeface="Century Gothic" panose="020B0502020202020204" pitchFamily="34" charset="0"/>
              </a:rPr>
              <a:t>When </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6 and </a:t>
            </a: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 0.25, </a:t>
            </a:r>
          </a:p>
          <a:p>
            <a:pPr algn="ct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28</a:t>
            </a:r>
          </a:p>
          <a:p>
            <a:pPr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Explain your answer.</a:t>
            </a:r>
          </a:p>
          <a:p>
            <a:endParaRPr lang="en-GB" sz="20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The answer is false because </a:t>
            </a:r>
            <a:r>
              <a:rPr lang="en-GB" sz="2400" b="1" i="1" dirty="0">
                <a:solidFill>
                  <a:srgbClr val="FF0000"/>
                </a:solidFill>
                <a:latin typeface="Times New Roman" panose="02020603050405020304" pitchFamily="18" charset="0"/>
                <a:cs typeface="Times New Roman" panose="02020603050405020304" pitchFamily="18" charset="0"/>
              </a:rPr>
              <a:t>a</a:t>
            </a:r>
            <a:r>
              <a:rPr lang="en-GB" sz="2000" b="1" dirty="0">
                <a:solidFill>
                  <a:srgbClr val="FF0000"/>
                </a:solidFill>
                <a:latin typeface="Century Gothic" panose="020B0502020202020204" pitchFamily="34" charset="0"/>
              </a:rPr>
              <a:t> = (30 ÷ 2) – 2, so </a:t>
            </a:r>
            <a:r>
              <a:rPr lang="en-GB" sz="2400" b="1" i="1" dirty="0">
                <a:solidFill>
                  <a:srgbClr val="FF0000"/>
                </a:solidFill>
                <a:latin typeface="Times New Roman" panose="02020603050405020304" pitchFamily="18" charset="0"/>
                <a:cs typeface="Times New Roman" panose="02020603050405020304" pitchFamily="18" charset="0"/>
              </a:rPr>
              <a:t>a</a:t>
            </a:r>
            <a:r>
              <a:rPr lang="en-GB" sz="2000" b="1" dirty="0">
                <a:solidFill>
                  <a:srgbClr val="FF0000"/>
                </a:solidFill>
                <a:latin typeface="Century Gothic" panose="020B0502020202020204" pitchFamily="34" charset="0"/>
              </a:rPr>
              <a:t> = 15 – 2 = 13.</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1867785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try the Reasoning and Problem Solving Challenges!</a:t>
            </a:r>
            <a:endParaRPr lang="en-GB" dirty="0"/>
          </a:p>
        </p:txBody>
      </p:sp>
      <p:sp>
        <p:nvSpPr>
          <p:cNvPr id="3" name="Content Placeholder 2"/>
          <p:cNvSpPr>
            <a:spLocks noGrp="1"/>
          </p:cNvSpPr>
          <p:nvPr>
            <p:ph idx="1"/>
          </p:nvPr>
        </p:nvSpPr>
        <p:spPr/>
        <p:txBody>
          <a:bodyPr/>
          <a:lstStyle/>
          <a:p>
            <a:r>
              <a:rPr lang="en-GB" dirty="0" smtClean="0"/>
              <a:t>Do questions 1a-3a if you want support to build your confidence.</a:t>
            </a:r>
          </a:p>
          <a:p>
            <a:r>
              <a:rPr lang="en-GB" dirty="0" smtClean="0"/>
              <a:t>Do questions 4a-6a if you want a similar challenge to the questions that you have practised.</a:t>
            </a:r>
          </a:p>
          <a:p>
            <a:r>
              <a:rPr lang="en-GB" dirty="0" smtClean="0"/>
              <a:t>Do questions 7a – 9a if you want a tougher challenge!</a:t>
            </a:r>
          </a:p>
          <a:p>
            <a:endParaRPr lang="en-GB" dirty="0"/>
          </a:p>
          <a:p>
            <a:r>
              <a:rPr lang="en-GB" dirty="0" smtClean="0"/>
              <a:t>If you want extra practice, look at the ‘b’ challenges that are available for each level of challenge too.</a:t>
            </a:r>
            <a:endParaRPr lang="en-GB" dirty="0"/>
          </a:p>
        </p:txBody>
      </p:sp>
    </p:spTree>
    <p:extLst>
      <p:ext uri="{BB962C8B-B14F-4D97-AF65-F5344CB8AC3E}">
        <p14:creationId xmlns:p14="http://schemas.microsoft.com/office/powerpoint/2010/main" val="172199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 Write the output expression, using </a:t>
            </a:r>
            <a:r>
              <a:rPr lang="en-GB" sz="2400" b="1" i="1" dirty="0">
                <a:solidFill>
                  <a:schemeClr val="tx1"/>
                </a:solidFill>
                <a:latin typeface="Times New Roman" panose="02020603050405020304" pitchFamily="18" charset="0"/>
                <a:cs typeface="Times New Roman" panose="02020603050405020304" pitchFamily="18" charset="0"/>
              </a:rPr>
              <a:t>x</a:t>
            </a:r>
            <a:r>
              <a:rPr lang="en-GB" sz="2000" b="1" i="1" dirty="0">
                <a:solidFill>
                  <a:schemeClr val="tx1"/>
                </a:solidFill>
                <a:latin typeface="Times New Roman" panose="02020603050405020304" pitchFamily="18" charset="0"/>
                <a:cs typeface="Times New Roman" panose="02020603050405020304" pitchFamily="18" charset="0"/>
              </a:rPr>
              <a:t> </a:t>
            </a:r>
            <a:r>
              <a:rPr lang="en-GB" sz="2000" b="1" dirty="0">
                <a:solidFill>
                  <a:schemeClr val="tx1"/>
                </a:solidFill>
                <a:latin typeface="Century Gothic" panose="020B0502020202020204" pitchFamily="34" charset="0"/>
                <a:cs typeface="Times New Roman" panose="02020603050405020304" pitchFamily="18" charset="0"/>
              </a:rPr>
              <a:t>for the input</a:t>
            </a:r>
            <a:r>
              <a:rPr lang="en-GB" sz="2000" b="1" i="1" dirty="0">
                <a:solidFill>
                  <a:schemeClr val="tx1"/>
                </a:solidFill>
                <a:latin typeface="Times New Roman" panose="02020603050405020304" pitchFamily="18" charset="0"/>
                <a:cs typeface="Times New Roman" panose="02020603050405020304" pitchFamily="18" charset="0"/>
              </a:rPr>
              <a:t>,</a:t>
            </a:r>
            <a:r>
              <a:rPr lang="en-GB" sz="2000" b="1" dirty="0">
                <a:solidFill>
                  <a:schemeClr val="tx1"/>
                </a:solidFill>
                <a:latin typeface="Century Gothic" panose="020B0502020202020204" pitchFamily="34" charset="0"/>
              </a:rPr>
              <a:t> for the function machine below.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                      </a:t>
            </a: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
        <p:nvSpPr>
          <p:cNvPr id="3" name="Rectangle 2">
            <a:extLst>
              <a:ext uri="{FF2B5EF4-FFF2-40B4-BE49-F238E27FC236}">
                <a16:creationId xmlns:a16="http://schemas.microsoft.com/office/drawing/2014/main" id="{80B8414D-B126-432B-9C47-46D72255604E}"/>
              </a:ext>
            </a:extLst>
          </p:cNvPr>
          <p:cNvSpPr/>
          <p:nvPr/>
        </p:nvSpPr>
        <p:spPr>
          <a:xfrm>
            <a:off x="1176950" y="2869948"/>
            <a:ext cx="1702052" cy="55905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INPUT</a:t>
            </a:r>
          </a:p>
        </p:txBody>
      </p:sp>
      <p:sp>
        <p:nvSpPr>
          <p:cNvPr id="14" name="Rectangle 13">
            <a:extLst>
              <a:ext uri="{FF2B5EF4-FFF2-40B4-BE49-F238E27FC236}">
                <a16:creationId xmlns:a16="http://schemas.microsoft.com/office/drawing/2014/main" id="{63E41F62-8F42-4EF5-8B15-8C8EB3A2BF33}"/>
              </a:ext>
            </a:extLst>
          </p:cNvPr>
          <p:cNvSpPr/>
          <p:nvPr/>
        </p:nvSpPr>
        <p:spPr>
          <a:xfrm>
            <a:off x="6453271" y="2869948"/>
            <a:ext cx="1702052" cy="55905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OUTPUT</a:t>
            </a:r>
          </a:p>
        </p:txBody>
      </p:sp>
      <p:sp>
        <p:nvSpPr>
          <p:cNvPr id="4" name="Rectangle 3">
            <a:extLst>
              <a:ext uri="{FF2B5EF4-FFF2-40B4-BE49-F238E27FC236}">
                <a16:creationId xmlns:a16="http://schemas.microsoft.com/office/drawing/2014/main" id="{73965BC3-CE7A-411C-A109-1C1D79B47AA4}"/>
              </a:ext>
            </a:extLst>
          </p:cNvPr>
          <p:cNvSpPr/>
          <p:nvPr/>
        </p:nvSpPr>
        <p:spPr>
          <a:xfrm>
            <a:off x="4208937" y="2692273"/>
            <a:ext cx="914400" cy="914400"/>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 4 </a:t>
            </a:r>
          </a:p>
        </p:txBody>
      </p:sp>
      <p:cxnSp>
        <p:nvCxnSpPr>
          <p:cNvPr id="16" name="Straight Arrow Connector 15">
            <a:extLst>
              <a:ext uri="{FF2B5EF4-FFF2-40B4-BE49-F238E27FC236}">
                <a16:creationId xmlns:a16="http://schemas.microsoft.com/office/drawing/2014/main" id="{1EDE7B0C-7E04-4186-8CC1-5D2490BC70DE}"/>
              </a:ext>
            </a:extLst>
          </p:cNvPr>
          <p:cNvCxnSpPr>
            <a:stCxn id="3" idx="3"/>
            <a:endCxn id="4" idx="1"/>
          </p:cNvCxnSpPr>
          <p:nvPr/>
        </p:nvCxnSpPr>
        <p:spPr>
          <a:xfrm flipV="1">
            <a:off x="2879002" y="3149473"/>
            <a:ext cx="1329935"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FBF2D3D-0ED6-41F7-B696-0519094F0C03}"/>
              </a:ext>
            </a:extLst>
          </p:cNvPr>
          <p:cNvCxnSpPr>
            <a:cxnSpLocks/>
            <a:stCxn id="4" idx="3"/>
            <a:endCxn id="14" idx="1"/>
          </p:cNvCxnSpPr>
          <p:nvPr/>
        </p:nvCxnSpPr>
        <p:spPr>
          <a:xfrm>
            <a:off x="5123337" y="3149473"/>
            <a:ext cx="1329934"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721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 Write the output expression, using </a:t>
            </a:r>
            <a:r>
              <a:rPr lang="en-GB" sz="2400" b="1" i="1" dirty="0">
                <a:solidFill>
                  <a:schemeClr val="tx1"/>
                </a:solidFill>
                <a:latin typeface="Times New Roman" panose="02020603050405020304" pitchFamily="18" charset="0"/>
                <a:cs typeface="Times New Roman" panose="02020603050405020304" pitchFamily="18" charset="0"/>
              </a:rPr>
              <a:t>x</a:t>
            </a:r>
            <a:r>
              <a:rPr lang="en-GB" sz="2000" b="1" i="1" dirty="0">
                <a:solidFill>
                  <a:schemeClr val="tx1"/>
                </a:solidFill>
                <a:latin typeface="Times New Roman" panose="02020603050405020304" pitchFamily="18" charset="0"/>
                <a:cs typeface="Times New Roman" panose="02020603050405020304" pitchFamily="18" charset="0"/>
              </a:rPr>
              <a:t> </a:t>
            </a:r>
            <a:r>
              <a:rPr lang="en-GB" sz="2000" b="1" dirty="0">
                <a:solidFill>
                  <a:schemeClr val="tx1"/>
                </a:solidFill>
                <a:latin typeface="Century Gothic" panose="020B0502020202020204" pitchFamily="34" charset="0"/>
                <a:cs typeface="Times New Roman" panose="02020603050405020304" pitchFamily="18" charset="0"/>
              </a:rPr>
              <a:t>for the input</a:t>
            </a:r>
            <a:r>
              <a:rPr lang="en-GB" sz="2000" b="1" i="1" dirty="0">
                <a:solidFill>
                  <a:schemeClr val="tx1"/>
                </a:solidFill>
                <a:latin typeface="Times New Roman" panose="02020603050405020304" pitchFamily="18" charset="0"/>
                <a:cs typeface="Times New Roman" panose="02020603050405020304" pitchFamily="18" charset="0"/>
              </a:rPr>
              <a:t>,</a:t>
            </a:r>
            <a:r>
              <a:rPr lang="en-GB" sz="2000" b="1" dirty="0">
                <a:solidFill>
                  <a:schemeClr val="tx1"/>
                </a:solidFill>
                <a:latin typeface="Century Gothic" panose="020B0502020202020204" pitchFamily="34" charset="0"/>
              </a:rPr>
              <a:t> for the function machine below.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rgbClr val="FF0000"/>
                </a:solidFill>
                <a:latin typeface="Century Gothic" panose="020B0502020202020204" pitchFamily="34" charset="0"/>
              </a:rPr>
              <a:t>Output = </a:t>
            </a:r>
            <a:r>
              <a:rPr lang="en-GB" sz="2400" b="1" i="1" dirty="0">
                <a:solidFill>
                  <a:srgbClr val="FF0000"/>
                </a:solidFill>
                <a:latin typeface="Times New Roman" panose="02020603050405020304" pitchFamily="18" charset="0"/>
                <a:cs typeface="Times New Roman" panose="02020603050405020304" pitchFamily="18" charset="0"/>
              </a:rPr>
              <a:t>x</a:t>
            </a:r>
            <a:r>
              <a:rPr lang="en-GB" sz="2000" b="1" dirty="0">
                <a:solidFill>
                  <a:srgbClr val="FF0000"/>
                </a:solidFill>
                <a:latin typeface="Century Gothic" panose="020B0502020202020204" pitchFamily="34" charset="0"/>
              </a:rPr>
              <a:t> ÷ 4</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                      </a:t>
            </a: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
        <p:nvSpPr>
          <p:cNvPr id="11" name="Rectangle 10">
            <a:extLst>
              <a:ext uri="{FF2B5EF4-FFF2-40B4-BE49-F238E27FC236}">
                <a16:creationId xmlns:a16="http://schemas.microsoft.com/office/drawing/2014/main" id="{0007296D-DAF1-4354-9BE9-33088BC8C9EA}"/>
              </a:ext>
            </a:extLst>
          </p:cNvPr>
          <p:cNvSpPr/>
          <p:nvPr/>
        </p:nvSpPr>
        <p:spPr>
          <a:xfrm>
            <a:off x="1176950" y="2869948"/>
            <a:ext cx="1702052" cy="55905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INPUT</a:t>
            </a:r>
          </a:p>
        </p:txBody>
      </p:sp>
      <p:sp>
        <p:nvSpPr>
          <p:cNvPr id="12" name="Rectangle 11">
            <a:extLst>
              <a:ext uri="{FF2B5EF4-FFF2-40B4-BE49-F238E27FC236}">
                <a16:creationId xmlns:a16="http://schemas.microsoft.com/office/drawing/2014/main" id="{42A54879-5F21-4503-9C5A-43DEAE3B12D0}"/>
              </a:ext>
            </a:extLst>
          </p:cNvPr>
          <p:cNvSpPr/>
          <p:nvPr/>
        </p:nvSpPr>
        <p:spPr>
          <a:xfrm>
            <a:off x="6453271" y="2869948"/>
            <a:ext cx="1702052" cy="55905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OUTPUT</a:t>
            </a:r>
          </a:p>
        </p:txBody>
      </p:sp>
      <p:sp>
        <p:nvSpPr>
          <p:cNvPr id="13" name="Rectangle 12">
            <a:extLst>
              <a:ext uri="{FF2B5EF4-FFF2-40B4-BE49-F238E27FC236}">
                <a16:creationId xmlns:a16="http://schemas.microsoft.com/office/drawing/2014/main" id="{C03DD2F0-DEDB-40A6-8E5B-36BB059FF388}"/>
              </a:ext>
            </a:extLst>
          </p:cNvPr>
          <p:cNvSpPr/>
          <p:nvPr/>
        </p:nvSpPr>
        <p:spPr>
          <a:xfrm>
            <a:off x="4208937" y="2692273"/>
            <a:ext cx="914400" cy="914400"/>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 4 </a:t>
            </a:r>
          </a:p>
        </p:txBody>
      </p:sp>
      <p:cxnSp>
        <p:nvCxnSpPr>
          <p:cNvPr id="15" name="Straight Arrow Connector 14">
            <a:extLst>
              <a:ext uri="{FF2B5EF4-FFF2-40B4-BE49-F238E27FC236}">
                <a16:creationId xmlns:a16="http://schemas.microsoft.com/office/drawing/2014/main" id="{7A3A2A83-3E4E-483E-A22D-628E890A7B3F}"/>
              </a:ext>
            </a:extLst>
          </p:cNvPr>
          <p:cNvCxnSpPr>
            <a:stCxn id="11" idx="3"/>
            <a:endCxn id="13" idx="1"/>
          </p:cNvCxnSpPr>
          <p:nvPr/>
        </p:nvCxnSpPr>
        <p:spPr>
          <a:xfrm flipV="1">
            <a:off x="2879002" y="3149473"/>
            <a:ext cx="1329935"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5D935EFA-E7D0-47D8-AF84-3A203BD79247}"/>
              </a:ext>
            </a:extLst>
          </p:cNvPr>
          <p:cNvCxnSpPr>
            <a:cxnSpLocks/>
            <a:stCxn id="13" idx="3"/>
            <a:endCxn id="12" idx="1"/>
          </p:cNvCxnSpPr>
          <p:nvPr/>
        </p:nvCxnSpPr>
        <p:spPr>
          <a:xfrm>
            <a:off x="5123337" y="3149473"/>
            <a:ext cx="1329934"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38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20" name="Picture 19">
            <a:extLst>
              <a:ext uri="{FF2B5EF4-FFF2-40B4-BE49-F238E27FC236}">
                <a16:creationId xmlns:a16="http://schemas.microsoft.com/office/drawing/2014/main" id="{6FE22AC7-67B8-4367-B5F7-37372FBC1AE1}"/>
              </a:ext>
            </a:extLst>
          </p:cNvPr>
          <p:cNvPicPr>
            <a:picLocks noChangeAspect="1"/>
          </p:cNvPicPr>
          <p:nvPr/>
        </p:nvPicPr>
        <p:blipFill>
          <a:blip r:embed="rId4"/>
          <a:stretch>
            <a:fillRect/>
          </a:stretch>
        </p:blipFill>
        <p:spPr>
          <a:xfrm>
            <a:off x="115438" y="145399"/>
            <a:ext cx="8913124" cy="6322100"/>
          </a:xfrm>
          <a:prstGeom prst="rect">
            <a:avLst/>
          </a:prstGeom>
        </p:spPr>
      </p:pic>
      <p:sp>
        <p:nvSpPr>
          <p:cNvPr id="21" name="Rectangle 20">
            <a:extLst>
              <a:ext uri="{FF2B5EF4-FFF2-40B4-BE49-F238E27FC236}">
                <a16:creationId xmlns:a16="http://schemas.microsoft.com/office/drawing/2014/main" id="{940FBC56-AE47-4562-A2DF-A9E5944F2082}"/>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Match the children’s calculations to their correct answers if </a:t>
            </a:r>
            <a:r>
              <a:rPr lang="en-GB" sz="2400" b="1" i="1" dirty="0">
                <a:solidFill>
                  <a:schemeClr val="tx1"/>
                </a:solidFill>
                <a:latin typeface="Times New Roman" panose="02020603050405020304" pitchFamily="18" charset="0"/>
                <a:cs typeface="Times New Roman" panose="02020603050405020304" pitchFamily="18" charset="0"/>
              </a:rPr>
              <a:t>a</a:t>
            </a:r>
            <a:r>
              <a:rPr lang="en-GB" sz="2000" b="1" dirty="0">
                <a:solidFill>
                  <a:schemeClr val="tx1"/>
                </a:solidFill>
                <a:latin typeface="Century Gothic" panose="020B0502020202020204" pitchFamily="34" charset="0"/>
              </a:rPr>
              <a:t> = 5 and </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3.5</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8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pSp>
        <p:nvGrpSpPr>
          <p:cNvPr id="22" name="Group 21">
            <a:extLst>
              <a:ext uri="{FF2B5EF4-FFF2-40B4-BE49-F238E27FC236}">
                <a16:creationId xmlns:a16="http://schemas.microsoft.com/office/drawing/2014/main" id="{9B46820C-5C71-4883-B31B-517B9B95D342}"/>
              </a:ext>
            </a:extLst>
          </p:cNvPr>
          <p:cNvGrpSpPr/>
          <p:nvPr/>
        </p:nvGrpSpPr>
        <p:grpSpPr>
          <a:xfrm>
            <a:off x="2241959" y="1991720"/>
            <a:ext cx="5002915" cy="3064200"/>
            <a:chOff x="1326555" y="1991720"/>
            <a:chExt cx="5002915" cy="3064200"/>
          </a:xfrm>
        </p:grpSpPr>
        <p:grpSp>
          <p:nvGrpSpPr>
            <p:cNvPr id="23" name="Group 22">
              <a:extLst>
                <a:ext uri="{FF2B5EF4-FFF2-40B4-BE49-F238E27FC236}">
                  <a16:creationId xmlns:a16="http://schemas.microsoft.com/office/drawing/2014/main" id="{991944CE-D868-4FE3-B77A-392CB076C450}"/>
                </a:ext>
              </a:extLst>
            </p:cNvPr>
            <p:cNvGrpSpPr/>
            <p:nvPr/>
          </p:nvGrpSpPr>
          <p:grpSpPr>
            <a:xfrm>
              <a:off x="5642467" y="1991720"/>
              <a:ext cx="687003" cy="2899024"/>
              <a:chOff x="8159323" y="1933621"/>
              <a:chExt cx="687003" cy="2899024"/>
            </a:xfrm>
          </p:grpSpPr>
          <p:sp>
            <p:nvSpPr>
              <p:cNvPr id="29" name="Rectangle 28">
                <a:extLst>
                  <a:ext uri="{FF2B5EF4-FFF2-40B4-BE49-F238E27FC236}">
                    <a16:creationId xmlns:a16="http://schemas.microsoft.com/office/drawing/2014/main" id="{E0D6E9AF-2220-4265-9E8A-BC00587729B5}"/>
                  </a:ext>
                </a:extLst>
              </p:cNvPr>
              <p:cNvSpPr>
                <a:spLocks noChangeAspect="1"/>
              </p:cNvSpPr>
              <p:nvPr/>
            </p:nvSpPr>
            <p:spPr>
              <a:xfrm>
                <a:off x="8159323" y="1933621"/>
                <a:ext cx="687003" cy="68700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30</a:t>
                </a:r>
              </a:p>
            </p:txBody>
          </p:sp>
          <p:sp>
            <p:nvSpPr>
              <p:cNvPr id="30" name="Rectangle 29">
                <a:extLst>
                  <a:ext uri="{FF2B5EF4-FFF2-40B4-BE49-F238E27FC236}">
                    <a16:creationId xmlns:a16="http://schemas.microsoft.com/office/drawing/2014/main" id="{8E09C6FE-00F8-4E5B-8A84-16BFADD220E4}"/>
                  </a:ext>
                </a:extLst>
              </p:cNvPr>
              <p:cNvSpPr>
                <a:spLocks noChangeAspect="1"/>
              </p:cNvSpPr>
              <p:nvPr/>
            </p:nvSpPr>
            <p:spPr>
              <a:xfrm>
                <a:off x="8159323" y="3039632"/>
                <a:ext cx="687003" cy="68700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17</a:t>
                </a:r>
              </a:p>
            </p:txBody>
          </p:sp>
          <p:sp>
            <p:nvSpPr>
              <p:cNvPr id="31" name="Rectangle 30">
                <a:extLst>
                  <a:ext uri="{FF2B5EF4-FFF2-40B4-BE49-F238E27FC236}">
                    <a16:creationId xmlns:a16="http://schemas.microsoft.com/office/drawing/2014/main" id="{0376FBB1-592A-47FE-A44E-E8AD92EEA92D}"/>
                  </a:ext>
                </a:extLst>
              </p:cNvPr>
              <p:cNvSpPr>
                <a:spLocks noChangeAspect="1"/>
              </p:cNvSpPr>
              <p:nvPr/>
            </p:nvSpPr>
            <p:spPr>
              <a:xfrm>
                <a:off x="8159323" y="4145642"/>
                <a:ext cx="687003" cy="68700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35</a:t>
                </a:r>
              </a:p>
            </p:txBody>
          </p:sp>
        </p:grpSp>
        <p:grpSp>
          <p:nvGrpSpPr>
            <p:cNvPr id="24" name="Group 23">
              <a:extLst>
                <a:ext uri="{FF2B5EF4-FFF2-40B4-BE49-F238E27FC236}">
                  <a16:creationId xmlns:a16="http://schemas.microsoft.com/office/drawing/2014/main" id="{E08063EF-E80C-49E7-8A9D-6F79F8FE7EA8}"/>
                </a:ext>
              </a:extLst>
            </p:cNvPr>
            <p:cNvGrpSpPr/>
            <p:nvPr/>
          </p:nvGrpSpPr>
          <p:grpSpPr>
            <a:xfrm>
              <a:off x="1326555" y="2068380"/>
              <a:ext cx="2777320" cy="2987540"/>
              <a:chOff x="1326555" y="2068380"/>
              <a:chExt cx="2777320" cy="2987540"/>
            </a:xfrm>
          </p:grpSpPr>
          <p:sp>
            <p:nvSpPr>
              <p:cNvPr id="25" name="Rounded Rectangular Callout 11">
                <a:extLst>
                  <a:ext uri="{FF2B5EF4-FFF2-40B4-BE49-F238E27FC236}">
                    <a16:creationId xmlns:a16="http://schemas.microsoft.com/office/drawing/2014/main" id="{C876CAD2-D020-4AD3-BDAD-877E4094C979}"/>
                  </a:ext>
                </a:extLst>
              </p:cNvPr>
              <p:cNvSpPr/>
              <p:nvPr/>
            </p:nvSpPr>
            <p:spPr>
              <a:xfrm>
                <a:off x="2437549" y="2068380"/>
                <a:ext cx="1666326" cy="850909"/>
              </a:xfrm>
              <a:prstGeom prst="wedgeRoundRectCallout">
                <a:avLst>
                  <a:gd name="adj1" fmla="val -69428"/>
                  <a:gd name="adj2" fmla="val 32641"/>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2</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+ 2</a:t>
                </a:r>
                <a:r>
                  <a:rPr lang="en-GB" sz="2400" b="1" i="1" dirty="0">
                    <a:solidFill>
                      <a:schemeClr val="tx1"/>
                    </a:solidFill>
                    <a:latin typeface="Times New Roman" panose="02020603050405020304" pitchFamily="18" charset="0"/>
                    <a:cs typeface="Times New Roman" panose="02020603050405020304" pitchFamily="18" charset="0"/>
                  </a:rPr>
                  <a:t>a</a:t>
                </a:r>
                <a:endParaRPr lang="en-GB" sz="2000" b="1" i="1" dirty="0">
                  <a:solidFill>
                    <a:schemeClr val="tx1"/>
                  </a:solidFill>
                  <a:latin typeface="Times New Roman" panose="02020603050405020304" pitchFamily="18" charset="0"/>
                  <a:cs typeface="Times New Roman" panose="02020603050405020304" pitchFamily="18" charset="0"/>
                </a:endParaRPr>
              </a:p>
            </p:txBody>
          </p:sp>
          <p:sp>
            <p:nvSpPr>
              <p:cNvPr id="26" name="Rounded Rectangular Callout 12">
                <a:extLst>
                  <a:ext uri="{FF2B5EF4-FFF2-40B4-BE49-F238E27FC236}">
                    <a16:creationId xmlns:a16="http://schemas.microsoft.com/office/drawing/2014/main" id="{6E356D8B-3645-491F-B4C1-162855A268A5}"/>
                  </a:ext>
                </a:extLst>
              </p:cNvPr>
              <p:cNvSpPr/>
              <p:nvPr/>
            </p:nvSpPr>
            <p:spPr>
              <a:xfrm>
                <a:off x="2437549" y="3667206"/>
                <a:ext cx="1666326" cy="850909"/>
              </a:xfrm>
              <a:prstGeom prst="wedgeRoundRectCallout">
                <a:avLst>
                  <a:gd name="adj1" fmla="val -67713"/>
                  <a:gd name="adj2" fmla="val 28929"/>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2</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x </a:t>
                </a:r>
                <a:r>
                  <a:rPr lang="en-GB" sz="2400" b="1" i="1" dirty="0">
                    <a:solidFill>
                      <a:schemeClr val="tx1"/>
                    </a:solidFill>
                    <a:latin typeface="Times New Roman" panose="02020603050405020304" pitchFamily="18" charset="0"/>
                    <a:cs typeface="Times New Roman" panose="02020603050405020304" pitchFamily="18" charset="0"/>
                  </a:rPr>
                  <a:t>a</a:t>
                </a:r>
                <a:endParaRPr lang="en-GB" sz="2000" b="1" i="1" dirty="0">
                  <a:solidFill>
                    <a:schemeClr val="tx1"/>
                  </a:solidFill>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06FD999E-807D-42E7-8D67-4A9195262F70}"/>
                  </a:ext>
                </a:extLst>
              </p:cNvPr>
              <p:cNvSpPr txBox="1"/>
              <p:nvPr/>
            </p:nvSpPr>
            <p:spPr>
              <a:xfrm>
                <a:off x="1326555" y="3059639"/>
                <a:ext cx="673582" cy="369332"/>
              </a:xfrm>
              <a:prstGeom prst="rect">
                <a:avLst/>
              </a:prstGeom>
              <a:noFill/>
            </p:spPr>
            <p:txBody>
              <a:bodyPr wrap="none" rtlCol="0">
                <a:spAutoFit/>
              </a:bodyPr>
              <a:lstStyle/>
              <a:p>
                <a:pPr algn="ctr"/>
                <a:r>
                  <a:rPr lang="en-GB" b="1" dirty="0">
                    <a:latin typeface="Century Gothic" panose="020B0502020202020204" pitchFamily="34" charset="0"/>
                  </a:rPr>
                  <a:t>Sam</a:t>
                </a:r>
              </a:p>
            </p:txBody>
          </p:sp>
          <p:sp>
            <p:nvSpPr>
              <p:cNvPr id="28" name="TextBox 27">
                <a:extLst>
                  <a:ext uri="{FF2B5EF4-FFF2-40B4-BE49-F238E27FC236}">
                    <a16:creationId xmlns:a16="http://schemas.microsoft.com/office/drawing/2014/main" id="{804B2E40-A0CC-4F78-87CD-11F5C0F41BE6}"/>
                  </a:ext>
                </a:extLst>
              </p:cNvPr>
              <p:cNvSpPr txBox="1"/>
              <p:nvPr/>
            </p:nvSpPr>
            <p:spPr>
              <a:xfrm>
                <a:off x="1363187" y="4686588"/>
                <a:ext cx="582212" cy="369332"/>
              </a:xfrm>
              <a:prstGeom prst="rect">
                <a:avLst/>
              </a:prstGeom>
              <a:noFill/>
            </p:spPr>
            <p:txBody>
              <a:bodyPr wrap="none" rtlCol="0">
                <a:spAutoFit/>
              </a:bodyPr>
              <a:lstStyle/>
              <a:p>
                <a:pPr algn="ctr"/>
                <a:r>
                  <a:rPr lang="en-GB" b="1" dirty="0">
                    <a:latin typeface="Century Gothic" panose="020B0502020202020204" pitchFamily="34" charset="0"/>
                  </a:rPr>
                  <a:t>Jay</a:t>
                </a:r>
              </a:p>
            </p:txBody>
          </p:sp>
        </p:grpSp>
      </p:grpSp>
    </p:spTree>
    <p:extLst>
      <p:ext uri="{BB962C8B-B14F-4D97-AF65-F5344CB8AC3E}">
        <p14:creationId xmlns:p14="http://schemas.microsoft.com/office/powerpoint/2010/main" val="39712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20" name="Picture 19">
            <a:extLst>
              <a:ext uri="{FF2B5EF4-FFF2-40B4-BE49-F238E27FC236}">
                <a16:creationId xmlns:a16="http://schemas.microsoft.com/office/drawing/2014/main" id="{6FE22AC7-67B8-4367-B5F7-37372FBC1AE1}"/>
              </a:ext>
            </a:extLst>
          </p:cNvPr>
          <p:cNvPicPr>
            <a:picLocks noChangeAspect="1"/>
          </p:cNvPicPr>
          <p:nvPr/>
        </p:nvPicPr>
        <p:blipFill>
          <a:blip r:embed="rId4"/>
          <a:stretch>
            <a:fillRect/>
          </a:stretch>
        </p:blipFill>
        <p:spPr>
          <a:xfrm>
            <a:off x="115438" y="145399"/>
            <a:ext cx="8913124" cy="6322100"/>
          </a:xfrm>
          <a:prstGeom prst="rect">
            <a:avLst/>
          </a:prstGeom>
        </p:spPr>
      </p:pic>
      <p:sp>
        <p:nvSpPr>
          <p:cNvPr id="21" name="Rectangle 20">
            <a:extLst>
              <a:ext uri="{FF2B5EF4-FFF2-40B4-BE49-F238E27FC236}">
                <a16:creationId xmlns:a16="http://schemas.microsoft.com/office/drawing/2014/main" id="{940FBC56-AE47-4562-A2DF-A9E5944F2082}"/>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Match the children’s calculations to their correct answers if </a:t>
            </a:r>
            <a:r>
              <a:rPr lang="en-GB" sz="2400" b="1" i="1" dirty="0">
                <a:solidFill>
                  <a:schemeClr val="tx1"/>
                </a:solidFill>
                <a:latin typeface="Times New Roman" panose="02020603050405020304" pitchFamily="18" charset="0"/>
                <a:cs typeface="Times New Roman" panose="02020603050405020304" pitchFamily="18" charset="0"/>
              </a:rPr>
              <a:t>a</a:t>
            </a:r>
            <a:r>
              <a:rPr lang="en-GB" sz="2000" b="1" dirty="0">
                <a:solidFill>
                  <a:schemeClr val="tx1"/>
                </a:solidFill>
                <a:latin typeface="Century Gothic" panose="020B0502020202020204" pitchFamily="34" charset="0"/>
              </a:rPr>
              <a:t> = 5 and </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3.5</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endParaRPr lang="en-GB" sz="28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grpSp>
        <p:nvGrpSpPr>
          <p:cNvPr id="24" name="Group 23">
            <a:extLst>
              <a:ext uri="{FF2B5EF4-FFF2-40B4-BE49-F238E27FC236}">
                <a16:creationId xmlns:a16="http://schemas.microsoft.com/office/drawing/2014/main" id="{E08063EF-E80C-49E7-8A9D-6F79F8FE7EA8}"/>
              </a:ext>
            </a:extLst>
          </p:cNvPr>
          <p:cNvGrpSpPr/>
          <p:nvPr/>
        </p:nvGrpSpPr>
        <p:grpSpPr>
          <a:xfrm>
            <a:off x="2241959" y="2068380"/>
            <a:ext cx="2777320" cy="2987540"/>
            <a:chOff x="1326555" y="2068380"/>
            <a:chExt cx="2777320" cy="2987540"/>
          </a:xfrm>
        </p:grpSpPr>
        <p:sp>
          <p:nvSpPr>
            <p:cNvPr id="25" name="Rounded Rectangular Callout 11">
              <a:extLst>
                <a:ext uri="{FF2B5EF4-FFF2-40B4-BE49-F238E27FC236}">
                  <a16:creationId xmlns:a16="http://schemas.microsoft.com/office/drawing/2014/main" id="{C876CAD2-D020-4AD3-BDAD-877E4094C979}"/>
                </a:ext>
              </a:extLst>
            </p:cNvPr>
            <p:cNvSpPr/>
            <p:nvPr/>
          </p:nvSpPr>
          <p:spPr>
            <a:xfrm>
              <a:off x="2437549" y="2068380"/>
              <a:ext cx="1666326" cy="850909"/>
            </a:xfrm>
            <a:prstGeom prst="wedgeRoundRectCallout">
              <a:avLst>
                <a:gd name="adj1" fmla="val -69428"/>
                <a:gd name="adj2" fmla="val 32641"/>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2</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+ 2</a:t>
              </a:r>
              <a:r>
                <a:rPr lang="en-GB" sz="2400" b="1" i="1" dirty="0">
                  <a:solidFill>
                    <a:schemeClr val="tx1"/>
                  </a:solidFill>
                  <a:latin typeface="Times New Roman" panose="02020603050405020304" pitchFamily="18" charset="0"/>
                  <a:cs typeface="Times New Roman" panose="02020603050405020304" pitchFamily="18" charset="0"/>
                </a:rPr>
                <a:t>a</a:t>
              </a:r>
              <a:endParaRPr lang="en-GB" sz="2000" b="1" i="1" dirty="0">
                <a:solidFill>
                  <a:schemeClr val="tx1"/>
                </a:solidFill>
                <a:latin typeface="Times New Roman" panose="02020603050405020304" pitchFamily="18" charset="0"/>
                <a:cs typeface="Times New Roman" panose="02020603050405020304" pitchFamily="18" charset="0"/>
              </a:endParaRPr>
            </a:p>
          </p:txBody>
        </p:sp>
        <p:sp>
          <p:nvSpPr>
            <p:cNvPr id="26" name="Rounded Rectangular Callout 12">
              <a:extLst>
                <a:ext uri="{FF2B5EF4-FFF2-40B4-BE49-F238E27FC236}">
                  <a16:creationId xmlns:a16="http://schemas.microsoft.com/office/drawing/2014/main" id="{6E356D8B-3645-491F-B4C1-162855A268A5}"/>
                </a:ext>
              </a:extLst>
            </p:cNvPr>
            <p:cNvSpPr/>
            <p:nvPr/>
          </p:nvSpPr>
          <p:spPr>
            <a:xfrm>
              <a:off x="2437549" y="3667206"/>
              <a:ext cx="1666326" cy="850909"/>
            </a:xfrm>
            <a:prstGeom prst="wedgeRoundRectCallout">
              <a:avLst>
                <a:gd name="adj1" fmla="val -67713"/>
                <a:gd name="adj2" fmla="val 28929"/>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2</a:t>
              </a:r>
              <a:r>
                <a:rPr lang="en-GB" sz="2400" b="1" i="1" dirty="0">
                  <a:solidFill>
                    <a:schemeClr val="tx1"/>
                  </a:solidFill>
                  <a:latin typeface="Times New Roman" panose="02020603050405020304" pitchFamily="18" charset="0"/>
                  <a:cs typeface="Times New Roman" panose="02020603050405020304" pitchFamily="18" charset="0"/>
                </a:rPr>
                <a:t>b</a:t>
              </a:r>
              <a:r>
                <a:rPr lang="en-GB" sz="2000" b="1" dirty="0">
                  <a:solidFill>
                    <a:schemeClr val="tx1"/>
                  </a:solidFill>
                  <a:latin typeface="Century Gothic" panose="020B0502020202020204" pitchFamily="34" charset="0"/>
                </a:rPr>
                <a:t> x </a:t>
              </a:r>
              <a:r>
                <a:rPr lang="en-GB" sz="2400" b="1" i="1" dirty="0">
                  <a:solidFill>
                    <a:schemeClr val="tx1"/>
                  </a:solidFill>
                  <a:latin typeface="Times New Roman" panose="02020603050405020304" pitchFamily="18" charset="0"/>
                  <a:cs typeface="Times New Roman" panose="02020603050405020304" pitchFamily="18" charset="0"/>
                </a:rPr>
                <a:t>a</a:t>
              </a:r>
              <a:endParaRPr lang="en-GB" sz="2000" b="1" i="1" dirty="0">
                <a:solidFill>
                  <a:schemeClr val="tx1"/>
                </a:solidFill>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06FD999E-807D-42E7-8D67-4A9195262F70}"/>
                </a:ext>
              </a:extLst>
            </p:cNvPr>
            <p:cNvSpPr txBox="1"/>
            <p:nvPr/>
          </p:nvSpPr>
          <p:spPr>
            <a:xfrm>
              <a:off x="1326555" y="3059639"/>
              <a:ext cx="673582" cy="369332"/>
            </a:xfrm>
            <a:prstGeom prst="rect">
              <a:avLst/>
            </a:prstGeom>
            <a:noFill/>
          </p:spPr>
          <p:txBody>
            <a:bodyPr wrap="none" rtlCol="0">
              <a:spAutoFit/>
            </a:bodyPr>
            <a:lstStyle/>
            <a:p>
              <a:pPr algn="ctr"/>
              <a:r>
                <a:rPr lang="en-GB" b="1" dirty="0">
                  <a:latin typeface="Century Gothic" panose="020B0502020202020204" pitchFamily="34" charset="0"/>
                </a:rPr>
                <a:t>Sam</a:t>
              </a:r>
            </a:p>
          </p:txBody>
        </p:sp>
        <p:sp>
          <p:nvSpPr>
            <p:cNvPr id="28" name="TextBox 27">
              <a:extLst>
                <a:ext uri="{FF2B5EF4-FFF2-40B4-BE49-F238E27FC236}">
                  <a16:creationId xmlns:a16="http://schemas.microsoft.com/office/drawing/2014/main" id="{804B2E40-A0CC-4F78-87CD-11F5C0F41BE6}"/>
                </a:ext>
              </a:extLst>
            </p:cNvPr>
            <p:cNvSpPr txBox="1"/>
            <p:nvPr/>
          </p:nvSpPr>
          <p:spPr>
            <a:xfrm>
              <a:off x="1363187" y="4686588"/>
              <a:ext cx="582212" cy="369332"/>
            </a:xfrm>
            <a:prstGeom prst="rect">
              <a:avLst/>
            </a:prstGeom>
            <a:noFill/>
          </p:spPr>
          <p:txBody>
            <a:bodyPr wrap="none" rtlCol="0">
              <a:spAutoFit/>
            </a:bodyPr>
            <a:lstStyle/>
            <a:p>
              <a:pPr algn="ctr"/>
              <a:r>
                <a:rPr lang="en-GB" b="1" dirty="0">
                  <a:latin typeface="Century Gothic" panose="020B0502020202020204" pitchFamily="34" charset="0"/>
                </a:rPr>
                <a:t>Jay</a:t>
              </a:r>
            </a:p>
          </p:txBody>
        </p:sp>
      </p:grpSp>
      <p:sp>
        <p:nvSpPr>
          <p:cNvPr id="32" name="Rectangle 31">
            <a:extLst>
              <a:ext uri="{FF2B5EF4-FFF2-40B4-BE49-F238E27FC236}">
                <a16:creationId xmlns:a16="http://schemas.microsoft.com/office/drawing/2014/main" id="{914FC36E-028F-49C1-AD7E-7BCC1BE15290}"/>
              </a:ext>
            </a:extLst>
          </p:cNvPr>
          <p:cNvSpPr>
            <a:spLocks noChangeAspect="1"/>
          </p:cNvSpPr>
          <p:nvPr/>
        </p:nvSpPr>
        <p:spPr>
          <a:xfrm>
            <a:off x="6557871" y="1991720"/>
            <a:ext cx="687003" cy="687003"/>
          </a:xfrm>
          <a:prstGeom prst="rect">
            <a:avLst/>
          </a:prstGeom>
          <a:solidFill>
            <a:schemeClr val="bg1"/>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lumMod val="65000"/>
                  </a:schemeClr>
                </a:solidFill>
                <a:latin typeface="Century Gothic" panose="020B0502020202020204" pitchFamily="34" charset="0"/>
              </a:rPr>
              <a:t>30</a:t>
            </a:r>
          </a:p>
        </p:txBody>
      </p:sp>
      <p:sp>
        <p:nvSpPr>
          <p:cNvPr id="33" name="Rectangle 32">
            <a:extLst>
              <a:ext uri="{FF2B5EF4-FFF2-40B4-BE49-F238E27FC236}">
                <a16:creationId xmlns:a16="http://schemas.microsoft.com/office/drawing/2014/main" id="{E2374729-3FCA-4142-903F-0B49E4A73AEB}"/>
              </a:ext>
            </a:extLst>
          </p:cNvPr>
          <p:cNvSpPr>
            <a:spLocks noChangeAspect="1"/>
          </p:cNvSpPr>
          <p:nvPr/>
        </p:nvSpPr>
        <p:spPr>
          <a:xfrm>
            <a:off x="6557871" y="3097731"/>
            <a:ext cx="687003" cy="687003"/>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FF0000"/>
                </a:solidFill>
                <a:latin typeface="Century Gothic" panose="020B0502020202020204" pitchFamily="34" charset="0"/>
              </a:rPr>
              <a:t>17</a:t>
            </a:r>
          </a:p>
        </p:txBody>
      </p:sp>
      <p:sp>
        <p:nvSpPr>
          <p:cNvPr id="34" name="Rectangle 33">
            <a:extLst>
              <a:ext uri="{FF2B5EF4-FFF2-40B4-BE49-F238E27FC236}">
                <a16:creationId xmlns:a16="http://schemas.microsoft.com/office/drawing/2014/main" id="{B2D68ACF-423D-45E3-BD5D-AA182D8BCE66}"/>
              </a:ext>
            </a:extLst>
          </p:cNvPr>
          <p:cNvSpPr>
            <a:spLocks noChangeAspect="1"/>
          </p:cNvSpPr>
          <p:nvPr/>
        </p:nvSpPr>
        <p:spPr>
          <a:xfrm>
            <a:off x="6557871" y="4203741"/>
            <a:ext cx="687003" cy="687003"/>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FF0000"/>
                </a:solidFill>
                <a:latin typeface="Century Gothic" panose="020B0502020202020204" pitchFamily="34" charset="0"/>
              </a:rPr>
              <a:t>35</a:t>
            </a:r>
          </a:p>
        </p:txBody>
      </p:sp>
      <p:cxnSp>
        <p:nvCxnSpPr>
          <p:cNvPr id="35" name="Straight Connector 34">
            <a:extLst>
              <a:ext uri="{FF2B5EF4-FFF2-40B4-BE49-F238E27FC236}">
                <a16:creationId xmlns:a16="http://schemas.microsoft.com/office/drawing/2014/main" id="{F965C3D3-9478-45AE-AE02-E478823C1DCA}"/>
              </a:ext>
            </a:extLst>
          </p:cNvPr>
          <p:cNvCxnSpPr>
            <a:cxnSpLocks/>
            <a:endCxn id="33" idx="1"/>
          </p:cNvCxnSpPr>
          <p:nvPr/>
        </p:nvCxnSpPr>
        <p:spPr>
          <a:xfrm>
            <a:off x="5019279" y="2493835"/>
            <a:ext cx="1538592" cy="9473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AEFBE0C-6F72-4AE1-8D6C-68A47813E609}"/>
              </a:ext>
            </a:extLst>
          </p:cNvPr>
          <p:cNvCxnSpPr>
            <a:cxnSpLocks/>
            <a:endCxn id="34" idx="1"/>
          </p:cNvCxnSpPr>
          <p:nvPr/>
        </p:nvCxnSpPr>
        <p:spPr>
          <a:xfrm>
            <a:off x="5019279" y="4092661"/>
            <a:ext cx="1538592" cy="4545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72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Circle the correct answer.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If </a:t>
            </a:r>
            <a:r>
              <a:rPr lang="en-GB" sz="2400" b="1" i="1" dirty="0">
                <a:solidFill>
                  <a:schemeClr val="tx1"/>
                </a:solidFill>
                <a:latin typeface="Times New Roman" panose="02020603050405020304" pitchFamily="18" charset="0"/>
                <a:cs typeface="Times New Roman" panose="02020603050405020304" pitchFamily="18" charset="0"/>
              </a:rPr>
              <a:t>a</a:t>
            </a:r>
            <a:r>
              <a:rPr lang="en-GB" sz="2000" b="1" dirty="0">
                <a:solidFill>
                  <a:schemeClr val="tx1"/>
                </a:solidFill>
                <a:latin typeface="Century Gothic" panose="020B0502020202020204" pitchFamily="34" charset="0"/>
              </a:rPr>
              <a:t> =     , </a:t>
            </a:r>
            <a:r>
              <a:rPr lang="en-GB" sz="2400" b="1" i="1" dirty="0">
                <a:solidFill>
                  <a:schemeClr val="tx1"/>
                </a:solidFill>
                <a:latin typeface="Times New Roman" panose="02020603050405020304" pitchFamily="18" charset="0"/>
                <a:cs typeface="Times New Roman" panose="02020603050405020304" pitchFamily="18" charset="0"/>
              </a:rPr>
              <a:t>b</a:t>
            </a:r>
            <a:r>
              <a:rPr lang="en-GB" sz="2400" b="1" dirty="0">
                <a:solidFill>
                  <a:schemeClr val="tx1"/>
                </a:solidFill>
                <a:latin typeface="Century Gothic" panose="020B0502020202020204" pitchFamily="34" charset="0"/>
              </a:rPr>
              <a:t> </a:t>
            </a:r>
            <a:r>
              <a:rPr lang="en-GB" sz="2000" b="1" dirty="0">
                <a:solidFill>
                  <a:schemeClr val="tx1"/>
                </a:solidFill>
                <a:latin typeface="Century Gothic" panose="020B0502020202020204" pitchFamily="34" charset="0"/>
              </a:rPr>
              <a:t>= 10 and </a:t>
            </a:r>
            <a:r>
              <a:rPr lang="en-GB" sz="2400" b="1" i="1" dirty="0">
                <a:solidFill>
                  <a:schemeClr val="tx1"/>
                </a:solidFill>
                <a:latin typeface="Times New Roman" panose="02020603050405020304" pitchFamily="18" charset="0"/>
                <a:cs typeface="Times New Roman" panose="02020603050405020304" pitchFamily="18" charset="0"/>
              </a:rPr>
              <a:t>c</a:t>
            </a:r>
            <a:r>
              <a:rPr lang="en-GB" sz="2000" b="1" dirty="0">
                <a:solidFill>
                  <a:schemeClr val="tx1"/>
                </a:solidFill>
                <a:latin typeface="Century Gothic" panose="020B0502020202020204" pitchFamily="34" charset="0"/>
              </a:rPr>
              <a:t> = 7.</a:t>
            </a:r>
          </a:p>
          <a:p>
            <a:pPr algn="ctr"/>
            <a:endParaRPr lang="en-GB" sz="2800" b="1" dirty="0">
              <a:solidFill>
                <a:schemeClr val="tx1"/>
              </a:solidFill>
              <a:latin typeface="Century Gothic" panose="020B0502020202020204" pitchFamily="34" charset="0"/>
            </a:endParaRPr>
          </a:p>
          <a:p>
            <a:pPr algn="ctr"/>
            <a:endParaRPr lang="en-GB" sz="2800" b="1" dirty="0">
              <a:solidFill>
                <a:schemeClr val="tx1"/>
              </a:solidFill>
              <a:latin typeface="Century Gothic" panose="020B0502020202020204" pitchFamily="34" charset="0"/>
            </a:endParaRPr>
          </a:p>
          <a:p>
            <a:pPr algn="ctr"/>
            <a:r>
              <a:rPr lang="en-GB" sz="2800" b="1" dirty="0">
                <a:solidFill>
                  <a:schemeClr val="tx1"/>
                </a:solidFill>
                <a:latin typeface="Century Gothic" panose="020B0502020202020204" pitchFamily="34" charset="0"/>
              </a:rPr>
              <a:t>(8</a:t>
            </a: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a:t>
            </a: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x </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a:t>
            </a: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9" name="Table 8">
            <a:extLst>
              <a:ext uri="{FF2B5EF4-FFF2-40B4-BE49-F238E27FC236}">
                <a16:creationId xmlns:a16="http://schemas.microsoft.com/office/drawing/2014/main" id="{106B2DF2-8A16-46A9-B2BC-DC067ADD2A83}"/>
              </a:ext>
            </a:extLst>
          </p:cNvPr>
          <p:cNvGraphicFramePr>
            <a:graphicFrameLocks noGrp="1"/>
          </p:cNvGraphicFramePr>
          <p:nvPr>
            <p:extLst>
              <p:ext uri="{D42A27DB-BD31-4B8C-83A1-F6EECF244321}">
                <p14:modId xmlns:p14="http://schemas.microsoft.com/office/powerpoint/2010/main" val="4045139422"/>
              </p:ext>
            </p:extLst>
          </p:nvPr>
        </p:nvGraphicFramePr>
        <p:xfrm>
          <a:off x="3702511" y="1656320"/>
          <a:ext cx="216000" cy="609600"/>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2299577709"/>
                    </a:ext>
                  </a:extLst>
                </a:gridCol>
              </a:tblGrid>
              <a:tr h="298800">
                <a:tc>
                  <a:txBody>
                    <a:bodyPr/>
                    <a:lstStyle/>
                    <a:p>
                      <a:pPr algn="ctr"/>
                      <a:r>
                        <a:rPr lang="en-US" sz="2000" b="1" dirty="0">
                          <a:latin typeface="Century Gothic" panose="020B0502020202020204" pitchFamily="34" charset="0"/>
                        </a:rPr>
                        <a:t>1</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94984361"/>
                  </a:ext>
                </a:extLst>
              </a:tr>
              <a:tr h="298800">
                <a:tc>
                  <a:txBody>
                    <a:bodyPr/>
                    <a:lstStyle/>
                    <a:p>
                      <a:pPr algn="ctr"/>
                      <a:r>
                        <a:rPr lang="en-US" sz="2000" b="1" dirty="0">
                          <a:latin typeface="Century Gothic" panose="020B0502020202020204" pitchFamily="34" charset="0"/>
                        </a:rPr>
                        <a:t>4</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15190079"/>
                  </a:ext>
                </a:extLst>
              </a:tr>
            </a:tbl>
          </a:graphicData>
        </a:graphic>
      </p:graphicFrame>
      <p:grpSp>
        <p:nvGrpSpPr>
          <p:cNvPr id="3" name="Group 2">
            <a:extLst>
              <a:ext uri="{FF2B5EF4-FFF2-40B4-BE49-F238E27FC236}">
                <a16:creationId xmlns:a16="http://schemas.microsoft.com/office/drawing/2014/main" id="{A12B5FEA-114F-4D0D-B687-F2A9459AA260}"/>
              </a:ext>
            </a:extLst>
          </p:cNvPr>
          <p:cNvGrpSpPr/>
          <p:nvPr/>
        </p:nvGrpSpPr>
        <p:grpSpPr>
          <a:xfrm>
            <a:off x="2403742" y="4203739"/>
            <a:ext cx="4336517" cy="687003"/>
            <a:chOff x="2456387" y="4203739"/>
            <a:chExt cx="4336517" cy="687003"/>
          </a:xfrm>
        </p:grpSpPr>
        <p:sp>
          <p:nvSpPr>
            <p:cNvPr id="10" name="Rectangle 9">
              <a:extLst>
                <a:ext uri="{FF2B5EF4-FFF2-40B4-BE49-F238E27FC236}">
                  <a16:creationId xmlns:a16="http://schemas.microsoft.com/office/drawing/2014/main" id="{D3C97C36-6BB0-48E1-B9D5-B7A856C543EE}"/>
                </a:ext>
              </a:extLst>
            </p:cNvPr>
            <p:cNvSpPr>
              <a:spLocks noChangeAspect="1"/>
            </p:cNvSpPr>
            <p:nvPr/>
          </p:nvSpPr>
          <p:spPr>
            <a:xfrm>
              <a:off x="2456387" y="4203739"/>
              <a:ext cx="687003" cy="68700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Century Gothic" panose="020B0502020202020204" pitchFamily="34" charset="0"/>
                </a:rPr>
                <a:t>84</a:t>
              </a:r>
            </a:p>
          </p:txBody>
        </p:sp>
        <p:sp>
          <p:nvSpPr>
            <p:cNvPr id="11" name="Rectangle 10">
              <a:extLst>
                <a:ext uri="{FF2B5EF4-FFF2-40B4-BE49-F238E27FC236}">
                  <a16:creationId xmlns:a16="http://schemas.microsoft.com/office/drawing/2014/main" id="{E42FFD74-3C8F-4FBB-A9ED-FC4F798343B9}"/>
                </a:ext>
              </a:extLst>
            </p:cNvPr>
            <p:cNvSpPr>
              <a:spLocks noChangeAspect="1"/>
            </p:cNvSpPr>
            <p:nvPr/>
          </p:nvSpPr>
          <p:spPr>
            <a:xfrm>
              <a:off x="4281144" y="4203739"/>
              <a:ext cx="687003" cy="68700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Century Gothic" panose="020B0502020202020204" pitchFamily="34" charset="0"/>
                </a:rPr>
                <a:t>90</a:t>
              </a:r>
            </a:p>
          </p:txBody>
        </p:sp>
        <p:sp>
          <p:nvSpPr>
            <p:cNvPr id="12" name="Rectangle 11">
              <a:extLst>
                <a:ext uri="{FF2B5EF4-FFF2-40B4-BE49-F238E27FC236}">
                  <a16:creationId xmlns:a16="http://schemas.microsoft.com/office/drawing/2014/main" id="{28224B46-6218-4690-A950-FD440BDDA752}"/>
                </a:ext>
              </a:extLst>
            </p:cNvPr>
            <p:cNvSpPr>
              <a:spLocks noChangeAspect="1"/>
            </p:cNvSpPr>
            <p:nvPr/>
          </p:nvSpPr>
          <p:spPr>
            <a:xfrm>
              <a:off x="6105901" y="4203739"/>
              <a:ext cx="687003" cy="68700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Century Gothic" panose="020B0502020202020204" pitchFamily="34" charset="0"/>
                </a:rPr>
                <a:t>87</a:t>
              </a:r>
            </a:p>
          </p:txBody>
        </p:sp>
      </p:grpSp>
    </p:spTree>
    <p:extLst>
      <p:ext uri="{BB962C8B-B14F-4D97-AF65-F5344CB8AC3E}">
        <p14:creationId xmlns:p14="http://schemas.microsoft.com/office/powerpoint/2010/main" val="2379954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Circle the correct answer. </a:t>
            </a:r>
          </a:p>
          <a:p>
            <a:pPr algn="ctr"/>
            <a:endParaRPr lang="en-GB" sz="2000" b="1" dirty="0">
              <a:solidFill>
                <a:schemeClr val="tx1"/>
              </a:solidFill>
              <a:latin typeface="Century Gothic" panose="020B0502020202020204" pitchFamily="34" charset="0"/>
            </a:endParaRPr>
          </a:p>
          <a:p>
            <a:pPr algn="ctr"/>
            <a:endParaRPr lang="en-GB" sz="2000" b="1" dirty="0">
              <a:solidFill>
                <a:schemeClr val="tx1"/>
              </a:solidFill>
              <a:latin typeface="Century Gothic" panose="020B0502020202020204" pitchFamily="34" charset="0"/>
            </a:endParaRPr>
          </a:p>
          <a:p>
            <a:pPr algn="ctr"/>
            <a:r>
              <a:rPr lang="en-GB" sz="2000" b="1" dirty="0">
                <a:solidFill>
                  <a:schemeClr val="tx1"/>
                </a:solidFill>
                <a:latin typeface="Century Gothic" panose="020B0502020202020204" pitchFamily="34" charset="0"/>
              </a:rPr>
              <a:t>If </a:t>
            </a:r>
            <a:r>
              <a:rPr lang="en-GB" sz="2400" b="1" i="1" dirty="0">
                <a:solidFill>
                  <a:schemeClr val="tx1"/>
                </a:solidFill>
                <a:latin typeface="Times New Roman" panose="02020603050405020304" pitchFamily="18" charset="0"/>
                <a:cs typeface="Times New Roman" panose="02020603050405020304" pitchFamily="18" charset="0"/>
              </a:rPr>
              <a:t>a</a:t>
            </a:r>
            <a:r>
              <a:rPr lang="en-GB" sz="2000" b="1" dirty="0">
                <a:solidFill>
                  <a:schemeClr val="tx1"/>
                </a:solidFill>
                <a:latin typeface="Century Gothic" panose="020B0502020202020204" pitchFamily="34" charset="0"/>
              </a:rPr>
              <a:t> =     , </a:t>
            </a:r>
            <a:r>
              <a:rPr lang="en-GB" sz="2400" b="1" i="1" dirty="0">
                <a:solidFill>
                  <a:schemeClr val="tx1"/>
                </a:solidFill>
                <a:latin typeface="Times New Roman" panose="02020603050405020304" pitchFamily="18" charset="0"/>
                <a:cs typeface="Times New Roman" panose="02020603050405020304" pitchFamily="18" charset="0"/>
              </a:rPr>
              <a:t>b</a:t>
            </a:r>
            <a:r>
              <a:rPr lang="en-GB" sz="2400" b="1" dirty="0">
                <a:solidFill>
                  <a:schemeClr val="tx1"/>
                </a:solidFill>
                <a:latin typeface="Century Gothic" panose="020B0502020202020204" pitchFamily="34" charset="0"/>
              </a:rPr>
              <a:t> </a:t>
            </a:r>
            <a:r>
              <a:rPr lang="en-GB" sz="2000" b="1" dirty="0">
                <a:solidFill>
                  <a:schemeClr val="tx1"/>
                </a:solidFill>
                <a:latin typeface="Century Gothic" panose="020B0502020202020204" pitchFamily="34" charset="0"/>
              </a:rPr>
              <a:t>= 10 and </a:t>
            </a:r>
            <a:r>
              <a:rPr lang="en-GB" sz="2400" b="1" i="1" dirty="0">
                <a:solidFill>
                  <a:schemeClr val="tx1"/>
                </a:solidFill>
                <a:latin typeface="Times New Roman" panose="02020603050405020304" pitchFamily="18" charset="0"/>
                <a:cs typeface="Times New Roman" panose="02020603050405020304" pitchFamily="18" charset="0"/>
              </a:rPr>
              <a:t>c</a:t>
            </a:r>
            <a:r>
              <a:rPr lang="en-GB" sz="2000" b="1" dirty="0">
                <a:solidFill>
                  <a:schemeClr val="tx1"/>
                </a:solidFill>
                <a:latin typeface="Century Gothic" panose="020B0502020202020204" pitchFamily="34" charset="0"/>
              </a:rPr>
              <a:t> = 7.</a:t>
            </a:r>
          </a:p>
          <a:p>
            <a:pPr algn="ctr"/>
            <a:endParaRPr lang="en-GB" sz="2800" b="1" dirty="0">
              <a:solidFill>
                <a:schemeClr val="tx1"/>
              </a:solidFill>
              <a:latin typeface="Century Gothic" panose="020B0502020202020204" pitchFamily="34" charset="0"/>
            </a:endParaRPr>
          </a:p>
          <a:p>
            <a:pPr algn="ctr"/>
            <a:endParaRPr lang="en-GB" sz="2800" b="1" dirty="0">
              <a:solidFill>
                <a:schemeClr val="tx1"/>
              </a:solidFill>
              <a:latin typeface="Century Gothic" panose="020B0502020202020204" pitchFamily="34" charset="0"/>
            </a:endParaRPr>
          </a:p>
          <a:p>
            <a:pPr algn="ctr"/>
            <a:r>
              <a:rPr lang="en-GB" sz="2800" b="1" dirty="0">
                <a:solidFill>
                  <a:schemeClr val="tx1"/>
                </a:solidFill>
                <a:latin typeface="Century Gothic" panose="020B0502020202020204" pitchFamily="34" charset="0"/>
              </a:rPr>
              <a:t>(8</a:t>
            </a:r>
            <a:r>
              <a:rPr lang="en-GB" sz="3200" b="1" i="1" dirty="0">
                <a:solidFill>
                  <a:schemeClr val="tx1"/>
                </a:solidFill>
                <a:latin typeface="Times New Roman" panose="02020603050405020304" pitchFamily="18" charset="0"/>
                <a:cs typeface="Times New Roman" panose="02020603050405020304" pitchFamily="18" charset="0"/>
              </a:rPr>
              <a:t>a</a:t>
            </a:r>
            <a:r>
              <a:rPr lang="en-GB" sz="2800" b="1" dirty="0">
                <a:solidFill>
                  <a:schemeClr val="tx1"/>
                </a:solidFill>
                <a:latin typeface="Century Gothic" panose="020B0502020202020204" pitchFamily="34" charset="0"/>
              </a:rPr>
              <a:t> + </a:t>
            </a:r>
            <a:r>
              <a:rPr lang="en-GB" sz="3200" b="1" i="1" dirty="0">
                <a:solidFill>
                  <a:schemeClr val="tx1"/>
                </a:solidFill>
                <a:latin typeface="Times New Roman" panose="02020603050405020304" pitchFamily="18" charset="0"/>
                <a:cs typeface="Times New Roman" panose="02020603050405020304" pitchFamily="18" charset="0"/>
              </a:rPr>
              <a:t>c</a:t>
            </a:r>
            <a:r>
              <a:rPr lang="en-GB" sz="2800" b="1" dirty="0">
                <a:solidFill>
                  <a:schemeClr val="tx1"/>
                </a:solidFill>
                <a:latin typeface="Century Gothic" panose="020B0502020202020204" pitchFamily="34" charset="0"/>
              </a:rPr>
              <a:t>) x </a:t>
            </a:r>
            <a:r>
              <a:rPr lang="en-GB" sz="3200" b="1" i="1" dirty="0">
                <a:solidFill>
                  <a:schemeClr val="tx1"/>
                </a:solidFill>
                <a:latin typeface="Times New Roman" panose="02020603050405020304" pitchFamily="18" charset="0"/>
                <a:cs typeface="Times New Roman" panose="02020603050405020304" pitchFamily="18" charset="0"/>
              </a:rPr>
              <a:t>b</a:t>
            </a:r>
            <a:r>
              <a:rPr lang="en-GB" sz="2800" b="1" dirty="0">
                <a:solidFill>
                  <a:schemeClr val="tx1"/>
                </a:solidFill>
                <a:latin typeface="Century Gothic" panose="020B0502020202020204" pitchFamily="34" charset="0"/>
              </a:rPr>
              <a:t> = ?</a:t>
            </a: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pSp>
        <p:nvGrpSpPr>
          <p:cNvPr id="3" name="Group 2">
            <a:extLst>
              <a:ext uri="{FF2B5EF4-FFF2-40B4-BE49-F238E27FC236}">
                <a16:creationId xmlns:a16="http://schemas.microsoft.com/office/drawing/2014/main" id="{A12B5FEA-114F-4D0D-B687-F2A9459AA260}"/>
              </a:ext>
            </a:extLst>
          </p:cNvPr>
          <p:cNvGrpSpPr/>
          <p:nvPr/>
        </p:nvGrpSpPr>
        <p:grpSpPr>
          <a:xfrm>
            <a:off x="2403742" y="4203739"/>
            <a:ext cx="4336517" cy="687003"/>
            <a:chOff x="2456387" y="4203739"/>
            <a:chExt cx="4336517" cy="687003"/>
          </a:xfrm>
        </p:grpSpPr>
        <p:sp>
          <p:nvSpPr>
            <p:cNvPr id="10" name="Rectangle 9">
              <a:extLst>
                <a:ext uri="{FF2B5EF4-FFF2-40B4-BE49-F238E27FC236}">
                  <a16:creationId xmlns:a16="http://schemas.microsoft.com/office/drawing/2014/main" id="{D3C97C36-6BB0-48E1-B9D5-B7A856C543EE}"/>
                </a:ext>
              </a:extLst>
            </p:cNvPr>
            <p:cNvSpPr>
              <a:spLocks noChangeAspect="1"/>
            </p:cNvSpPr>
            <p:nvPr/>
          </p:nvSpPr>
          <p:spPr>
            <a:xfrm>
              <a:off x="2456387" y="4203739"/>
              <a:ext cx="687003" cy="687003"/>
            </a:xfrm>
            <a:prstGeom prst="rect">
              <a:avLst/>
            </a:prstGeom>
            <a:solidFill>
              <a:schemeClr val="bg1"/>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lumMod val="65000"/>
                    </a:schemeClr>
                  </a:solidFill>
                  <a:latin typeface="Century Gothic" panose="020B0502020202020204" pitchFamily="34" charset="0"/>
                </a:rPr>
                <a:t>84</a:t>
              </a:r>
            </a:p>
          </p:txBody>
        </p:sp>
        <p:sp>
          <p:nvSpPr>
            <p:cNvPr id="11" name="Rectangle 10">
              <a:extLst>
                <a:ext uri="{FF2B5EF4-FFF2-40B4-BE49-F238E27FC236}">
                  <a16:creationId xmlns:a16="http://schemas.microsoft.com/office/drawing/2014/main" id="{E42FFD74-3C8F-4FBB-A9ED-FC4F798343B9}"/>
                </a:ext>
              </a:extLst>
            </p:cNvPr>
            <p:cNvSpPr>
              <a:spLocks noChangeAspect="1"/>
            </p:cNvSpPr>
            <p:nvPr/>
          </p:nvSpPr>
          <p:spPr>
            <a:xfrm>
              <a:off x="4281144" y="4203739"/>
              <a:ext cx="687003" cy="687003"/>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rgbClr val="FF0000"/>
                  </a:solidFill>
                  <a:latin typeface="Century Gothic" panose="020B0502020202020204" pitchFamily="34" charset="0"/>
                </a:rPr>
                <a:t>90</a:t>
              </a:r>
            </a:p>
          </p:txBody>
        </p:sp>
        <p:sp>
          <p:nvSpPr>
            <p:cNvPr id="12" name="Rectangle 11">
              <a:extLst>
                <a:ext uri="{FF2B5EF4-FFF2-40B4-BE49-F238E27FC236}">
                  <a16:creationId xmlns:a16="http://schemas.microsoft.com/office/drawing/2014/main" id="{28224B46-6218-4690-A950-FD440BDDA752}"/>
                </a:ext>
              </a:extLst>
            </p:cNvPr>
            <p:cNvSpPr>
              <a:spLocks noChangeAspect="1"/>
            </p:cNvSpPr>
            <p:nvPr/>
          </p:nvSpPr>
          <p:spPr>
            <a:xfrm>
              <a:off x="6105901" y="4203739"/>
              <a:ext cx="687003" cy="687003"/>
            </a:xfrm>
            <a:prstGeom prst="rect">
              <a:avLst/>
            </a:prstGeom>
            <a:solidFill>
              <a:schemeClr val="bg1"/>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lumMod val="65000"/>
                    </a:schemeClr>
                  </a:solidFill>
                  <a:latin typeface="Century Gothic" panose="020B0502020202020204" pitchFamily="34" charset="0"/>
                </a:rPr>
                <a:t>87</a:t>
              </a:r>
            </a:p>
          </p:txBody>
        </p:sp>
      </p:grpSp>
      <p:sp>
        <p:nvSpPr>
          <p:cNvPr id="4" name="Oval 3">
            <a:extLst>
              <a:ext uri="{FF2B5EF4-FFF2-40B4-BE49-F238E27FC236}">
                <a16:creationId xmlns:a16="http://schemas.microsoft.com/office/drawing/2014/main" id="{DBCD63A3-97E4-44B0-8619-D84A0861E166}"/>
              </a:ext>
            </a:extLst>
          </p:cNvPr>
          <p:cNvSpPr>
            <a:spLocks noChangeAspect="1"/>
          </p:cNvSpPr>
          <p:nvPr/>
        </p:nvSpPr>
        <p:spPr>
          <a:xfrm>
            <a:off x="4018788" y="3994028"/>
            <a:ext cx="1106424" cy="110642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a:p>
        </p:txBody>
      </p:sp>
      <p:graphicFrame>
        <p:nvGraphicFramePr>
          <p:cNvPr id="13" name="Table 12">
            <a:extLst>
              <a:ext uri="{FF2B5EF4-FFF2-40B4-BE49-F238E27FC236}">
                <a16:creationId xmlns:a16="http://schemas.microsoft.com/office/drawing/2014/main" id="{B390C992-13FE-42A1-A910-6C7FA01A279F}"/>
              </a:ext>
            </a:extLst>
          </p:cNvPr>
          <p:cNvGraphicFramePr>
            <a:graphicFrameLocks noGrp="1"/>
          </p:cNvGraphicFramePr>
          <p:nvPr>
            <p:extLst>
              <p:ext uri="{D42A27DB-BD31-4B8C-83A1-F6EECF244321}">
                <p14:modId xmlns:p14="http://schemas.microsoft.com/office/powerpoint/2010/main" val="1691397009"/>
              </p:ext>
            </p:extLst>
          </p:nvPr>
        </p:nvGraphicFramePr>
        <p:xfrm>
          <a:off x="3702511" y="1656320"/>
          <a:ext cx="216000" cy="609600"/>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2299577709"/>
                    </a:ext>
                  </a:extLst>
                </a:gridCol>
              </a:tblGrid>
              <a:tr h="298800">
                <a:tc>
                  <a:txBody>
                    <a:bodyPr/>
                    <a:lstStyle/>
                    <a:p>
                      <a:pPr algn="ctr"/>
                      <a:r>
                        <a:rPr lang="en-US" sz="2000" b="1" dirty="0">
                          <a:latin typeface="Century Gothic" panose="020B0502020202020204" pitchFamily="34" charset="0"/>
                        </a:rPr>
                        <a:t>1</a:t>
                      </a: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94984361"/>
                  </a:ext>
                </a:extLst>
              </a:tr>
              <a:tr h="298800">
                <a:tc>
                  <a:txBody>
                    <a:bodyPr/>
                    <a:lstStyle/>
                    <a:p>
                      <a:pPr algn="ctr"/>
                      <a:r>
                        <a:rPr lang="en-US" sz="2000" b="1" dirty="0">
                          <a:latin typeface="Century Gothic" panose="020B0502020202020204" pitchFamily="34" charset="0"/>
                        </a:rPr>
                        <a:t>4</a:t>
                      </a: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15190079"/>
                  </a:ext>
                </a:extLst>
              </a:tr>
            </a:tbl>
          </a:graphicData>
        </a:graphic>
      </p:graphicFrame>
    </p:spTree>
    <p:extLst>
      <p:ext uri="{BB962C8B-B14F-4D97-AF65-F5344CB8AC3E}">
        <p14:creationId xmlns:p14="http://schemas.microsoft.com/office/powerpoint/2010/main" val="1591775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algn="ctr"/>
            <a:r>
              <a:rPr lang="en-GB" sz="1600" b="1" dirty="0">
                <a:latin typeface="Century Gothic" panose="020B0502020202020204" pitchFamily="34" charset="0"/>
              </a:rPr>
              <a:t>. </a:t>
            </a:r>
            <a:r>
              <a:rPr lang="en-GB" sz="2000" b="1" dirty="0">
                <a:solidFill>
                  <a:schemeClr val="tx1"/>
                </a:solidFill>
                <a:latin typeface="Century Gothic" panose="020B0502020202020204" pitchFamily="34" charset="0"/>
              </a:rPr>
              <a:t>Tick the substitution used for this expression if the value is 4.</a:t>
            </a:r>
            <a:r>
              <a:rPr lang="en-GB" sz="1600" b="1" dirty="0">
                <a:latin typeface="Century Gothic" panose="020B0502020202020204" pitchFamily="34" charset="0"/>
              </a:rPr>
              <a:t>.</a:t>
            </a:r>
            <a:endParaRPr lang="en-GB" sz="16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
        <p:nvSpPr>
          <p:cNvPr id="9" name="Rounded Rectangle 8">
            <a:extLst>
              <a:ext uri="{FF2B5EF4-FFF2-40B4-BE49-F238E27FC236}">
                <a16:creationId xmlns:a16="http://schemas.microsoft.com/office/drawing/2014/main" id="{D2F473B1-B10A-F442-AFCC-A58C8DD425AC}"/>
              </a:ext>
            </a:extLst>
          </p:cNvPr>
          <p:cNvSpPr/>
          <p:nvPr/>
        </p:nvSpPr>
        <p:spPr>
          <a:xfrm>
            <a:off x="3678316" y="1602350"/>
            <a:ext cx="1787368" cy="43200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a:latin typeface="Century Gothic" panose="020B0502020202020204" pitchFamily="34" charset="0"/>
              </a:rPr>
              <a:t>(2</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a:t>
            </a:r>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a:t>
            </a:r>
            <a:r>
              <a:rPr lang="en-US" sz="2000" b="1" i="1" dirty="0">
                <a:latin typeface="Times New Roman" panose="02020603050405020304" pitchFamily="18" charset="0"/>
                <a:cs typeface="Times New Roman" panose="02020603050405020304" pitchFamily="18" charset="0"/>
              </a:rPr>
              <a:t>r</a:t>
            </a:r>
          </a:p>
        </p:txBody>
      </p:sp>
      <p:graphicFrame>
        <p:nvGraphicFramePr>
          <p:cNvPr id="10" name="Table 9">
            <a:extLst>
              <a:ext uri="{FF2B5EF4-FFF2-40B4-BE49-F238E27FC236}">
                <a16:creationId xmlns:a16="http://schemas.microsoft.com/office/drawing/2014/main" id="{6767A8A0-8192-694A-85DE-5FF843DDC9F2}"/>
              </a:ext>
            </a:extLst>
          </p:cNvPr>
          <p:cNvGraphicFramePr>
            <a:graphicFrameLocks noGrp="1"/>
          </p:cNvGraphicFramePr>
          <p:nvPr>
            <p:extLst>
              <p:ext uri="{D42A27DB-BD31-4B8C-83A1-F6EECF244321}">
                <p14:modId xmlns:p14="http://schemas.microsoft.com/office/powerpoint/2010/main" val="3662795869"/>
              </p:ext>
            </p:extLst>
          </p:nvPr>
        </p:nvGraphicFramePr>
        <p:xfrm>
          <a:off x="2528447" y="2524882"/>
          <a:ext cx="4087107" cy="2995480"/>
        </p:xfrm>
        <a:graphic>
          <a:graphicData uri="http://schemas.openxmlformats.org/drawingml/2006/table">
            <a:tbl>
              <a:tblPr firstRow="1" bandRow="1">
                <a:tableStyleId>{5940675A-B579-460E-94D1-54222C63F5DA}</a:tableStyleId>
              </a:tblPr>
              <a:tblGrid>
                <a:gridCol w="2960984">
                  <a:extLst>
                    <a:ext uri="{9D8B030D-6E8A-4147-A177-3AD203B41FA5}">
                      <a16:colId xmlns:a16="http://schemas.microsoft.com/office/drawing/2014/main" val="489521781"/>
                    </a:ext>
                  </a:extLst>
                </a:gridCol>
                <a:gridCol w="370123">
                  <a:extLst>
                    <a:ext uri="{9D8B030D-6E8A-4147-A177-3AD203B41FA5}">
                      <a16:colId xmlns:a16="http://schemas.microsoft.com/office/drawing/2014/main" val="177672466"/>
                    </a:ext>
                  </a:extLst>
                </a:gridCol>
                <a:gridCol w="756000">
                  <a:extLst>
                    <a:ext uri="{9D8B030D-6E8A-4147-A177-3AD203B41FA5}">
                      <a16:colId xmlns:a16="http://schemas.microsoft.com/office/drawing/2014/main" val="4284898649"/>
                    </a:ext>
                  </a:extLst>
                </a:gridCol>
              </a:tblGrid>
              <a:tr h="720000">
                <a:tc>
                  <a:txBody>
                    <a:bodyPr/>
                    <a:lstStyle/>
                    <a:p>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0.5,  </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2.5,  </a:t>
                      </a:r>
                      <a:r>
                        <a:rPr lang="en-US" sz="2000" b="1" i="1" dirty="0">
                          <a:latin typeface="Times New Roman" panose="02020603050405020304" pitchFamily="18" charset="0"/>
                          <a:cs typeface="Times New Roman" panose="02020603050405020304" pitchFamily="18" charset="0"/>
                        </a:rPr>
                        <a:t>r</a:t>
                      </a:r>
                      <a:r>
                        <a:rPr lang="en-US" sz="2000" b="1" dirty="0">
                          <a:latin typeface="Century Gothic" panose="020B0502020202020204" pitchFamily="34" charset="0"/>
                        </a:rPr>
                        <a:t> = 10</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a:latin typeface="Century Gothic" panose="020B0502020202020204" pitchFamily="34" charset="0"/>
                      </a:endParaRP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9308943"/>
                  </a:ext>
                </a:extLst>
              </a:tr>
              <a:tr h="381880">
                <a:tc>
                  <a:txBody>
                    <a:bodyPr/>
                    <a:lstStyle/>
                    <a:p>
                      <a:endParaRPr lang="en-US" sz="200" b="1" dirty="0">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200" b="1">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200" b="1" dirty="0">
                        <a:latin typeface="Century Gothic" panose="020B0502020202020204" pitchFamily="34" charset="0"/>
                      </a:endParaRPr>
                    </a:p>
                  </a:txBody>
                  <a:tcPr anchor="ctr">
                    <a:lnL w="12700" cmpd="sng">
                      <a:noFill/>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390721"/>
                  </a:ext>
                </a:extLst>
              </a:tr>
              <a:tr h="756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0.5, </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2.5, </a:t>
                      </a:r>
                      <a:r>
                        <a:rPr lang="en-US" sz="2000" b="1" i="1" dirty="0">
                          <a:latin typeface="Times New Roman" panose="02020603050405020304" pitchFamily="18" charset="0"/>
                          <a:cs typeface="Times New Roman" panose="02020603050405020304" pitchFamily="18" charset="0"/>
                        </a:rPr>
                        <a:t>r</a:t>
                      </a:r>
                      <a:r>
                        <a:rPr lang="en-US" sz="2000" b="1" dirty="0">
                          <a:latin typeface="Century Gothic" panose="020B0502020202020204" pitchFamily="34" charset="0"/>
                        </a:rPr>
                        <a:t> = 1</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0288515"/>
                  </a:ext>
                </a:extLst>
              </a:tr>
              <a:tr h="3816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20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2833623"/>
                  </a:ext>
                </a:extLst>
              </a:tr>
              <a:tr h="756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1" i="1" dirty="0">
                          <a:latin typeface="Times New Roman" panose="02020603050405020304" pitchFamily="18" charset="0"/>
                          <a:cs typeface="Times New Roman" panose="02020603050405020304" pitchFamily="18" charset="0"/>
                        </a:rPr>
                        <a:t>p</a:t>
                      </a:r>
                      <a:r>
                        <a:rPr lang="en-US" sz="2000" b="1" dirty="0">
                          <a:latin typeface="Century Gothic" panose="020B0502020202020204" pitchFamily="34" charset="0"/>
                        </a:rPr>
                        <a:t> = 0.5, </a:t>
                      </a:r>
                      <a:r>
                        <a:rPr lang="en-US" sz="2000" b="1" i="1" dirty="0">
                          <a:latin typeface="Times New Roman" panose="02020603050405020304" pitchFamily="18" charset="0"/>
                          <a:cs typeface="Times New Roman" panose="02020603050405020304" pitchFamily="18" charset="0"/>
                        </a:rPr>
                        <a:t>q</a:t>
                      </a:r>
                      <a:r>
                        <a:rPr lang="en-US" sz="2000" b="1" dirty="0">
                          <a:latin typeface="Century Gothic" panose="020B0502020202020204" pitchFamily="34" charset="0"/>
                        </a:rPr>
                        <a:t> = 2.5, </a:t>
                      </a:r>
                      <a:r>
                        <a:rPr lang="en-US" sz="2000" b="1" i="1" dirty="0">
                          <a:latin typeface="Times New Roman" panose="02020603050405020304" pitchFamily="18" charset="0"/>
                          <a:cs typeface="Times New Roman" panose="02020603050405020304" pitchFamily="18" charset="0"/>
                        </a:rPr>
                        <a:t>r</a:t>
                      </a:r>
                      <a:r>
                        <a:rPr lang="en-US" sz="2000" b="1" dirty="0">
                          <a:latin typeface="Century Gothic" panose="020B0502020202020204" pitchFamily="34" charset="0"/>
                        </a:rPr>
                        <a:t> = 2</a:t>
                      </a: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lang="en-US" sz="1200" b="1" dirty="0">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2052728"/>
                  </a:ext>
                </a:extLst>
              </a:tr>
            </a:tbl>
          </a:graphicData>
        </a:graphic>
      </p:graphicFrame>
    </p:spTree>
    <p:extLst>
      <p:ext uri="{BB962C8B-B14F-4D97-AF65-F5344CB8AC3E}">
        <p14:creationId xmlns:p14="http://schemas.microsoft.com/office/powerpoint/2010/main" val="660747533"/>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9" ma:contentTypeDescription="Create a new document." ma:contentTypeScope="" ma:versionID="066ddb0580c6cb957c158bf950613a88">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b6edf0ecd0c2312d28fd762618f18263"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2.xml><?xml version="1.0" encoding="utf-8"?>
<ds:datastoreItem xmlns:ds="http://schemas.openxmlformats.org/officeDocument/2006/customXml" ds:itemID="{0EF8F11D-A449-4684-B8E0-461263A2E192}">
  <ds:schemaRefs>
    <ds:schemaRef ds:uri="http://purl.org/dc/terms/"/>
    <ds:schemaRef ds:uri="http://schemas.openxmlformats.org/package/2006/metadata/core-properties"/>
    <ds:schemaRef ds:uri="http://purl.org/dc/dcmitype/"/>
    <ds:schemaRef ds:uri="http://schemas.microsoft.com/office/infopath/2007/PartnerControls"/>
    <ds:schemaRef ds:uri="86144f90-c7b6-48d0-aae5-f5e9e48cc3df"/>
    <ds:schemaRef ds:uri="http://schemas.microsoft.com/office/2006/documentManagement/types"/>
    <ds:schemaRef ds:uri="http://purl.org/dc/elements/1.1/"/>
    <ds:schemaRef ds:uri="http://schemas.microsoft.com/office/2006/metadata/properties"/>
    <ds:schemaRef ds:uri="http://schemas.microsoft.com/sharepoint/v3"/>
    <ds:schemaRef ds:uri="0f0ae0ff-29c4-4766-b250-c1a9bee8d430"/>
    <ds:schemaRef ds:uri="http://www.w3.org/XML/1998/namespace"/>
  </ds:schemaRefs>
</ds:datastoreItem>
</file>

<file path=customXml/itemProps3.xml><?xml version="1.0" encoding="utf-8"?>
<ds:datastoreItem xmlns:ds="http://schemas.openxmlformats.org/officeDocument/2006/customXml" ds:itemID="{369A8AC6-0330-4732-A446-5CF487CD05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1734</TotalTime>
  <Words>1054</Words>
  <Application>Microsoft Office PowerPoint</Application>
  <PresentationFormat>On-screen Show (4:3)</PresentationFormat>
  <Paragraphs>338</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Calibri Light</vt:lpstr>
      <vt:lpstr>Century Gothic</vt:lpstr>
      <vt:lpstr>Times New Roman</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Now try the Varied Fluency Challenges!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Now try the Reasoning and Problem Solving 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Rea Hamilton</cp:lastModifiedBy>
  <cp:revision>57</cp:revision>
  <dcterms:created xsi:type="dcterms:W3CDTF">2018-03-17T10:08:43Z</dcterms:created>
  <dcterms:modified xsi:type="dcterms:W3CDTF">2020-03-19T17:35:20Z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y fmtid="{D5CDD505-2E9C-101B-9397-08002B2CF9AE}" pid="4" name="AuthorIds_UIVersion_3072">
    <vt:lpwstr>183</vt:lpwstr>
  </property>
</Properties>
</file>