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81" r:id="rId6"/>
    <p:sldId id="365" r:id="rId7"/>
    <p:sldId id="382" r:id="rId8"/>
    <p:sldId id="360" r:id="rId9"/>
    <p:sldId id="383" r:id="rId10"/>
    <p:sldId id="369" r:id="rId11"/>
    <p:sldId id="384" r:id="rId12"/>
    <p:sldId id="371" r:id="rId13"/>
    <p:sldId id="385" r:id="rId14"/>
    <p:sldId id="392" r:id="rId15"/>
    <p:sldId id="393" r:id="rId16"/>
    <p:sldId id="394" r:id="rId17"/>
    <p:sldId id="395" r:id="rId18"/>
    <p:sldId id="396" r:id="rId19"/>
    <p:sldId id="377" r:id="rId20"/>
    <p:sldId id="397" r:id="rId21"/>
    <p:sldId id="389" r:id="rId22"/>
    <p:sldId id="390" r:id="rId23"/>
    <p:sldId id="3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37F2E1-B8F0-43FC-BD8D-DE399A23C41D}">
          <p14:sldIdLst>
            <p14:sldId id="256"/>
            <p14:sldId id="381"/>
            <p14:sldId id="365"/>
            <p14:sldId id="382"/>
            <p14:sldId id="360"/>
            <p14:sldId id="383"/>
            <p14:sldId id="369"/>
            <p14:sldId id="384"/>
            <p14:sldId id="371"/>
            <p14:sldId id="385"/>
            <p14:sldId id="392"/>
            <p14:sldId id="393"/>
            <p14:sldId id="394"/>
            <p14:sldId id="395"/>
            <p14:sldId id="396"/>
            <p14:sldId id="377"/>
            <p14:sldId id="397"/>
            <p14:sldId id="389"/>
            <p14:sldId id="390"/>
            <p14:sldId id="3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7" d="100"/>
          <a:sy n="67"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065E4F13-9230-4916-91A6-FBE752872269}"/>
    <pc:docChg chg="undo redo custSel addSld delSld modSld sldOrd modSection">
      <pc:chgData name="Davina Szilvasy" userId="59fb472d-eed4-4f11-9686-c2c8db02a2cd" providerId="ADAL" clId="{065E4F13-9230-4916-91A6-FBE752872269}" dt="2019-01-21T15:36:23.335" v="770" actId="20577"/>
      <pc:docMkLst>
        <pc:docMk/>
      </pc:docMkLst>
      <pc:sldChg chg="modSp">
        <pc:chgData name="Davina Szilvasy" userId="59fb472d-eed4-4f11-9686-c2c8db02a2cd" providerId="ADAL" clId="{065E4F13-9230-4916-91A6-FBE752872269}" dt="2019-01-21T14:12:02.726" v="38" actId="20577"/>
        <pc:sldMkLst>
          <pc:docMk/>
          <pc:sldMk cId="2637481266" sldId="256"/>
        </pc:sldMkLst>
        <pc:spChg chg="mod">
          <ac:chgData name="Davina Szilvasy" userId="59fb472d-eed4-4f11-9686-c2c8db02a2cd" providerId="ADAL" clId="{065E4F13-9230-4916-91A6-FBE752872269}" dt="2019-01-21T14:12:02.726" v="38" actId="20577"/>
          <ac:spMkLst>
            <pc:docMk/>
            <pc:sldMk cId="2637481266" sldId="256"/>
            <ac:spMk id="19" creationId="{5252A847-DE45-4FA3-A1F8-EEBEB845FF8E}"/>
          </ac:spMkLst>
        </pc:spChg>
      </pc:sldChg>
      <pc:sldChg chg="addSp modSp ord">
        <pc:chgData name="Davina Szilvasy" userId="59fb472d-eed4-4f11-9686-c2c8db02a2cd" providerId="ADAL" clId="{065E4F13-9230-4916-91A6-FBE752872269}" dt="2019-01-21T14:39:07.097" v="494"/>
        <pc:sldMkLst>
          <pc:docMk/>
          <pc:sldMk cId="636014570" sldId="314"/>
        </pc:sldMkLst>
        <pc:spChg chg="add mod">
          <ac:chgData name="Davina Szilvasy" userId="59fb472d-eed4-4f11-9686-c2c8db02a2cd" providerId="ADAL" clId="{065E4F13-9230-4916-91A6-FBE752872269}" dt="2019-01-21T14:38:54.383" v="493" actId="1582"/>
          <ac:spMkLst>
            <pc:docMk/>
            <pc:sldMk cId="636014570" sldId="314"/>
            <ac:spMk id="6" creationId="{DBE32536-B710-445F-9307-B12860EA1570}"/>
          </ac:spMkLst>
        </pc:spChg>
        <pc:spChg chg="mod">
          <ac:chgData name="Davina Szilvasy" userId="59fb472d-eed4-4f11-9686-c2c8db02a2cd" providerId="ADAL" clId="{065E4F13-9230-4916-91A6-FBE752872269}" dt="2019-01-21T14:39:07.097" v="494"/>
          <ac:spMkLst>
            <pc:docMk/>
            <pc:sldMk cId="636014570" sldId="314"/>
            <ac:spMk id="19" creationId="{5252A847-DE45-4FA3-A1F8-EEBEB845FF8E}"/>
          </ac:spMkLst>
        </pc:spChg>
        <pc:picChg chg="add mod">
          <ac:chgData name="Davina Szilvasy" userId="59fb472d-eed4-4f11-9686-c2c8db02a2cd" providerId="ADAL" clId="{065E4F13-9230-4916-91A6-FBE752872269}" dt="2019-01-21T14:38:48.300" v="492" actId="1076"/>
          <ac:picMkLst>
            <pc:docMk/>
            <pc:sldMk cId="636014570" sldId="314"/>
            <ac:picMk id="9" creationId="{76103E92-B149-4908-9E37-900004D2C409}"/>
          </ac:picMkLst>
        </pc:picChg>
      </pc:sldChg>
      <pc:sldChg chg="modSp">
        <pc:chgData name="Davina Szilvasy" userId="59fb472d-eed4-4f11-9686-c2c8db02a2cd" providerId="ADAL" clId="{065E4F13-9230-4916-91A6-FBE752872269}" dt="2019-01-21T14:17:07.212" v="166" actId="20577"/>
        <pc:sldMkLst>
          <pc:docMk/>
          <pc:sldMk cId="36917022" sldId="360"/>
        </pc:sldMkLst>
        <pc:spChg chg="mod">
          <ac:chgData name="Davina Szilvasy" userId="59fb472d-eed4-4f11-9686-c2c8db02a2cd" providerId="ADAL" clId="{065E4F13-9230-4916-91A6-FBE752872269}" dt="2019-01-21T14:17:07.212" v="166" actId="20577"/>
          <ac:spMkLst>
            <pc:docMk/>
            <pc:sldMk cId="36917022" sldId="360"/>
            <ac:spMk id="19" creationId="{5252A847-DE45-4FA3-A1F8-EEBEB845FF8E}"/>
          </ac:spMkLst>
        </pc:spChg>
      </pc:sldChg>
      <pc:sldChg chg="addSp modSp">
        <pc:chgData name="Davina Szilvasy" userId="59fb472d-eed4-4f11-9686-c2c8db02a2cd" providerId="ADAL" clId="{065E4F13-9230-4916-91A6-FBE752872269}" dt="2019-01-21T14:14:17.208" v="109" actId="20577"/>
        <pc:sldMkLst>
          <pc:docMk/>
          <pc:sldMk cId="1669721746" sldId="365"/>
        </pc:sldMkLst>
        <pc:spChg chg="add mod">
          <ac:chgData name="Davina Szilvasy" userId="59fb472d-eed4-4f11-9686-c2c8db02a2cd" providerId="ADAL" clId="{065E4F13-9230-4916-91A6-FBE752872269}" dt="2019-01-21T14:14:10.522" v="107" actId="114"/>
          <ac:spMkLst>
            <pc:docMk/>
            <pc:sldMk cId="1669721746" sldId="365"/>
            <ac:spMk id="2" creationId="{2D68C365-B7AF-40A1-A11C-D84D6A20C946}"/>
          </ac:spMkLst>
        </pc:spChg>
        <pc:spChg chg="mod">
          <ac:chgData name="Davina Szilvasy" userId="59fb472d-eed4-4f11-9686-c2c8db02a2cd" providerId="ADAL" clId="{065E4F13-9230-4916-91A6-FBE752872269}" dt="2019-01-21T14:14:17.208" v="109" actId="20577"/>
          <ac:spMkLst>
            <pc:docMk/>
            <pc:sldMk cId="1669721746" sldId="365"/>
            <ac:spMk id="19" creationId="{5252A847-DE45-4FA3-A1F8-EEBEB845FF8E}"/>
          </ac:spMkLst>
        </pc:spChg>
      </pc:sldChg>
      <pc:sldChg chg="addSp delSp modSp add">
        <pc:chgData name="Davina Szilvasy" userId="59fb472d-eed4-4f11-9686-c2c8db02a2cd" providerId="ADAL" clId="{065E4F13-9230-4916-91A6-FBE752872269}" dt="2019-01-21T14:23:44.288" v="333" actId="1076"/>
        <pc:sldMkLst>
          <pc:docMk/>
          <pc:sldMk cId="2495124955" sldId="369"/>
        </pc:sldMkLst>
        <pc:spChg chg="add del mod">
          <ac:chgData name="Davina Szilvasy" userId="59fb472d-eed4-4f11-9686-c2c8db02a2cd" providerId="ADAL" clId="{065E4F13-9230-4916-91A6-FBE752872269}" dt="2019-01-21T14:19:05.513" v="224" actId="478"/>
          <ac:spMkLst>
            <pc:docMk/>
            <pc:sldMk cId="2495124955" sldId="369"/>
            <ac:spMk id="9" creationId="{12CB4BC6-B363-4D62-894E-AF658BC268BF}"/>
          </ac:spMkLst>
        </pc:spChg>
        <pc:spChg chg="add del mod">
          <ac:chgData name="Davina Szilvasy" userId="59fb472d-eed4-4f11-9686-c2c8db02a2cd" providerId="ADAL" clId="{065E4F13-9230-4916-91A6-FBE752872269}" dt="2019-01-21T14:19:05.513" v="224" actId="478"/>
          <ac:spMkLst>
            <pc:docMk/>
            <pc:sldMk cId="2495124955" sldId="369"/>
            <ac:spMk id="10" creationId="{3A0705DF-1F6B-4549-AFC3-B97090479EFC}"/>
          </ac:spMkLst>
        </pc:spChg>
        <pc:spChg chg="add del mod">
          <ac:chgData name="Davina Szilvasy" userId="59fb472d-eed4-4f11-9686-c2c8db02a2cd" providerId="ADAL" clId="{065E4F13-9230-4916-91A6-FBE752872269}" dt="2019-01-21T14:19:05.513" v="224" actId="478"/>
          <ac:spMkLst>
            <pc:docMk/>
            <pc:sldMk cId="2495124955" sldId="369"/>
            <ac:spMk id="11" creationId="{B9186823-D698-486A-AC5C-B48ABCCCB36B}"/>
          </ac:spMkLst>
        </pc:spChg>
        <pc:spChg chg="add del mod">
          <ac:chgData name="Davina Szilvasy" userId="59fb472d-eed4-4f11-9686-c2c8db02a2cd" providerId="ADAL" clId="{065E4F13-9230-4916-91A6-FBE752872269}" dt="2019-01-21T14:19:05.513" v="224" actId="478"/>
          <ac:spMkLst>
            <pc:docMk/>
            <pc:sldMk cId="2495124955" sldId="369"/>
            <ac:spMk id="12" creationId="{183E1DFF-A082-4541-AAE1-BF173E80D6BF}"/>
          </ac:spMkLst>
        </pc:spChg>
        <pc:spChg chg="add del mod">
          <ac:chgData name="Davina Szilvasy" userId="59fb472d-eed4-4f11-9686-c2c8db02a2cd" providerId="ADAL" clId="{065E4F13-9230-4916-91A6-FBE752872269}" dt="2019-01-21T14:19:05.513" v="224" actId="478"/>
          <ac:spMkLst>
            <pc:docMk/>
            <pc:sldMk cId="2495124955" sldId="369"/>
            <ac:spMk id="13" creationId="{DF3B35B6-49BC-4336-9076-0B693BDB064B}"/>
          </ac:spMkLst>
        </pc:spChg>
        <pc:spChg chg="add del mod">
          <ac:chgData name="Davina Szilvasy" userId="59fb472d-eed4-4f11-9686-c2c8db02a2cd" providerId="ADAL" clId="{065E4F13-9230-4916-91A6-FBE752872269}" dt="2019-01-21T14:19:05.513" v="224" actId="478"/>
          <ac:spMkLst>
            <pc:docMk/>
            <pc:sldMk cId="2495124955" sldId="369"/>
            <ac:spMk id="14" creationId="{041AB092-949F-4900-8E1C-06123BED87B0}"/>
          </ac:spMkLst>
        </pc:spChg>
        <pc:spChg chg="add del mod">
          <ac:chgData name="Davina Szilvasy" userId="59fb472d-eed4-4f11-9686-c2c8db02a2cd" providerId="ADAL" clId="{065E4F13-9230-4916-91A6-FBE752872269}" dt="2019-01-21T14:19:05.513" v="224" actId="478"/>
          <ac:spMkLst>
            <pc:docMk/>
            <pc:sldMk cId="2495124955" sldId="369"/>
            <ac:spMk id="15" creationId="{B45F4A2B-664F-4A45-AE23-966F9E60A55D}"/>
          </ac:spMkLst>
        </pc:spChg>
        <pc:spChg chg="add del mod">
          <ac:chgData name="Davina Szilvasy" userId="59fb472d-eed4-4f11-9686-c2c8db02a2cd" providerId="ADAL" clId="{065E4F13-9230-4916-91A6-FBE752872269}" dt="2019-01-21T14:19:05.513" v="224" actId="478"/>
          <ac:spMkLst>
            <pc:docMk/>
            <pc:sldMk cId="2495124955" sldId="369"/>
            <ac:spMk id="16" creationId="{021BAA5F-C99F-4F55-AF84-8D2244EB41C1}"/>
          </ac:spMkLst>
        </pc:spChg>
        <pc:spChg chg="add del mod">
          <ac:chgData name="Davina Szilvasy" userId="59fb472d-eed4-4f11-9686-c2c8db02a2cd" providerId="ADAL" clId="{065E4F13-9230-4916-91A6-FBE752872269}" dt="2019-01-21T14:19:05.513" v="224" actId="478"/>
          <ac:spMkLst>
            <pc:docMk/>
            <pc:sldMk cId="2495124955" sldId="369"/>
            <ac:spMk id="17" creationId="{80F059B3-CB20-46AC-AC66-0F3774AE327D}"/>
          </ac:spMkLst>
        </pc:spChg>
        <pc:spChg chg="mod">
          <ac:chgData name="Davina Szilvasy" userId="59fb472d-eed4-4f11-9686-c2c8db02a2cd" providerId="ADAL" clId="{065E4F13-9230-4916-91A6-FBE752872269}" dt="2019-01-21T14:21:40.769" v="292" actId="1076"/>
          <ac:spMkLst>
            <pc:docMk/>
            <pc:sldMk cId="2495124955" sldId="369"/>
            <ac:spMk id="19" creationId="{5252A847-DE45-4FA3-A1F8-EEBEB845FF8E}"/>
          </ac:spMkLst>
        </pc:spChg>
        <pc:spChg chg="add del mod">
          <ac:chgData name="Davina Szilvasy" userId="59fb472d-eed4-4f11-9686-c2c8db02a2cd" providerId="ADAL" clId="{065E4F13-9230-4916-91A6-FBE752872269}" dt="2019-01-21T14:19:05.513" v="224" actId="478"/>
          <ac:spMkLst>
            <pc:docMk/>
            <pc:sldMk cId="2495124955" sldId="369"/>
            <ac:spMk id="20" creationId="{96B88525-DFB2-43F2-AC41-BADAC77BDD2E}"/>
          </ac:spMkLst>
        </pc:spChg>
        <pc:spChg chg="add del mod">
          <ac:chgData name="Davina Szilvasy" userId="59fb472d-eed4-4f11-9686-c2c8db02a2cd" providerId="ADAL" clId="{065E4F13-9230-4916-91A6-FBE752872269}" dt="2019-01-21T14:19:05.513" v="224" actId="478"/>
          <ac:spMkLst>
            <pc:docMk/>
            <pc:sldMk cId="2495124955" sldId="369"/>
            <ac:spMk id="21" creationId="{459E0F88-5383-4F98-9984-2AD3BE5F9F2F}"/>
          </ac:spMkLst>
        </pc:spChg>
        <pc:spChg chg="add del mod">
          <ac:chgData name="Davina Szilvasy" userId="59fb472d-eed4-4f11-9686-c2c8db02a2cd" providerId="ADAL" clId="{065E4F13-9230-4916-91A6-FBE752872269}" dt="2019-01-21T14:19:05.513" v="224" actId="478"/>
          <ac:spMkLst>
            <pc:docMk/>
            <pc:sldMk cId="2495124955" sldId="369"/>
            <ac:spMk id="22" creationId="{DE3B6E57-F83F-48A8-9FCA-73FC83999DD4}"/>
          </ac:spMkLst>
        </pc:spChg>
        <pc:spChg chg="add del mod">
          <ac:chgData name="Davina Szilvasy" userId="59fb472d-eed4-4f11-9686-c2c8db02a2cd" providerId="ADAL" clId="{065E4F13-9230-4916-91A6-FBE752872269}" dt="2019-01-21T14:19:05.513" v="224" actId="478"/>
          <ac:spMkLst>
            <pc:docMk/>
            <pc:sldMk cId="2495124955" sldId="369"/>
            <ac:spMk id="23" creationId="{59245051-43F9-42FD-AB4A-7AE505B7B49D}"/>
          </ac:spMkLst>
        </pc:spChg>
        <pc:spChg chg="add del mod">
          <ac:chgData name="Davina Szilvasy" userId="59fb472d-eed4-4f11-9686-c2c8db02a2cd" providerId="ADAL" clId="{065E4F13-9230-4916-91A6-FBE752872269}" dt="2019-01-21T14:19:05.513" v="224" actId="478"/>
          <ac:spMkLst>
            <pc:docMk/>
            <pc:sldMk cId="2495124955" sldId="369"/>
            <ac:spMk id="24" creationId="{4A37D4EB-2AB8-4268-A1A3-D919D839948E}"/>
          </ac:spMkLst>
        </pc:spChg>
        <pc:spChg chg="del mod">
          <ac:chgData name="Davina Szilvasy" userId="59fb472d-eed4-4f11-9686-c2c8db02a2cd" providerId="ADAL" clId="{065E4F13-9230-4916-91A6-FBE752872269}" dt="2019-01-21T14:22:31.382" v="319" actId="478"/>
          <ac:spMkLst>
            <pc:docMk/>
            <pc:sldMk cId="2495124955" sldId="369"/>
            <ac:spMk id="34" creationId="{8A8735FA-3059-452E-B9C8-7ED1C21EFA30}"/>
          </ac:spMkLst>
        </pc:spChg>
        <pc:spChg chg="del mod topLvl">
          <ac:chgData name="Davina Szilvasy" userId="59fb472d-eed4-4f11-9686-c2c8db02a2cd" providerId="ADAL" clId="{065E4F13-9230-4916-91A6-FBE752872269}" dt="2019-01-21T14:23:12.469" v="325" actId="478"/>
          <ac:spMkLst>
            <pc:docMk/>
            <pc:sldMk cId="2495124955" sldId="369"/>
            <ac:spMk id="35" creationId="{C7F7B2A2-78E2-414B-9B47-9E21AF14E004}"/>
          </ac:spMkLst>
        </pc:spChg>
        <pc:spChg chg="del mod topLvl">
          <ac:chgData name="Davina Szilvasy" userId="59fb472d-eed4-4f11-9686-c2c8db02a2cd" providerId="ADAL" clId="{065E4F13-9230-4916-91A6-FBE752872269}" dt="2019-01-21T14:22:31.382" v="319" actId="478"/>
          <ac:spMkLst>
            <pc:docMk/>
            <pc:sldMk cId="2495124955" sldId="369"/>
            <ac:spMk id="36" creationId="{69F610AB-2B60-42DA-8662-AA93A67771F8}"/>
          </ac:spMkLst>
        </pc:spChg>
        <pc:spChg chg="add mod">
          <ac:chgData name="Davina Szilvasy" userId="59fb472d-eed4-4f11-9686-c2c8db02a2cd" providerId="ADAL" clId="{065E4F13-9230-4916-91A6-FBE752872269}" dt="2019-01-21T14:23:32.374" v="331" actId="164"/>
          <ac:spMkLst>
            <pc:docMk/>
            <pc:sldMk cId="2495124955" sldId="369"/>
            <ac:spMk id="43" creationId="{05D8E295-43C9-4C45-AB33-F48789961E3C}"/>
          </ac:spMkLst>
        </pc:spChg>
        <pc:spChg chg="add mod">
          <ac:chgData name="Davina Szilvasy" userId="59fb472d-eed4-4f11-9686-c2c8db02a2cd" providerId="ADAL" clId="{065E4F13-9230-4916-91A6-FBE752872269}" dt="2019-01-21T14:23:32.374" v="331" actId="164"/>
          <ac:spMkLst>
            <pc:docMk/>
            <pc:sldMk cId="2495124955" sldId="369"/>
            <ac:spMk id="44" creationId="{682EF609-1E5E-4866-84D6-40C0AF5D55BE}"/>
          </ac:spMkLst>
        </pc:spChg>
        <pc:spChg chg="add mod">
          <ac:chgData name="Davina Szilvasy" userId="59fb472d-eed4-4f11-9686-c2c8db02a2cd" providerId="ADAL" clId="{065E4F13-9230-4916-91A6-FBE752872269}" dt="2019-01-21T14:23:32.374" v="331" actId="164"/>
          <ac:spMkLst>
            <pc:docMk/>
            <pc:sldMk cId="2495124955" sldId="369"/>
            <ac:spMk id="45" creationId="{1B27A683-87ED-4BF9-BFFD-E38198BB4295}"/>
          </ac:spMkLst>
        </pc:spChg>
        <pc:grpChg chg="add mod">
          <ac:chgData name="Davina Szilvasy" userId="59fb472d-eed4-4f11-9686-c2c8db02a2cd" providerId="ADAL" clId="{065E4F13-9230-4916-91A6-FBE752872269}" dt="2019-01-21T14:23:32.374" v="331" actId="164"/>
          <ac:grpSpMkLst>
            <pc:docMk/>
            <pc:sldMk cId="2495124955" sldId="369"/>
            <ac:grpSpMk id="2" creationId="{54767DB9-51C3-4E85-B9E9-F9CB42CFBEDB}"/>
          </ac:grpSpMkLst>
        </pc:grpChg>
        <pc:grpChg chg="add mod">
          <ac:chgData name="Davina Szilvasy" userId="59fb472d-eed4-4f11-9686-c2c8db02a2cd" providerId="ADAL" clId="{065E4F13-9230-4916-91A6-FBE752872269}" dt="2019-01-21T14:23:42.126" v="332" actId="1076"/>
          <ac:grpSpMkLst>
            <pc:docMk/>
            <pc:sldMk cId="2495124955" sldId="369"/>
            <ac:grpSpMk id="26" creationId="{D18BCB1D-352A-440C-B173-CCB6C84F629D}"/>
          </ac:grpSpMkLst>
        </pc:grpChg>
        <pc:grpChg chg="add del mod">
          <ac:chgData name="Davina Szilvasy" userId="59fb472d-eed4-4f11-9686-c2c8db02a2cd" providerId="ADAL" clId="{065E4F13-9230-4916-91A6-FBE752872269}" dt="2019-01-21T14:22:31.382" v="319" actId="478"/>
          <ac:grpSpMkLst>
            <pc:docMk/>
            <pc:sldMk cId="2495124955" sldId="369"/>
            <ac:grpSpMk id="33" creationId="{FF01DA7A-621C-4178-9979-28AF85C7DB17}"/>
          </ac:grpSpMkLst>
        </pc:grpChg>
        <pc:grpChg chg="add mod">
          <ac:chgData name="Davina Szilvasy" userId="59fb472d-eed4-4f11-9686-c2c8db02a2cd" providerId="ADAL" clId="{065E4F13-9230-4916-91A6-FBE752872269}" dt="2019-01-21T14:23:44.288" v="333" actId="1076"/>
          <ac:grpSpMkLst>
            <pc:docMk/>
            <pc:sldMk cId="2495124955" sldId="369"/>
            <ac:grpSpMk id="37" creationId="{447B1180-D7BF-42C2-9084-CB76A05D2324}"/>
          </ac:grpSpMkLst>
        </pc:grpChg>
        <pc:graphicFrameChg chg="add del mod modGraphic">
          <ac:chgData name="Davina Szilvasy" userId="59fb472d-eed4-4f11-9686-c2c8db02a2cd" providerId="ADAL" clId="{065E4F13-9230-4916-91A6-FBE752872269}" dt="2019-01-21T14:19:05.513" v="224" actId="478"/>
          <ac:graphicFrameMkLst>
            <pc:docMk/>
            <pc:sldMk cId="2495124955" sldId="369"/>
            <ac:graphicFrameMk id="6" creationId="{3F81B3B9-769B-4F95-BDC0-84D9146773E3}"/>
          </ac:graphicFrameMkLst>
        </pc:graphicFrameChg>
        <pc:graphicFrameChg chg="add mod modGraphic">
          <ac:chgData name="Davina Szilvasy" userId="59fb472d-eed4-4f11-9686-c2c8db02a2cd" providerId="ADAL" clId="{065E4F13-9230-4916-91A6-FBE752872269}" dt="2019-01-21T14:19:27.389" v="243" actId="1076"/>
          <ac:graphicFrameMkLst>
            <pc:docMk/>
            <pc:sldMk cId="2495124955" sldId="369"/>
            <ac:graphicFrameMk id="25" creationId="{1D794E9F-B209-44E3-A38C-66053A0E78C3}"/>
          </ac:graphicFrameMkLst>
        </pc:graphicFrameChg>
      </pc:sldChg>
      <pc:sldChg chg="addSp delSp modSp add">
        <pc:chgData name="Davina Szilvasy" userId="59fb472d-eed4-4f11-9686-c2c8db02a2cd" providerId="ADAL" clId="{065E4F13-9230-4916-91A6-FBE752872269}" dt="2019-01-21T14:26:29.856" v="402"/>
        <pc:sldMkLst>
          <pc:docMk/>
          <pc:sldMk cId="2830156482" sldId="371"/>
        </pc:sldMkLst>
        <pc:spChg chg="del">
          <ac:chgData name="Davina Szilvasy" userId="59fb472d-eed4-4f11-9686-c2c8db02a2cd" providerId="ADAL" clId="{065E4F13-9230-4916-91A6-FBE752872269}" dt="2019-01-21T14:25:19.126" v="367" actId="478"/>
          <ac:spMkLst>
            <pc:docMk/>
            <pc:sldMk cId="2830156482" sldId="371"/>
            <ac:spMk id="3" creationId="{85CA005E-C31F-4403-8E20-21E517089B74}"/>
          </ac:spMkLst>
        </pc:spChg>
        <pc:spChg chg="mod">
          <ac:chgData name="Davina Szilvasy" userId="59fb472d-eed4-4f11-9686-c2c8db02a2cd" providerId="ADAL" clId="{065E4F13-9230-4916-91A6-FBE752872269}" dt="2019-01-21T14:25:48.422" v="372" actId="207"/>
          <ac:spMkLst>
            <pc:docMk/>
            <pc:sldMk cId="2830156482" sldId="371"/>
            <ac:spMk id="19" creationId="{5252A847-DE45-4FA3-A1F8-EEBEB845FF8E}"/>
          </ac:spMkLst>
        </pc:spChg>
        <pc:grpChg chg="del">
          <ac:chgData name="Davina Szilvasy" userId="59fb472d-eed4-4f11-9686-c2c8db02a2cd" providerId="ADAL" clId="{065E4F13-9230-4916-91A6-FBE752872269}" dt="2019-01-21T14:25:19.126" v="367" actId="478"/>
          <ac:grpSpMkLst>
            <pc:docMk/>
            <pc:sldMk cId="2830156482" sldId="371"/>
            <ac:grpSpMk id="2" creationId="{54767DB9-51C3-4E85-B9E9-F9CB42CFBEDB}"/>
          </ac:grpSpMkLst>
        </pc:grpChg>
        <pc:grpChg chg="del">
          <ac:chgData name="Davina Szilvasy" userId="59fb472d-eed4-4f11-9686-c2c8db02a2cd" providerId="ADAL" clId="{065E4F13-9230-4916-91A6-FBE752872269}" dt="2019-01-21T14:25:19.126" v="367" actId="478"/>
          <ac:grpSpMkLst>
            <pc:docMk/>
            <pc:sldMk cId="2830156482" sldId="371"/>
            <ac:grpSpMk id="26" creationId="{D18BCB1D-352A-440C-B173-CCB6C84F629D}"/>
          </ac:grpSpMkLst>
        </pc:grpChg>
        <pc:grpChg chg="del">
          <ac:chgData name="Davina Szilvasy" userId="59fb472d-eed4-4f11-9686-c2c8db02a2cd" providerId="ADAL" clId="{065E4F13-9230-4916-91A6-FBE752872269}" dt="2019-01-21T14:25:19.126" v="367" actId="478"/>
          <ac:grpSpMkLst>
            <pc:docMk/>
            <pc:sldMk cId="2830156482" sldId="371"/>
            <ac:grpSpMk id="37" creationId="{447B1180-D7BF-42C2-9084-CB76A05D2324}"/>
          </ac:grpSpMkLst>
        </pc:grpChg>
        <pc:graphicFrameChg chg="del">
          <ac:chgData name="Davina Szilvasy" userId="59fb472d-eed4-4f11-9686-c2c8db02a2cd" providerId="ADAL" clId="{065E4F13-9230-4916-91A6-FBE752872269}" dt="2019-01-21T14:25:19.126" v="367" actId="478"/>
          <ac:graphicFrameMkLst>
            <pc:docMk/>
            <pc:sldMk cId="2830156482" sldId="371"/>
            <ac:graphicFrameMk id="25" creationId="{1D794E9F-B209-44E3-A38C-66053A0E78C3}"/>
          </ac:graphicFrameMkLst>
        </pc:graphicFrameChg>
        <pc:graphicFrameChg chg="add mod modGraphic">
          <ac:chgData name="Davina Szilvasy" userId="59fb472d-eed4-4f11-9686-c2c8db02a2cd" providerId="ADAL" clId="{065E4F13-9230-4916-91A6-FBE752872269}" dt="2019-01-21T14:26:29.856" v="402"/>
          <ac:graphicFrameMkLst>
            <pc:docMk/>
            <pc:sldMk cId="2830156482" sldId="371"/>
            <ac:graphicFrameMk id="33" creationId="{D209DF54-7DAF-4C75-9746-CC0D1A86E07F}"/>
          </ac:graphicFrameMkLst>
        </pc:graphicFrameChg>
      </pc:sldChg>
      <pc:sldChg chg="addSp delSp modSp add">
        <pc:chgData name="Davina Szilvasy" userId="59fb472d-eed4-4f11-9686-c2c8db02a2cd" providerId="ADAL" clId="{065E4F13-9230-4916-91A6-FBE752872269}" dt="2019-01-21T14:29:57.345" v="458" actId="114"/>
        <pc:sldMkLst>
          <pc:docMk/>
          <pc:sldMk cId="2046148713" sldId="373"/>
        </pc:sldMkLst>
        <pc:spChg chg="mod">
          <ac:chgData name="Davina Szilvasy" userId="59fb472d-eed4-4f11-9686-c2c8db02a2cd" providerId="ADAL" clId="{065E4F13-9230-4916-91A6-FBE752872269}" dt="2019-01-21T14:28:26.681" v="417" actId="122"/>
          <ac:spMkLst>
            <pc:docMk/>
            <pc:sldMk cId="2046148713" sldId="373"/>
            <ac:spMk id="19" creationId="{5252A847-DE45-4FA3-A1F8-EEBEB845FF8E}"/>
          </ac:spMkLst>
        </pc:spChg>
        <pc:graphicFrameChg chg="add mod modGraphic">
          <ac:chgData name="Davina Szilvasy" userId="59fb472d-eed4-4f11-9686-c2c8db02a2cd" providerId="ADAL" clId="{065E4F13-9230-4916-91A6-FBE752872269}" dt="2019-01-21T14:29:57.345" v="458" actId="114"/>
          <ac:graphicFrameMkLst>
            <pc:docMk/>
            <pc:sldMk cId="2046148713" sldId="373"/>
            <ac:graphicFrameMk id="9" creationId="{4F511E36-6884-4527-9363-823E86E9E1AE}"/>
          </ac:graphicFrameMkLst>
        </pc:graphicFrameChg>
        <pc:graphicFrameChg chg="del">
          <ac:chgData name="Davina Szilvasy" userId="59fb472d-eed4-4f11-9686-c2c8db02a2cd" providerId="ADAL" clId="{065E4F13-9230-4916-91A6-FBE752872269}" dt="2019-01-21T14:28:03.842" v="413" actId="478"/>
          <ac:graphicFrameMkLst>
            <pc:docMk/>
            <pc:sldMk cId="2046148713" sldId="373"/>
            <ac:graphicFrameMk id="33" creationId="{D209DF54-7DAF-4C75-9746-CC0D1A86E07F}"/>
          </ac:graphicFrameMkLst>
        </pc:graphicFrameChg>
      </pc:sldChg>
      <pc:sldChg chg="addSp delSp modSp add">
        <pc:chgData name="Davina Szilvasy" userId="59fb472d-eed4-4f11-9686-c2c8db02a2cd" providerId="ADAL" clId="{065E4F13-9230-4916-91A6-FBE752872269}" dt="2019-01-21T14:45:32.141" v="694" actId="12789"/>
        <pc:sldMkLst>
          <pc:docMk/>
          <pc:sldMk cId="3622447441" sldId="377"/>
        </pc:sldMkLst>
        <pc:spChg chg="del">
          <ac:chgData name="Davina Szilvasy" userId="59fb472d-eed4-4f11-9686-c2c8db02a2cd" providerId="ADAL" clId="{065E4F13-9230-4916-91A6-FBE752872269}" dt="2019-01-21T14:40:01.273" v="545" actId="478"/>
          <ac:spMkLst>
            <pc:docMk/>
            <pc:sldMk cId="3622447441" sldId="377"/>
            <ac:spMk id="6" creationId="{DBE32536-B710-445F-9307-B12860EA1570}"/>
          </ac:spMkLst>
        </pc:spChg>
        <pc:spChg chg="add mod">
          <ac:chgData name="Davina Szilvasy" userId="59fb472d-eed4-4f11-9686-c2c8db02a2cd" providerId="ADAL" clId="{065E4F13-9230-4916-91A6-FBE752872269}" dt="2019-01-21T14:41:24.885" v="599" actId="1582"/>
          <ac:spMkLst>
            <pc:docMk/>
            <pc:sldMk cId="3622447441" sldId="377"/>
            <ac:spMk id="10" creationId="{C4452B9F-DF82-465E-88AF-2BF6C55B5D0A}"/>
          </ac:spMkLst>
        </pc:spChg>
        <pc:spChg chg="add mod">
          <ac:chgData name="Davina Szilvasy" userId="59fb472d-eed4-4f11-9686-c2c8db02a2cd" providerId="ADAL" clId="{065E4F13-9230-4916-91A6-FBE752872269}" dt="2019-01-21T14:41:32.346" v="600" actId="164"/>
          <ac:spMkLst>
            <pc:docMk/>
            <pc:sldMk cId="3622447441" sldId="377"/>
            <ac:spMk id="11" creationId="{E9CFC11D-7360-4C9E-8B65-6E9226B47F50}"/>
          </ac:spMkLst>
        </pc:spChg>
        <pc:spChg chg="add mod">
          <ac:chgData name="Davina Szilvasy" userId="59fb472d-eed4-4f11-9686-c2c8db02a2cd" providerId="ADAL" clId="{065E4F13-9230-4916-91A6-FBE752872269}" dt="2019-01-21T14:44:00.862" v="654" actId="1038"/>
          <ac:spMkLst>
            <pc:docMk/>
            <pc:sldMk cId="3622447441" sldId="377"/>
            <ac:spMk id="16" creationId="{AA8348F5-D403-46E7-BBE3-5EA9EB049EDF}"/>
          </ac:spMkLst>
        </pc:spChg>
        <pc:spChg chg="add mod">
          <ac:chgData name="Davina Szilvasy" userId="59fb472d-eed4-4f11-9686-c2c8db02a2cd" providerId="ADAL" clId="{065E4F13-9230-4916-91A6-FBE752872269}" dt="2019-01-21T14:44:00.862" v="654" actId="1038"/>
          <ac:spMkLst>
            <pc:docMk/>
            <pc:sldMk cId="3622447441" sldId="377"/>
            <ac:spMk id="17" creationId="{DD541B77-E88D-4A95-A944-B5B40648481A}"/>
          </ac:spMkLst>
        </pc:spChg>
        <pc:spChg chg="mod">
          <ac:chgData name="Davina Szilvasy" userId="59fb472d-eed4-4f11-9686-c2c8db02a2cd" providerId="ADAL" clId="{065E4F13-9230-4916-91A6-FBE752872269}" dt="2019-01-21T14:40:18.760" v="547" actId="207"/>
          <ac:spMkLst>
            <pc:docMk/>
            <pc:sldMk cId="3622447441" sldId="377"/>
            <ac:spMk id="19" creationId="{5252A847-DE45-4FA3-A1F8-EEBEB845FF8E}"/>
          </ac:spMkLst>
        </pc:spChg>
        <pc:spChg chg="add mod">
          <ac:chgData name="Davina Szilvasy" userId="59fb472d-eed4-4f11-9686-c2c8db02a2cd" providerId="ADAL" clId="{065E4F13-9230-4916-91A6-FBE752872269}" dt="2019-01-21T14:43:22.363" v="635" actId="208"/>
          <ac:spMkLst>
            <pc:docMk/>
            <pc:sldMk cId="3622447441" sldId="377"/>
            <ac:spMk id="20" creationId="{7ABCCB57-AE9F-4CD7-AD00-41CDF67A4ACA}"/>
          </ac:spMkLst>
        </pc:spChg>
        <pc:spChg chg="add mod">
          <ac:chgData name="Davina Szilvasy" userId="59fb472d-eed4-4f11-9686-c2c8db02a2cd" providerId="ADAL" clId="{065E4F13-9230-4916-91A6-FBE752872269}" dt="2019-01-21T14:43:22.363" v="635" actId="208"/>
          <ac:spMkLst>
            <pc:docMk/>
            <pc:sldMk cId="3622447441" sldId="377"/>
            <ac:spMk id="21" creationId="{373C9289-490E-4C41-9560-56E96A707803}"/>
          </ac:spMkLst>
        </pc:spChg>
        <pc:spChg chg="add mod">
          <ac:chgData name="Davina Szilvasy" userId="59fb472d-eed4-4f11-9686-c2c8db02a2cd" providerId="ADAL" clId="{065E4F13-9230-4916-91A6-FBE752872269}" dt="2019-01-21T14:44:00.862" v="654" actId="1038"/>
          <ac:spMkLst>
            <pc:docMk/>
            <pc:sldMk cId="3622447441" sldId="377"/>
            <ac:spMk id="22" creationId="{ECAEBA3C-F11C-4ECA-AC65-EC4138755D57}"/>
          </ac:spMkLst>
        </pc:spChg>
        <pc:spChg chg="add mod">
          <ac:chgData name="Davina Szilvasy" userId="59fb472d-eed4-4f11-9686-c2c8db02a2cd" providerId="ADAL" clId="{065E4F13-9230-4916-91A6-FBE752872269}" dt="2019-01-21T14:44:00.862" v="654" actId="1038"/>
          <ac:spMkLst>
            <pc:docMk/>
            <pc:sldMk cId="3622447441" sldId="377"/>
            <ac:spMk id="23" creationId="{B8AFDE9B-208A-468B-B8BA-E3F2844E6932}"/>
          </ac:spMkLst>
        </pc:spChg>
        <pc:spChg chg="mod">
          <ac:chgData name="Davina Szilvasy" userId="59fb472d-eed4-4f11-9686-c2c8db02a2cd" providerId="ADAL" clId="{065E4F13-9230-4916-91A6-FBE752872269}" dt="2019-01-21T14:43:11.767" v="632" actId="208"/>
          <ac:spMkLst>
            <pc:docMk/>
            <pc:sldMk cId="3622447441" sldId="377"/>
            <ac:spMk id="26" creationId="{320E9113-9713-478E-9156-57EC918B7CBD}"/>
          </ac:spMkLst>
        </pc:spChg>
        <pc:spChg chg="mod">
          <ac:chgData name="Davina Szilvasy" userId="59fb472d-eed4-4f11-9686-c2c8db02a2cd" providerId="ADAL" clId="{065E4F13-9230-4916-91A6-FBE752872269}" dt="2019-01-21T14:43:11.767" v="632" actId="208"/>
          <ac:spMkLst>
            <pc:docMk/>
            <pc:sldMk cId="3622447441" sldId="377"/>
            <ac:spMk id="27" creationId="{62AFDFAE-4296-462F-90D4-0E149DB7541B}"/>
          </ac:spMkLst>
        </pc:spChg>
        <pc:spChg chg="add mod">
          <ac:chgData name="Davina Szilvasy" userId="59fb472d-eed4-4f11-9686-c2c8db02a2cd" providerId="ADAL" clId="{065E4F13-9230-4916-91A6-FBE752872269}" dt="2019-01-21T14:42:48.484" v="628" actId="571"/>
          <ac:spMkLst>
            <pc:docMk/>
            <pc:sldMk cId="3622447441" sldId="377"/>
            <ac:spMk id="28" creationId="{5F2BA898-25D3-424A-952C-27857B7AD2F5}"/>
          </ac:spMkLst>
        </pc:spChg>
        <pc:spChg chg="add mod">
          <ac:chgData name="Davina Szilvasy" userId="59fb472d-eed4-4f11-9686-c2c8db02a2cd" providerId="ADAL" clId="{065E4F13-9230-4916-91A6-FBE752872269}" dt="2019-01-21T14:42:48.484" v="628" actId="571"/>
          <ac:spMkLst>
            <pc:docMk/>
            <pc:sldMk cId="3622447441" sldId="377"/>
            <ac:spMk id="29" creationId="{E380A14B-3C6D-4AD2-80C7-2680B41CC8F3}"/>
          </ac:spMkLst>
        </pc:spChg>
        <pc:spChg chg="add mod">
          <ac:chgData name="Davina Szilvasy" userId="59fb472d-eed4-4f11-9686-c2c8db02a2cd" providerId="ADAL" clId="{065E4F13-9230-4916-91A6-FBE752872269}" dt="2019-01-21T14:42:48.484" v="628" actId="571"/>
          <ac:spMkLst>
            <pc:docMk/>
            <pc:sldMk cId="3622447441" sldId="377"/>
            <ac:spMk id="30" creationId="{FEFFAD07-4450-4E19-8FEC-E832997F8225}"/>
          </ac:spMkLst>
        </pc:spChg>
        <pc:spChg chg="add mod">
          <ac:chgData name="Davina Szilvasy" userId="59fb472d-eed4-4f11-9686-c2c8db02a2cd" providerId="ADAL" clId="{065E4F13-9230-4916-91A6-FBE752872269}" dt="2019-01-21T14:42:48.484" v="628" actId="571"/>
          <ac:spMkLst>
            <pc:docMk/>
            <pc:sldMk cId="3622447441" sldId="377"/>
            <ac:spMk id="31" creationId="{CBEA7951-7569-4D07-86D3-D9ED84B225DA}"/>
          </ac:spMkLst>
        </pc:spChg>
        <pc:grpChg chg="add mod">
          <ac:chgData name="Davina Szilvasy" userId="59fb472d-eed4-4f11-9686-c2c8db02a2cd" providerId="ADAL" clId="{065E4F13-9230-4916-91A6-FBE752872269}" dt="2019-01-21T14:45:32.141" v="694" actId="12789"/>
          <ac:grpSpMkLst>
            <pc:docMk/>
            <pc:sldMk cId="3622447441" sldId="377"/>
            <ac:grpSpMk id="2" creationId="{8AF24809-98AE-4E4A-B5C7-C08192397F9C}"/>
          </ac:grpSpMkLst>
        </pc:grpChg>
        <pc:grpChg chg="add del mod">
          <ac:chgData name="Davina Szilvasy" userId="59fb472d-eed4-4f11-9686-c2c8db02a2cd" providerId="ADAL" clId="{065E4F13-9230-4916-91A6-FBE752872269}" dt="2019-01-21T14:41:44.897" v="614" actId="478"/>
          <ac:grpSpMkLst>
            <pc:docMk/>
            <pc:sldMk cId="3622447441" sldId="377"/>
            <ac:grpSpMk id="12" creationId="{B489F95F-7F09-43B6-89A3-FE0CF2A45DF3}"/>
          </ac:grpSpMkLst>
        </pc:grpChg>
        <pc:grpChg chg="add mod">
          <ac:chgData name="Davina Szilvasy" userId="59fb472d-eed4-4f11-9686-c2c8db02a2cd" providerId="ADAL" clId="{065E4F13-9230-4916-91A6-FBE752872269}" dt="2019-01-21T14:45:32.141" v="694" actId="12789"/>
          <ac:grpSpMkLst>
            <pc:docMk/>
            <pc:sldMk cId="3622447441" sldId="377"/>
            <ac:grpSpMk id="24" creationId="{F5ED5CED-1CE7-4C15-BC7C-E21424F913EA}"/>
          </ac:grpSpMkLst>
        </pc:grpChg>
        <pc:grpChg chg="add mod">
          <ac:chgData name="Davina Szilvasy" userId="59fb472d-eed4-4f11-9686-c2c8db02a2cd" providerId="ADAL" clId="{065E4F13-9230-4916-91A6-FBE752872269}" dt="2019-01-21T14:42:48.484" v="628" actId="571"/>
          <ac:grpSpMkLst>
            <pc:docMk/>
            <pc:sldMk cId="3622447441" sldId="377"/>
            <ac:grpSpMk id="32" creationId="{D0EB4925-0B08-4C91-81E7-7E2D3E2ED928}"/>
          </ac:grpSpMkLst>
        </pc:grpChg>
        <pc:picChg chg="del">
          <ac:chgData name="Davina Szilvasy" userId="59fb472d-eed4-4f11-9686-c2c8db02a2cd" providerId="ADAL" clId="{065E4F13-9230-4916-91A6-FBE752872269}" dt="2019-01-21T14:40:01.273" v="545" actId="478"/>
          <ac:picMkLst>
            <pc:docMk/>
            <pc:sldMk cId="3622447441" sldId="377"/>
            <ac:picMk id="9" creationId="{76103E92-B149-4908-9E37-900004D2C409}"/>
          </ac:picMkLst>
        </pc:picChg>
      </pc:sldChg>
      <pc:sldChg chg="addSp delSp modSp add">
        <pc:chgData name="Davina Szilvasy" userId="59fb472d-eed4-4f11-9686-c2c8db02a2cd" providerId="ADAL" clId="{065E4F13-9230-4916-91A6-FBE752872269}" dt="2019-01-21T15:36:23.335" v="770" actId="20577"/>
        <pc:sldMkLst>
          <pc:docMk/>
          <pc:sldMk cId="3891266475" sldId="381"/>
        </pc:sldMkLst>
        <pc:spChg chg="add del">
          <ac:chgData name="Davina Szilvasy" userId="59fb472d-eed4-4f11-9686-c2c8db02a2cd" providerId="ADAL" clId="{065E4F13-9230-4916-91A6-FBE752872269}" dt="2019-01-21T14:51:26.727" v="754" actId="478"/>
          <ac:spMkLst>
            <pc:docMk/>
            <pc:sldMk cId="3891266475" sldId="381"/>
            <ac:spMk id="6" creationId="{ACC0D525-24CC-42BC-BE76-2D6E410CD6EC}"/>
          </ac:spMkLst>
        </pc:spChg>
        <pc:spChg chg="add mod">
          <ac:chgData name="Davina Szilvasy" userId="59fb472d-eed4-4f11-9686-c2c8db02a2cd" providerId="ADAL" clId="{065E4F13-9230-4916-91A6-FBE752872269}" dt="2019-01-21T15:36:23.335" v="770" actId="20577"/>
          <ac:spMkLst>
            <pc:docMk/>
            <pc:sldMk cId="3891266475" sldId="381"/>
            <ac:spMk id="9" creationId="{DCFC89FA-C96C-4AD4-A619-AAE8C88B601D}"/>
          </ac:spMkLst>
        </pc:spChg>
        <pc:spChg chg="del">
          <ac:chgData name="Davina Szilvasy" userId="59fb472d-eed4-4f11-9686-c2c8db02a2cd" providerId="ADAL" clId="{065E4F13-9230-4916-91A6-FBE752872269}" dt="2019-01-21T14:51:29.548" v="755" actId="478"/>
          <ac:spMkLst>
            <pc:docMk/>
            <pc:sldMk cId="3891266475" sldId="381"/>
            <ac:spMk id="19" creationId="{5252A847-DE45-4FA3-A1F8-EEBEB845FF8E}"/>
          </ac:spMkLst>
        </pc:spChg>
      </pc:sldChg>
    </pc:docChg>
  </pc:docChgLst>
  <pc:docChgLst>
    <pc:chgData name="Lindsay Grix" userId="a678036f-2d88-407c-addb-d0af3fea6eec" providerId="ADAL" clId="{9DADDA2D-7023-4224-AA88-96B93008952B}"/>
  </pc:docChgLst>
  <pc:docChgLst>
    <pc:chgData name="Davina Szilvasy" userId="59fb472d-eed4-4f11-9686-c2c8db02a2cd" providerId="ADAL" clId="{DF9FBAA8-BE43-487D-B739-25414AF6F691}"/>
    <pc:docChg chg="undo custSel addSld delSld modSld delSection modSection">
      <pc:chgData name="Davina Szilvasy" userId="59fb472d-eed4-4f11-9686-c2c8db02a2cd" providerId="ADAL" clId="{DF9FBAA8-BE43-487D-B739-25414AF6F691}" dt="2019-01-23T14:17:38.222" v="443" actId="113"/>
      <pc:docMkLst>
        <pc:docMk/>
      </pc:docMkLst>
      <pc:sldChg chg="modSp">
        <pc:chgData name="Davina Szilvasy" userId="59fb472d-eed4-4f11-9686-c2c8db02a2cd" providerId="ADAL" clId="{DF9FBAA8-BE43-487D-B739-25414AF6F691}" dt="2019-01-23T13:54:55.941" v="27" actId="207"/>
        <pc:sldMkLst>
          <pc:docMk/>
          <pc:sldMk cId="2637481266" sldId="256"/>
        </pc:sldMkLst>
        <pc:spChg chg="mod">
          <ac:chgData name="Davina Szilvasy" userId="59fb472d-eed4-4f11-9686-c2c8db02a2cd" providerId="ADAL" clId="{DF9FBAA8-BE43-487D-B739-25414AF6F691}" dt="2019-01-23T13:54:55.941" v="27" actId="207"/>
          <ac:spMkLst>
            <pc:docMk/>
            <pc:sldMk cId="2637481266" sldId="256"/>
            <ac:spMk id="19" creationId="{5252A847-DE45-4FA3-A1F8-EEBEB845FF8E}"/>
          </ac:spMkLst>
        </pc:spChg>
      </pc:sldChg>
      <pc:sldChg chg="addSp delSp modSp">
        <pc:chgData name="Davina Szilvasy" userId="59fb472d-eed4-4f11-9686-c2c8db02a2cd" providerId="ADAL" clId="{DF9FBAA8-BE43-487D-B739-25414AF6F691}" dt="2019-01-23T14:17:38.222" v="443" actId="113"/>
        <pc:sldMkLst>
          <pc:docMk/>
          <pc:sldMk cId="636014570" sldId="314"/>
        </pc:sldMkLst>
        <pc:spChg chg="del">
          <ac:chgData name="Davina Szilvasy" userId="59fb472d-eed4-4f11-9686-c2c8db02a2cd" providerId="ADAL" clId="{DF9FBAA8-BE43-487D-B739-25414AF6F691}" dt="2019-01-23T14:09:39.797" v="248" actId="478"/>
          <ac:spMkLst>
            <pc:docMk/>
            <pc:sldMk cId="636014570" sldId="314"/>
            <ac:spMk id="6" creationId="{DBE32536-B710-445F-9307-B12860EA1570}"/>
          </ac:spMkLst>
        </pc:spChg>
        <pc:spChg chg="add mod">
          <ac:chgData name="Davina Szilvasy" userId="59fb472d-eed4-4f11-9686-c2c8db02a2cd" providerId="ADAL" clId="{DF9FBAA8-BE43-487D-B739-25414AF6F691}" dt="2019-01-23T14:17:38.222" v="443" actId="113"/>
          <ac:spMkLst>
            <pc:docMk/>
            <pc:sldMk cId="636014570" sldId="314"/>
            <ac:spMk id="10" creationId="{2B1DAE7A-520B-41C9-9B80-2670ECF2B67D}"/>
          </ac:spMkLst>
        </pc:spChg>
        <pc:spChg chg="add mod">
          <ac:chgData name="Davina Szilvasy" userId="59fb472d-eed4-4f11-9686-c2c8db02a2cd" providerId="ADAL" clId="{DF9FBAA8-BE43-487D-B739-25414AF6F691}" dt="2019-01-23T14:10:54.528" v="296" actId="14100"/>
          <ac:spMkLst>
            <pc:docMk/>
            <pc:sldMk cId="636014570" sldId="314"/>
            <ac:spMk id="11" creationId="{1AE539A3-0200-44EC-BF79-A071E4BCB4BF}"/>
          </ac:spMkLst>
        </pc:spChg>
        <pc:spChg chg="mod">
          <ac:chgData name="Davina Szilvasy" userId="59fb472d-eed4-4f11-9686-c2c8db02a2cd" providerId="ADAL" clId="{DF9FBAA8-BE43-487D-B739-25414AF6F691}" dt="2019-01-23T14:09:43.571" v="249"/>
          <ac:spMkLst>
            <pc:docMk/>
            <pc:sldMk cId="636014570" sldId="314"/>
            <ac:spMk id="19" creationId="{5252A847-DE45-4FA3-A1F8-EEBEB845FF8E}"/>
          </ac:spMkLst>
        </pc:spChg>
        <pc:picChg chg="del">
          <ac:chgData name="Davina Szilvasy" userId="59fb472d-eed4-4f11-9686-c2c8db02a2cd" providerId="ADAL" clId="{DF9FBAA8-BE43-487D-B739-25414AF6F691}" dt="2019-01-23T14:09:39.797" v="248" actId="478"/>
          <ac:picMkLst>
            <pc:docMk/>
            <pc:sldMk cId="636014570" sldId="314"/>
            <ac:picMk id="9" creationId="{76103E92-B149-4908-9E37-900004D2C409}"/>
          </ac:picMkLst>
        </pc:picChg>
        <pc:picChg chg="add mod">
          <ac:chgData name="Davina Szilvasy" userId="59fb472d-eed4-4f11-9686-c2c8db02a2cd" providerId="ADAL" clId="{DF9FBAA8-BE43-487D-B739-25414AF6F691}" dt="2019-01-23T14:10:41.174" v="292" actId="1076"/>
          <ac:picMkLst>
            <pc:docMk/>
            <pc:sldMk cId="636014570" sldId="314"/>
            <ac:picMk id="12" creationId="{B966FD13-3496-4A62-93FE-8EFBA2244779}"/>
          </ac:picMkLst>
        </pc:picChg>
      </pc:sldChg>
      <pc:sldChg chg="addSp modSp">
        <pc:chgData name="Davina Szilvasy" userId="59fb472d-eed4-4f11-9686-c2c8db02a2cd" providerId="ADAL" clId="{DF9FBAA8-BE43-487D-B739-25414AF6F691}" dt="2019-01-23T14:01:12.864" v="132" actId="1076"/>
        <pc:sldMkLst>
          <pc:docMk/>
          <pc:sldMk cId="36917022" sldId="360"/>
        </pc:sldMkLst>
        <pc:spChg chg="mod">
          <ac:chgData name="Davina Szilvasy" userId="59fb472d-eed4-4f11-9686-c2c8db02a2cd" providerId="ADAL" clId="{DF9FBAA8-BE43-487D-B739-25414AF6F691}" dt="2019-01-23T14:00:33.404" v="114" actId="207"/>
          <ac:spMkLst>
            <pc:docMk/>
            <pc:sldMk cId="36917022" sldId="360"/>
            <ac:spMk id="19" creationId="{5252A847-DE45-4FA3-A1F8-EEBEB845FF8E}"/>
          </ac:spMkLst>
        </pc:spChg>
        <pc:graphicFrameChg chg="add mod modGraphic">
          <ac:chgData name="Davina Szilvasy" userId="59fb472d-eed4-4f11-9686-c2c8db02a2cd" providerId="ADAL" clId="{DF9FBAA8-BE43-487D-B739-25414AF6F691}" dt="2019-01-23T14:01:12.864" v="132" actId="1076"/>
          <ac:graphicFrameMkLst>
            <pc:docMk/>
            <pc:sldMk cId="36917022" sldId="360"/>
            <ac:graphicFrameMk id="6" creationId="{D6B3B1A0-4B5A-46C1-84F3-C7DC19483649}"/>
          </ac:graphicFrameMkLst>
        </pc:graphicFrameChg>
      </pc:sldChg>
      <pc:sldChg chg="addSp delSp modSp">
        <pc:chgData name="Davina Szilvasy" userId="59fb472d-eed4-4f11-9686-c2c8db02a2cd" providerId="ADAL" clId="{DF9FBAA8-BE43-487D-B739-25414AF6F691}" dt="2019-01-23T13:58:23.927" v="81" actId="207"/>
        <pc:sldMkLst>
          <pc:docMk/>
          <pc:sldMk cId="1669721746" sldId="365"/>
        </pc:sldMkLst>
        <pc:spChg chg="del">
          <ac:chgData name="Davina Szilvasy" userId="59fb472d-eed4-4f11-9686-c2c8db02a2cd" providerId="ADAL" clId="{DF9FBAA8-BE43-487D-B739-25414AF6F691}" dt="2019-01-23T13:56:13.443" v="53" actId="478"/>
          <ac:spMkLst>
            <pc:docMk/>
            <pc:sldMk cId="1669721746" sldId="365"/>
            <ac:spMk id="2" creationId="{2D68C365-B7AF-40A1-A11C-D84D6A20C946}"/>
          </ac:spMkLst>
        </pc:spChg>
        <pc:spChg chg="mod">
          <ac:chgData name="Davina Szilvasy" userId="59fb472d-eed4-4f11-9686-c2c8db02a2cd" providerId="ADAL" clId="{DF9FBAA8-BE43-487D-B739-25414AF6F691}" dt="2019-01-23T13:58:18.267" v="80" actId="114"/>
          <ac:spMkLst>
            <pc:docMk/>
            <pc:sldMk cId="1669721746" sldId="365"/>
            <ac:spMk id="19" creationId="{5252A847-DE45-4FA3-A1F8-EEBEB845FF8E}"/>
          </ac:spMkLst>
        </pc:spChg>
        <pc:graphicFrameChg chg="add mod modGraphic">
          <ac:chgData name="Davina Szilvasy" userId="59fb472d-eed4-4f11-9686-c2c8db02a2cd" providerId="ADAL" clId="{DF9FBAA8-BE43-487D-B739-25414AF6F691}" dt="2019-01-23T13:58:23.927" v="81" actId="207"/>
          <ac:graphicFrameMkLst>
            <pc:docMk/>
            <pc:sldMk cId="1669721746" sldId="365"/>
            <ac:graphicFrameMk id="9" creationId="{F02F68B5-3FA2-4743-B25F-B7A6E759ECC3}"/>
          </ac:graphicFrameMkLst>
        </pc:graphicFrameChg>
      </pc:sldChg>
      <pc:sldChg chg="addSp delSp modSp">
        <pc:chgData name="Davina Szilvasy" userId="59fb472d-eed4-4f11-9686-c2c8db02a2cd" providerId="ADAL" clId="{DF9FBAA8-BE43-487D-B739-25414AF6F691}" dt="2019-01-23T14:04:24.956" v="185" actId="572"/>
        <pc:sldMkLst>
          <pc:docMk/>
          <pc:sldMk cId="2495124955" sldId="369"/>
        </pc:sldMkLst>
        <pc:spChg chg="mod">
          <ac:chgData name="Davina Szilvasy" userId="59fb472d-eed4-4f11-9686-c2c8db02a2cd" providerId="ADAL" clId="{DF9FBAA8-BE43-487D-B739-25414AF6F691}" dt="2019-01-23T14:03:35.318" v="163" actId="403"/>
          <ac:spMkLst>
            <pc:docMk/>
            <pc:sldMk cId="2495124955" sldId="369"/>
            <ac:spMk id="19" creationId="{5252A847-DE45-4FA3-A1F8-EEBEB845FF8E}"/>
          </ac:spMkLst>
        </pc:spChg>
        <pc:grpChg chg="del">
          <ac:chgData name="Davina Szilvasy" userId="59fb472d-eed4-4f11-9686-c2c8db02a2cd" providerId="ADAL" clId="{DF9FBAA8-BE43-487D-B739-25414AF6F691}" dt="2019-01-23T14:02:05.496" v="151" actId="478"/>
          <ac:grpSpMkLst>
            <pc:docMk/>
            <pc:sldMk cId="2495124955" sldId="369"/>
            <ac:grpSpMk id="2" creationId="{54767DB9-51C3-4E85-B9E9-F9CB42CFBEDB}"/>
          </ac:grpSpMkLst>
        </pc:grpChg>
        <pc:grpChg chg="del">
          <ac:chgData name="Davina Szilvasy" userId="59fb472d-eed4-4f11-9686-c2c8db02a2cd" providerId="ADAL" clId="{DF9FBAA8-BE43-487D-B739-25414AF6F691}" dt="2019-01-23T14:02:05.496" v="151" actId="478"/>
          <ac:grpSpMkLst>
            <pc:docMk/>
            <pc:sldMk cId="2495124955" sldId="369"/>
            <ac:grpSpMk id="26" creationId="{D18BCB1D-352A-440C-B173-CCB6C84F629D}"/>
          </ac:grpSpMkLst>
        </pc:grpChg>
        <pc:grpChg chg="del">
          <ac:chgData name="Davina Szilvasy" userId="59fb472d-eed4-4f11-9686-c2c8db02a2cd" providerId="ADAL" clId="{DF9FBAA8-BE43-487D-B739-25414AF6F691}" dt="2019-01-23T14:02:05.496" v="151" actId="478"/>
          <ac:grpSpMkLst>
            <pc:docMk/>
            <pc:sldMk cId="2495124955" sldId="369"/>
            <ac:grpSpMk id="37" creationId="{447B1180-D7BF-42C2-9084-CB76A05D2324}"/>
          </ac:grpSpMkLst>
        </pc:grpChg>
        <pc:graphicFrameChg chg="add mod modGraphic">
          <ac:chgData name="Davina Szilvasy" userId="59fb472d-eed4-4f11-9686-c2c8db02a2cd" providerId="ADAL" clId="{DF9FBAA8-BE43-487D-B739-25414AF6F691}" dt="2019-01-23T14:04:24.956" v="185" actId="572"/>
          <ac:graphicFrameMkLst>
            <pc:docMk/>
            <pc:sldMk cId="2495124955" sldId="369"/>
            <ac:graphicFrameMk id="24" creationId="{A0DE61F6-B481-4C67-BA8D-20F4567F79BF}"/>
          </ac:graphicFrameMkLst>
        </pc:graphicFrameChg>
        <pc:graphicFrameChg chg="del">
          <ac:chgData name="Davina Szilvasy" userId="59fb472d-eed4-4f11-9686-c2c8db02a2cd" providerId="ADAL" clId="{DF9FBAA8-BE43-487D-B739-25414AF6F691}" dt="2019-01-23T14:02:05.496" v="151" actId="478"/>
          <ac:graphicFrameMkLst>
            <pc:docMk/>
            <pc:sldMk cId="2495124955" sldId="369"/>
            <ac:graphicFrameMk id="25" creationId="{1D794E9F-B209-44E3-A38C-66053A0E78C3}"/>
          </ac:graphicFrameMkLst>
        </pc:graphicFrameChg>
      </pc:sldChg>
      <pc:sldChg chg="delSp modSp">
        <pc:chgData name="Davina Szilvasy" userId="59fb472d-eed4-4f11-9686-c2c8db02a2cd" providerId="ADAL" clId="{DF9FBAA8-BE43-487D-B739-25414AF6F691}" dt="2019-01-23T14:05:24.656" v="205" actId="403"/>
        <pc:sldMkLst>
          <pc:docMk/>
          <pc:sldMk cId="2830156482" sldId="371"/>
        </pc:sldMkLst>
        <pc:spChg chg="mod">
          <ac:chgData name="Davina Szilvasy" userId="59fb472d-eed4-4f11-9686-c2c8db02a2cd" providerId="ADAL" clId="{DF9FBAA8-BE43-487D-B739-25414AF6F691}" dt="2019-01-23T14:05:24.656" v="205" actId="403"/>
          <ac:spMkLst>
            <pc:docMk/>
            <pc:sldMk cId="2830156482" sldId="371"/>
            <ac:spMk id="19" creationId="{5252A847-DE45-4FA3-A1F8-EEBEB845FF8E}"/>
          </ac:spMkLst>
        </pc:spChg>
        <pc:graphicFrameChg chg="del">
          <ac:chgData name="Davina Szilvasy" userId="59fb472d-eed4-4f11-9686-c2c8db02a2cd" providerId="ADAL" clId="{DF9FBAA8-BE43-487D-B739-25414AF6F691}" dt="2019-01-23T14:05:00.540" v="198" actId="478"/>
          <ac:graphicFrameMkLst>
            <pc:docMk/>
            <pc:sldMk cId="2830156482" sldId="371"/>
            <ac:graphicFrameMk id="33" creationId="{D209DF54-7DAF-4C75-9746-CC0D1A86E07F}"/>
          </ac:graphicFrameMkLst>
        </pc:graphicFrameChg>
      </pc:sldChg>
      <pc:sldChg chg="addSp delSp modSp">
        <pc:chgData name="Davina Szilvasy" userId="59fb472d-eed4-4f11-9686-c2c8db02a2cd" providerId="ADAL" clId="{DF9FBAA8-BE43-487D-B739-25414AF6F691}" dt="2019-01-23T14:06:56.369" v="231" actId="1076"/>
        <pc:sldMkLst>
          <pc:docMk/>
          <pc:sldMk cId="2046148713" sldId="373"/>
        </pc:sldMkLst>
        <pc:spChg chg="mod">
          <ac:chgData name="Davina Szilvasy" userId="59fb472d-eed4-4f11-9686-c2c8db02a2cd" providerId="ADAL" clId="{DF9FBAA8-BE43-487D-B739-25414AF6F691}" dt="2019-01-23T14:06:31.426" v="220" actId="207"/>
          <ac:spMkLst>
            <pc:docMk/>
            <pc:sldMk cId="2046148713" sldId="373"/>
            <ac:spMk id="19" creationId="{5252A847-DE45-4FA3-A1F8-EEBEB845FF8E}"/>
          </ac:spMkLst>
        </pc:spChg>
        <pc:graphicFrameChg chg="del">
          <ac:chgData name="Davina Szilvasy" userId="59fb472d-eed4-4f11-9686-c2c8db02a2cd" providerId="ADAL" clId="{DF9FBAA8-BE43-487D-B739-25414AF6F691}" dt="2019-01-23T14:06:12.421" v="217" actId="478"/>
          <ac:graphicFrameMkLst>
            <pc:docMk/>
            <pc:sldMk cId="2046148713" sldId="373"/>
            <ac:graphicFrameMk id="9" creationId="{4F511E36-6884-4527-9363-823E86E9E1AE}"/>
          </ac:graphicFrameMkLst>
        </pc:graphicFrameChg>
        <pc:picChg chg="add mod">
          <ac:chgData name="Davina Szilvasy" userId="59fb472d-eed4-4f11-9686-c2c8db02a2cd" providerId="ADAL" clId="{DF9FBAA8-BE43-487D-B739-25414AF6F691}" dt="2019-01-23T14:06:56.369" v="231" actId="1076"/>
          <ac:picMkLst>
            <pc:docMk/>
            <pc:sldMk cId="2046148713" sldId="373"/>
            <ac:picMk id="10" creationId="{DFA9E991-6DAC-4CA5-ACBC-EE92C0900F18}"/>
          </ac:picMkLst>
        </pc:picChg>
      </pc:sldChg>
      <pc:sldChg chg="addSp delSp modSp">
        <pc:chgData name="Davina Szilvasy" userId="59fb472d-eed4-4f11-9686-c2c8db02a2cd" providerId="ADAL" clId="{DF9FBAA8-BE43-487D-B739-25414AF6F691}" dt="2019-01-23T14:13:00.988" v="358" actId="20577"/>
        <pc:sldMkLst>
          <pc:docMk/>
          <pc:sldMk cId="3622447441" sldId="377"/>
        </pc:sldMkLst>
        <pc:spChg chg="del">
          <ac:chgData name="Davina Szilvasy" userId="59fb472d-eed4-4f11-9686-c2c8db02a2cd" providerId="ADAL" clId="{DF9FBAA8-BE43-487D-B739-25414AF6F691}" dt="2019-01-23T14:12:10.011" v="337" actId="478"/>
          <ac:spMkLst>
            <pc:docMk/>
            <pc:sldMk cId="3622447441" sldId="377"/>
            <ac:spMk id="10" creationId="{C4452B9F-DF82-465E-88AF-2BF6C55B5D0A}"/>
          </ac:spMkLst>
        </pc:spChg>
        <pc:spChg chg="del">
          <ac:chgData name="Davina Szilvasy" userId="59fb472d-eed4-4f11-9686-c2c8db02a2cd" providerId="ADAL" clId="{DF9FBAA8-BE43-487D-B739-25414AF6F691}" dt="2019-01-23T14:12:10.011" v="337" actId="478"/>
          <ac:spMkLst>
            <pc:docMk/>
            <pc:sldMk cId="3622447441" sldId="377"/>
            <ac:spMk id="16" creationId="{AA8348F5-D403-46E7-BBE3-5EA9EB049EDF}"/>
          </ac:spMkLst>
        </pc:spChg>
        <pc:spChg chg="del">
          <ac:chgData name="Davina Szilvasy" userId="59fb472d-eed4-4f11-9686-c2c8db02a2cd" providerId="ADAL" clId="{DF9FBAA8-BE43-487D-B739-25414AF6F691}" dt="2019-01-23T14:12:10.011" v="337" actId="478"/>
          <ac:spMkLst>
            <pc:docMk/>
            <pc:sldMk cId="3622447441" sldId="377"/>
            <ac:spMk id="17" creationId="{DD541B77-E88D-4A95-A944-B5B40648481A}"/>
          </ac:spMkLst>
        </pc:spChg>
        <pc:spChg chg="mod">
          <ac:chgData name="Davina Szilvasy" userId="59fb472d-eed4-4f11-9686-c2c8db02a2cd" providerId="ADAL" clId="{DF9FBAA8-BE43-487D-B739-25414AF6F691}" dt="2019-01-23T14:13:00.988" v="358" actId="20577"/>
          <ac:spMkLst>
            <pc:docMk/>
            <pc:sldMk cId="3622447441" sldId="377"/>
            <ac:spMk id="19" creationId="{5252A847-DE45-4FA3-A1F8-EEBEB845FF8E}"/>
          </ac:spMkLst>
        </pc:spChg>
        <pc:spChg chg="del">
          <ac:chgData name="Davina Szilvasy" userId="59fb472d-eed4-4f11-9686-c2c8db02a2cd" providerId="ADAL" clId="{DF9FBAA8-BE43-487D-B739-25414AF6F691}" dt="2019-01-23T14:12:10.011" v="337" actId="478"/>
          <ac:spMkLst>
            <pc:docMk/>
            <pc:sldMk cId="3622447441" sldId="377"/>
            <ac:spMk id="22" creationId="{ECAEBA3C-F11C-4ECA-AC65-EC4138755D57}"/>
          </ac:spMkLst>
        </pc:spChg>
        <pc:spChg chg="del">
          <ac:chgData name="Davina Szilvasy" userId="59fb472d-eed4-4f11-9686-c2c8db02a2cd" providerId="ADAL" clId="{DF9FBAA8-BE43-487D-B739-25414AF6F691}" dt="2019-01-23T14:12:10.011" v="337" actId="478"/>
          <ac:spMkLst>
            <pc:docMk/>
            <pc:sldMk cId="3622447441" sldId="377"/>
            <ac:spMk id="23" creationId="{B8AFDE9B-208A-468B-B8BA-E3F2844E6932}"/>
          </ac:spMkLst>
        </pc:spChg>
        <pc:grpChg chg="del">
          <ac:chgData name="Davina Szilvasy" userId="59fb472d-eed4-4f11-9686-c2c8db02a2cd" providerId="ADAL" clId="{DF9FBAA8-BE43-487D-B739-25414AF6F691}" dt="2019-01-23T14:12:10.011" v="337" actId="478"/>
          <ac:grpSpMkLst>
            <pc:docMk/>
            <pc:sldMk cId="3622447441" sldId="377"/>
            <ac:grpSpMk id="2" creationId="{8AF24809-98AE-4E4A-B5C7-C08192397F9C}"/>
          </ac:grpSpMkLst>
        </pc:grpChg>
        <pc:grpChg chg="del">
          <ac:chgData name="Davina Szilvasy" userId="59fb472d-eed4-4f11-9686-c2c8db02a2cd" providerId="ADAL" clId="{DF9FBAA8-BE43-487D-B739-25414AF6F691}" dt="2019-01-23T14:12:10.011" v="337" actId="478"/>
          <ac:grpSpMkLst>
            <pc:docMk/>
            <pc:sldMk cId="3622447441" sldId="377"/>
            <ac:grpSpMk id="24" creationId="{F5ED5CED-1CE7-4C15-BC7C-E21424F913EA}"/>
          </ac:grpSpMkLst>
        </pc:grpChg>
        <pc:graphicFrameChg chg="add mod modGraphic">
          <ac:chgData name="Davina Szilvasy" userId="59fb472d-eed4-4f11-9686-c2c8db02a2cd" providerId="ADAL" clId="{DF9FBAA8-BE43-487D-B739-25414AF6F691}" dt="2019-01-23T14:12:40.823" v="354" actId="1076"/>
          <ac:graphicFrameMkLst>
            <pc:docMk/>
            <pc:sldMk cId="3622447441" sldId="377"/>
            <ac:graphicFrameMk id="28" creationId="{C17822FC-F11B-48C8-B889-7D9D2A3B7306}"/>
          </ac:graphicFrameMkLst>
        </pc:graphicFrameChg>
      </pc:sldChg>
      <pc:sldChg chg="modSp">
        <pc:chgData name="Davina Szilvasy" userId="59fb472d-eed4-4f11-9686-c2c8db02a2cd" providerId="ADAL" clId="{DF9FBAA8-BE43-487D-B739-25414AF6F691}" dt="2019-01-23T13:56:04.966" v="52" actId="20577"/>
        <pc:sldMkLst>
          <pc:docMk/>
          <pc:sldMk cId="3891266475" sldId="381"/>
        </pc:sldMkLst>
        <pc:spChg chg="mod">
          <ac:chgData name="Davina Szilvasy" userId="59fb472d-eed4-4f11-9686-c2c8db02a2cd" providerId="ADAL" clId="{DF9FBAA8-BE43-487D-B739-25414AF6F691}" dt="2019-01-23T13:56:04.966" v="52" actId="20577"/>
          <ac:spMkLst>
            <pc:docMk/>
            <pc:sldMk cId="3891266475" sldId="381"/>
            <ac:spMk id="9" creationId="{DCFC89FA-C96C-4AD4-A619-AAE8C88B601D}"/>
          </ac:spMkLst>
        </pc:spChg>
      </pc:sldChg>
      <pc:sldChg chg="modSp add del">
        <pc:chgData name="Davina Szilvasy" userId="59fb472d-eed4-4f11-9686-c2c8db02a2cd" providerId="ADAL" clId="{DF9FBAA8-BE43-487D-B739-25414AF6F691}" dt="2019-01-23T13:59:32.452" v="110" actId="20577"/>
        <pc:sldMkLst>
          <pc:docMk/>
          <pc:sldMk cId="4180970568" sldId="382"/>
        </pc:sldMkLst>
        <pc:spChg chg="mod">
          <ac:chgData name="Davina Szilvasy" userId="59fb472d-eed4-4f11-9686-c2c8db02a2cd" providerId="ADAL" clId="{DF9FBAA8-BE43-487D-B739-25414AF6F691}" dt="2019-01-23T13:59:32.452" v="110" actId="20577"/>
          <ac:spMkLst>
            <pc:docMk/>
            <pc:sldMk cId="4180970568" sldId="382"/>
            <ac:spMk id="19" creationId="{5252A847-DE45-4FA3-A1F8-EEBEB845FF8E}"/>
          </ac:spMkLst>
        </pc:spChg>
      </pc:sldChg>
      <pc:sldChg chg="modSp add">
        <pc:chgData name="Davina Szilvasy" userId="59fb472d-eed4-4f11-9686-c2c8db02a2cd" providerId="ADAL" clId="{DF9FBAA8-BE43-487D-B739-25414AF6F691}" dt="2019-01-23T14:01:56.262" v="150" actId="114"/>
        <pc:sldMkLst>
          <pc:docMk/>
          <pc:sldMk cId="3554249661" sldId="383"/>
        </pc:sldMkLst>
        <pc:spChg chg="mod">
          <ac:chgData name="Davina Szilvasy" userId="59fb472d-eed4-4f11-9686-c2c8db02a2cd" providerId="ADAL" clId="{DF9FBAA8-BE43-487D-B739-25414AF6F691}" dt="2019-01-23T14:01:56.262" v="150" actId="114"/>
          <ac:spMkLst>
            <pc:docMk/>
            <pc:sldMk cId="3554249661" sldId="383"/>
            <ac:spMk id="19" creationId="{5252A847-DE45-4FA3-A1F8-EEBEB845FF8E}"/>
          </ac:spMkLst>
        </pc:spChg>
      </pc:sldChg>
      <pc:sldChg chg="modSp add">
        <pc:chgData name="Davina Szilvasy" userId="59fb472d-eed4-4f11-9686-c2c8db02a2cd" providerId="ADAL" clId="{DF9FBAA8-BE43-487D-B739-25414AF6F691}" dt="2019-01-23T14:04:51.618" v="197" actId="404"/>
        <pc:sldMkLst>
          <pc:docMk/>
          <pc:sldMk cId="3837228320" sldId="384"/>
        </pc:sldMkLst>
        <pc:spChg chg="mod">
          <ac:chgData name="Davina Szilvasy" userId="59fb472d-eed4-4f11-9686-c2c8db02a2cd" providerId="ADAL" clId="{DF9FBAA8-BE43-487D-B739-25414AF6F691}" dt="2019-01-23T14:04:51.618" v="197" actId="404"/>
          <ac:spMkLst>
            <pc:docMk/>
            <pc:sldMk cId="3837228320" sldId="384"/>
            <ac:spMk id="19" creationId="{5252A847-DE45-4FA3-A1F8-EEBEB845FF8E}"/>
          </ac:spMkLst>
        </pc:spChg>
      </pc:sldChg>
      <pc:sldChg chg="modSp add">
        <pc:chgData name="Davina Szilvasy" userId="59fb472d-eed4-4f11-9686-c2c8db02a2cd" providerId="ADAL" clId="{DF9FBAA8-BE43-487D-B739-25414AF6F691}" dt="2019-01-23T14:06:00.045" v="215" actId="404"/>
        <pc:sldMkLst>
          <pc:docMk/>
          <pc:sldMk cId="406067348" sldId="385"/>
        </pc:sldMkLst>
        <pc:spChg chg="mod">
          <ac:chgData name="Davina Szilvasy" userId="59fb472d-eed4-4f11-9686-c2c8db02a2cd" providerId="ADAL" clId="{DF9FBAA8-BE43-487D-B739-25414AF6F691}" dt="2019-01-23T14:06:00.045" v="215" actId="404"/>
          <ac:spMkLst>
            <pc:docMk/>
            <pc:sldMk cId="406067348" sldId="385"/>
            <ac:spMk id="19" creationId="{5252A847-DE45-4FA3-A1F8-EEBEB845FF8E}"/>
          </ac:spMkLst>
        </pc:spChg>
      </pc:sldChg>
      <pc:sldChg chg="modSp add">
        <pc:chgData name="Davina Szilvasy" userId="59fb472d-eed4-4f11-9686-c2c8db02a2cd" providerId="ADAL" clId="{DF9FBAA8-BE43-487D-B739-25414AF6F691}" dt="2019-01-23T14:07:25.203" v="246"/>
        <pc:sldMkLst>
          <pc:docMk/>
          <pc:sldMk cId="2429211669" sldId="386"/>
        </pc:sldMkLst>
        <pc:spChg chg="mod">
          <ac:chgData name="Davina Szilvasy" userId="59fb472d-eed4-4f11-9686-c2c8db02a2cd" providerId="ADAL" clId="{DF9FBAA8-BE43-487D-B739-25414AF6F691}" dt="2019-01-23T14:07:25.203" v="246"/>
          <ac:spMkLst>
            <pc:docMk/>
            <pc:sldMk cId="2429211669" sldId="386"/>
            <ac:spMk id="19" creationId="{5252A847-DE45-4FA3-A1F8-EEBEB845FF8E}"/>
          </ac:spMkLst>
        </pc:spChg>
      </pc:sldChg>
      <pc:sldChg chg="modSp add">
        <pc:chgData name="Davina Szilvasy" userId="59fb472d-eed4-4f11-9686-c2c8db02a2cd" providerId="ADAL" clId="{DF9FBAA8-BE43-487D-B739-25414AF6F691}" dt="2019-01-23T14:17:11.672" v="439" actId="113"/>
        <pc:sldMkLst>
          <pc:docMk/>
          <pc:sldMk cId="354739197" sldId="387"/>
        </pc:sldMkLst>
        <pc:spChg chg="mod">
          <ac:chgData name="Davina Szilvasy" userId="59fb472d-eed4-4f11-9686-c2c8db02a2cd" providerId="ADAL" clId="{DF9FBAA8-BE43-487D-B739-25414AF6F691}" dt="2019-01-23T14:17:11.672" v="439" actId="113"/>
          <ac:spMkLst>
            <pc:docMk/>
            <pc:sldMk cId="354739197" sldId="387"/>
            <ac:spMk id="10" creationId="{2B1DAE7A-520B-41C9-9B80-2670ECF2B67D}"/>
          </ac:spMkLst>
        </pc:spChg>
        <pc:spChg chg="mod">
          <ac:chgData name="Davina Szilvasy" userId="59fb472d-eed4-4f11-9686-c2c8db02a2cd" providerId="ADAL" clId="{DF9FBAA8-BE43-487D-B739-25414AF6F691}" dt="2019-01-23T14:11:47.504" v="335" actId="20577"/>
          <ac:spMkLst>
            <pc:docMk/>
            <pc:sldMk cId="354739197" sldId="387"/>
            <ac:spMk id="19" creationId="{5252A847-DE45-4FA3-A1F8-EEBEB845FF8E}"/>
          </ac:spMkLst>
        </pc:spChg>
      </pc:sldChg>
      <pc:sldChg chg="modSp add">
        <pc:chgData name="Davina Szilvasy" userId="59fb472d-eed4-4f11-9686-c2c8db02a2cd" providerId="ADAL" clId="{DF9FBAA8-BE43-487D-B739-25414AF6F691}" dt="2019-01-23T14:17:23.071" v="441" actId="113"/>
        <pc:sldMkLst>
          <pc:docMk/>
          <pc:sldMk cId="50435689" sldId="388"/>
        </pc:sldMkLst>
        <pc:spChg chg="mod">
          <ac:chgData name="Davina Szilvasy" userId="59fb472d-eed4-4f11-9686-c2c8db02a2cd" providerId="ADAL" clId="{DF9FBAA8-BE43-487D-B739-25414AF6F691}" dt="2019-01-23T14:17:23.071" v="441" actId="113"/>
          <ac:spMkLst>
            <pc:docMk/>
            <pc:sldMk cId="50435689" sldId="388"/>
            <ac:spMk id="10" creationId="{2B1DAE7A-520B-41C9-9B80-2670ECF2B67D}"/>
          </ac:spMkLst>
        </pc:spChg>
        <pc:spChg chg="mod">
          <ac:chgData name="Davina Szilvasy" userId="59fb472d-eed4-4f11-9686-c2c8db02a2cd" providerId="ADAL" clId="{DF9FBAA8-BE43-487D-B739-25414AF6F691}" dt="2019-01-23T14:11:43.689" v="334" actId="20577"/>
          <ac:spMkLst>
            <pc:docMk/>
            <pc:sldMk cId="50435689" sldId="388"/>
            <ac:spMk id="19" creationId="{5252A847-DE45-4FA3-A1F8-EEBEB845FF8E}"/>
          </ac:spMkLst>
        </pc:spChg>
      </pc:sldChg>
      <pc:sldChg chg="modSp add">
        <pc:chgData name="Davina Szilvasy" userId="59fb472d-eed4-4f11-9686-c2c8db02a2cd" providerId="ADAL" clId="{DF9FBAA8-BE43-487D-B739-25414AF6F691}" dt="2019-01-23T14:13:21.335" v="360"/>
        <pc:sldMkLst>
          <pc:docMk/>
          <pc:sldMk cId="4112642036" sldId="389"/>
        </pc:sldMkLst>
        <pc:spChg chg="mod">
          <ac:chgData name="Davina Szilvasy" userId="59fb472d-eed4-4f11-9686-c2c8db02a2cd" providerId="ADAL" clId="{DF9FBAA8-BE43-487D-B739-25414AF6F691}" dt="2019-01-23T14:13:21.335" v="360"/>
          <ac:spMkLst>
            <pc:docMk/>
            <pc:sldMk cId="4112642036" sldId="389"/>
            <ac:spMk id="19" creationId="{5252A847-DE45-4FA3-A1F8-EEBEB845FF8E}"/>
          </ac:spMkLst>
        </pc:spChg>
      </pc:sldChg>
      <pc:sldChg chg="modSp add">
        <pc:chgData name="Davina Szilvasy" userId="59fb472d-eed4-4f11-9686-c2c8db02a2cd" providerId="ADAL" clId="{DF9FBAA8-BE43-487D-B739-25414AF6F691}" dt="2019-01-23T14:15:59.564" v="435" actId="1076"/>
        <pc:sldMkLst>
          <pc:docMk/>
          <pc:sldMk cId="1829262126" sldId="390"/>
        </pc:sldMkLst>
        <pc:spChg chg="mod">
          <ac:chgData name="Davina Szilvasy" userId="59fb472d-eed4-4f11-9686-c2c8db02a2cd" providerId="ADAL" clId="{DF9FBAA8-BE43-487D-B739-25414AF6F691}" dt="2019-01-23T14:15:45.004" v="433"/>
          <ac:spMkLst>
            <pc:docMk/>
            <pc:sldMk cId="1829262126" sldId="390"/>
            <ac:spMk id="19" creationId="{5252A847-DE45-4FA3-A1F8-EEBEB845FF8E}"/>
          </ac:spMkLst>
        </pc:spChg>
        <pc:graphicFrameChg chg="mod">
          <ac:chgData name="Davina Szilvasy" userId="59fb472d-eed4-4f11-9686-c2c8db02a2cd" providerId="ADAL" clId="{DF9FBAA8-BE43-487D-B739-25414AF6F691}" dt="2019-01-23T14:15:59.564" v="435" actId="1076"/>
          <ac:graphicFrameMkLst>
            <pc:docMk/>
            <pc:sldMk cId="1829262126" sldId="390"/>
            <ac:graphicFrameMk id="13" creationId="{19B6A0CE-A141-42D1-B01D-220FFF86B692}"/>
          </ac:graphicFrameMkLst>
        </pc:graphicFrameChg>
      </pc:sldChg>
      <pc:sldChg chg="modSp add">
        <pc:chgData name="Davina Szilvasy" userId="59fb472d-eed4-4f11-9686-c2c8db02a2cd" providerId="ADAL" clId="{DF9FBAA8-BE43-487D-B739-25414AF6F691}" dt="2019-01-23T14:16:17.637" v="437"/>
        <pc:sldMkLst>
          <pc:docMk/>
          <pc:sldMk cId="3239462679" sldId="391"/>
        </pc:sldMkLst>
        <pc:spChg chg="mod">
          <ac:chgData name="Davina Szilvasy" userId="59fb472d-eed4-4f11-9686-c2c8db02a2cd" providerId="ADAL" clId="{DF9FBAA8-BE43-487D-B739-25414AF6F691}" dt="2019-01-23T14:16:17.637" v="437"/>
          <ac:spMkLst>
            <pc:docMk/>
            <pc:sldMk cId="3239462679" sldId="391"/>
            <ac:spMk id="19" creationId="{5252A847-DE45-4FA3-A1F8-EEBEB845FF8E}"/>
          </ac:spMkLst>
        </pc:spChg>
      </pc:sldChg>
    </pc:docChg>
  </pc:docChgLst>
  <pc:docChgLst>
    <pc:chgData name="Ashleigh Sobol" userId="8430f2a2-602f-4dde-a79b-412efd9dd8bf" providerId="ADAL" clId="{A204DDAC-AA7C-4679-9F40-91028CD5C38E}"/>
  </pc:docChgLst>
  <pc:docChgLst>
    <pc:chgData name="Davina Szilvasy" userId="59fb472d-eed4-4f11-9686-c2c8db02a2cd" providerId="ADAL" clId="{28C3AB24-E2C5-4D07-BB11-AB75CC21F488}"/>
    <pc:docChg chg="modSld">
      <pc:chgData name="Davina Szilvasy" userId="59fb472d-eed4-4f11-9686-c2c8db02a2cd" providerId="ADAL" clId="{28C3AB24-E2C5-4D07-BB11-AB75CC21F488}" dt="2019-01-16T12:10:45.545" v="0" actId="1076"/>
      <pc:docMkLst>
        <pc:docMk/>
      </pc:docMkLst>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Jan Fitzpatrick" userId="d1b284ec-d1dd-4765-b823-b34899491c26" providerId="ADAL" clId="{65E6C60C-975D-41DD-85E4-BA81C682E519}"/>
    <pc:docChg chg="modSld">
      <pc:chgData name="Jan Fitzpatrick" userId="d1b284ec-d1dd-4765-b823-b34899491c26" providerId="ADAL" clId="{65E6C60C-975D-41DD-85E4-BA81C682E519}" dt="2019-01-25T08:33:05.501" v="135" actId="20577"/>
      <pc:docMkLst>
        <pc:docMk/>
      </pc:docMkLst>
      <pc:sldChg chg="modSp">
        <pc:chgData name="Jan Fitzpatrick" userId="d1b284ec-d1dd-4765-b823-b34899491c26" providerId="ADAL" clId="{65E6C60C-975D-41DD-85E4-BA81C682E519}" dt="2019-01-24T17:44:48.860" v="97" actId="6549"/>
        <pc:sldMkLst>
          <pc:docMk/>
          <pc:sldMk cId="636014570" sldId="314"/>
        </pc:sldMkLst>
        <pc:spChg chg="mod">
          <ac:chgData name="Jan Fitzpatrick" userId="d1b284ec-d1dd-4765-b823-b34899491c26" providerId="ADAL" clId="{65E6C60C-975D-41DD-85E4-BA81C682E519}" dt="2019-01-24T17:44:48.860" v="97" actId="6549"/>
          <ac:spMkLst>
            <pc:docMk/>
            <pc:sldMk cId="636014570" sldId="314"/>
            <ac:spMk id="11" creationId="{1AE539A3-0200-44EC-BF79-A071E4BCB4BF}"/>
          </ac:spMkLst>
        </pc:spChg>
      </pc:sldChg>
      <pc:sldChg chg="modSp">
        <pc:chgData name="Jan Fitzpatrick" userId="d1b284ec-d1dd-4765-b823-b34899491c26" providerId="ADAL" clId="{65E6C60C-975D-41DD-85E4-BA81C682E519}" dt="2019-01-25T08:18:12.082" v="119" actId="20577"/>
        <pc:sldMkLst>
          <pc:docMk/>
          <pc:sldMk cId="2046148713" sldId="373"/>
        </pc:sldMkLst>
        <pc:spChg chg="mod">
          <ac:chgData name="Jan Fitzpatrick" userId="d1b284ec-d1dd-4765-b823-b34899491c26" providerId="ADAL" clId="{65E6C60C-975D-41DD-85E4-BA81C682E519}" dt="2019-01-25T08:18:12.082" v="119" actId="20577"/>
          <ac:spMkLst>
            <pc:docMk/>
            <pc:sldMk cId="2046148713" sldId="373"/>
            <ac:spMk id="19" creationId="{5252A847-DE45-4FA3-A1F8-EEBEB845FF8E}"/>
          </ac:spMkLst>
        </pc:spChg>
      </pc:sldChg>
      <pc:sldChg chg="modSp">
        <pc:chgData name="Jan Fitzpatrick" userId="d1b284ec-d1dd-4765-b823-b34899491c26" providerId="ADAL" clId="{65E6C60C-975D-41DD-85E4-BA81C682E519}" dt="2019-01-24T17:35:59.282" v="94" actId="20577"/>
        <pc:sldMkLst>
          <pc:docMk/>
          <pc:sldMk cId="3622447441" sldId="377"/>
        </pc:sldMkLst>
        <pc:graphicFrameChg chg="modGraphic">
          <ac:chgData name="Jan Fitzpatrick" userId="d1b284ec-d1dd-4765-b823-b34899491c26" providerId="ADAL" clId="{65E6C60C-975D-41DD-85E4-BA81C682E519}" dt="2019-01-24T17:35:59.282" v="94" actId="20577"/>
          <ac:graphicFrameMkLst>
            <pc:docMk/>
            <pc:sldMk cId="3622447441" sldId="377"/>
            <ac:graphicFrameMk id="28" creationId="{C17822FC-F11B-48C8-B889-7D9D2A3B7306}"/>
          </ac:graphicFrameMkLst>
        </pc:graphicFrameChg>
      </pc:sldChg>
      <pc:sldChg chg="modSp">
        <pc:chgData name="Jan Fitzpatrick" userId="d1b284ec-d1dd-4765-b823-b34899491c26" providerId="ADAL" clId="{65E6C60C-975D-41DD-85E4-BA81C682E519}" dt="2019-01-24T17:24:42.193" v="0" actId="20577"/>
        <pc:sldMkLst>
          <pc:docMk/>
          <pc:sldMk cId="3554249661" sldId="383"/>
        </pc:sldMkLst>
        <pc:spChg chg="mod">
          <ac:chgData name="Jan Fitzpatrick" userId="d1b284ec-d1dd-4765-b823-b34899491c26" providerId="ADAL" clId="{65E6C60C-975D-41DD-85E4-BA81C682E519}" dt="2019-01-24T17:24:42.193" v="0" actId="20577"/>
          <ac:spMkLst>
            <pc:docMk/>
            <pc:sldMk cId="3554249661" sldId="383"/>
            <ac:spMk id="19" creationId="{5252A847-DE45-4FA3-A1F8-EEBEB845FF8E}"/>
          </ac:spMkLst>
        </pc:spChg>
      </pc:sldChg>
      <pc:sldChg chg="modSp">
        <pc:chgData name="Jan Fitzpatrick" userId="d1b284ec-d1dd-4765-b823-b34899491c26" providerId="ADAL" clId="{65E6C60C-975D-41DD-85E4-BA81C682E519}" dt="2019-01-24T17:44:19.881" v="96" actId="122"/>
        <pc:sldMkLst>
          <pc:docMk/>
          <pc:sldMk cId="3837228320" sldId="384"/>
        </pc:sldMkLst>
        <pc:spChg chg="mod">
          <ac:chgData name="Jan Fitzpatrick" userId="d1b284ec-d1dd-4765-b823-b34899491c26" providerId="ADAL" clId="{65E6C60C-975D-41DD-85E4-BA81C682E519}" dt="2019-01-24T17:44:19.881" v="96" actId="122"/>
          <ac:spMkLst>
            <pc:docMk/>
            <pc:sldMk cId="3837228320" sldId="384"/>
            <ac:spMk id="19" creationId="{5252A847-DE45-4FA3-A1F8-EEBEB845FF8E}"/>
          </ac:spMkLst>
        </pc:spChg>
      </pc:sldChg>
      <pc:sldChg chg="modSp">
        <pc:chgData name="Jan Fitzpatrick" userId="d1b284ec-d1dd-4765-b823-b34899491c26" providerId="ADAL" clId="{65E6C60C-975D-41DD-85E4-BA81C682E519}" dt="2019-01-25T08:32:32.554" v="129" actId="20577"/>
        <pc:sldMkLst>
          <pc:docMk/>
          <pc:sldMk cId="406067348" sldId="385"/>
        </pc:sldMkLst>
        <pc:spChg chg="mod">
          <ac:chgData name="Jan Fitzpatrick" userId="d1b284ec-d1dd-4765-b823-b34899491c26" providerId="ADAL" clId="{65E6C60C-975D-41DD-85E4-BA81C682E519}" dt="2019-01-25T08:32:32.554" v="129" actId="20577"/>
          <ac:spMkLst>
            <pc:docMk/>
            <pc:sldMk cId="406067348" sldId="385"/>
            <ac:spMk id="19" creationId="{5252A847-DE45-4FA3-A1F8-EEBEB845FF8E}"/>
          </ac:spMkLst>
        </pc:spChg>
      </pc:sldChg>
      <pc:sldChg chg="modSp">
        <pc:chgData name="Jan Fitzpatrick" userId="d1b284ec-d1dd-4765-b823-b34899491c26" providerId="ADAL" clId="{65E6C60C-975D-41DD-85E4-BA81C682E519}" dt="2019-01-25T08:32:39.633" v="131" actId="20577"/>
        <pc:sldMkLst>
          <pc:docMk/>
          <pc:sldMk cId="2429211669" sldId="386"/>
        </pc:sldMkLst>
        <pc:spChg chg="mod">
          <ac:chgData name="Jan Fitzpatrick" userId="d1b284ec-d1dd-4765-b823-b34899491c26" providerId="ADAL" clId="{65E6C60C-975D-41DD-85E4-BA81C682E519}" dt="2019-01-25T08:32:39.633" v="131" actId="20577"/>
          <ac:spMkLst>
            <pc:docMk/>
            <pc:sldMk cId="2429211669" sldId="386"/>
            <ac:spMk id="19" creationId="{5252A847-DE45-4FA3-A1F8-EEBEB845FF8E}"/>
          </ac:spMkLst>
        </pc:spChg>
      </pc:sldChg>
      <pc:sldChg chg="modSp">
        <pc:chgData name="Jan Fitzpatrick" userId="d1b284ec-d1dd-4765-b823-b34899491c26" providerId="ADAL" clId="{65E6C60C-975D-41DD-85E4-BA81C682E519}" dt="2019-01-24T17:44:58.290" v="98" actId="6549"/>
        <pc:sldMkLst>
          <pc:docMk/>
          <pc:sldMk cId="354739197" sldId="387"/>
        </pc:sldMkLst>
        <pc:spChg chg="mod">
          <ac:chgData name="Jan Fitzpatrick" userId="d1b284ec-d1dd-4765-b823-b34899491c26" providerId="ADAL" clId="{65E6C60C-975D-41DD-85E4-BA81C682E519}" dt="2019-01-24T17:44:58.290" v="98" actId="6549"/>
          <ac:spMkLst>
            <pc:docMk/>
            <pc:sldMk cId="354739197" sldId="387"/>
            <ac:spMk id="11" creationId="{1AE539A3-0200-44EC-BF79-A071E4BCB4BF}"/>
          </ac:spMkLst>
        </pc:spChg>
      </pc:sldChg>
      <pc:sldChg chg="modSp">
        <pc:chgData name="Jan Fitzpatrick" userId="d1b284ec-d1dd-4765-b823-b34899491c26" providerId="ADAL" clId="{65E6C60C-975D-41DD-85E4-BA81C682E519}" dt="2019-01-24T17:45:05.511" v="99" actId="20577"/>
        <pc:sldMkLst>
          <pc:docMk/>
          <pc:sldMk cId="50435689" sldId="388"/>
        </pc:sldMkLst>
        <pc:spChg chg="mod">
          <ac:chgData name="Jan Fitzpatrick" userId="d1b284ec-d1dd-4765-b823-b34899491c26" providerId="ADAL" clId="{65E6C60C-975D-41DD-85E4-BA81C682E519}" dt="2019-01-24T17:45:05.511" v="99" actId="20577"/>
          <ac:spMkLst>
            <pc:docMk/>
            <pc:sldMk cId="50435689" sldId="388"/>
            <ac:spMk id="11" creationId="{1AE539A3-0200-44EC-BF79-A071E4BCB4BF}"/>
          </ac:spMkLst>
        </pc:spChg>
        <pc:spChg chg="mod">
          <ac:chgData name="Jan Fitzpatrick" userId="d1b284ec-d1dd-4765-b823-b34899491c26" providerId="ADAL" clId="{65E6C60C-975D-41DD-85E4-BA81C682E519}" dt="2019-01-24T17:29:19.465" v="28" actId="20577"/>
          <ac:spMkLst>
            <pc:docMk/>
            <pc:sldMk cId="50435689" sldId="388"/>
            <ac:spMk id="19" creationId="{5252A847-DE45-4FA3-A1F8-EEBEB845FF8E}"/>
          </ac:spMkLst>
        </pc:spChg>
      </pc:sldChg>
      <pc:sldChg chg="modSp">
        <pc:chgData name="Jan Fitzpatrick" userId="d1b284ec-d1dd-4765-b823-b34899491c26" providerId="ADAL" clId="{65E6C60C-975D-41DD-85E4-BA81C682E519}" dt="2019-01-25T08:32:58.565" v="133" actId="20577"/>
        <pc:sldMkLst>
          <pc:docMk/>
          <pc:sldMk cId="4112642036" sldId="389"/>
        </pc:sldMkLst>
        <pc:spChg chg="mod">
          <ac:chgData name="Jan Fitzpatrick" userId="d1b284ec-d1dd-4765-b823-b34899491c26" providerId="ADAL" clId="{65E6C60C-975D-41DD-85E4-BA81C682E519}" dt="2019-01-25T08:32:58.565" v="133" actId="20577"/>
          <ac:spMkLst>
            <pc:docMk/>
            <pc:sldMk cId="4112642036" sldId="389"/>
            <ac:spMk id="19" creationId="{5252A847-DE45-4FA3-A1F8-EEBEB845FF8E}"/>
          </ac:spMkLst>
        </pc:spChg>
        <pc:graphicFrameChg chg="modGraphic">
          <ac:chgData name="Jan Fitzpatrick" userId="d1b284ec-d1dd-4765-b823-b34899491c26" providerId="ADAL" clId="{65E6C60C-975D-41DD-85E4-BA81C682E519}" dt="2019-01-24T17:35:16.010" v="86" actId="20577"/>
          <ac:graphicFrameMkLst>
            <pc:docMk/>
            <pc:sldMk cId="4112642036" sldId="389"/>
            <ac:graphicFrameMk id="28" creationId="{C17822FC-F11B-48C8-B889-7D9D2A3B7306}"/>
          </ac:graphicFrameMkLst>
        </pc:graphicFrameChg>
      </pc:sldChg>
      <pc:sldChg chg="modSp">
        <pc:chgData name="Jan Fitzpatrick" userId="d1b284ec-d1dd-4765-b823-b34899491c26" providerId="ADAL" clId="{65E6C60C-975D-41DD-85E4-BA81C682E519}" dt="2019-01-25T08:33:05.501" v="135" actId="20577"/>
        <pc:sldMkLst>
          <pc:docMk/>
          <pc:sldMk cId="3239462679" sldId="391"/>
        </pc:sldMkLst>
        <pc:spChg chg="mod">
          <ac:chgData name="Jan Fitzpatrick" userId="d1b284ec-d1dd-4765-b823-b34899491c26" providerId="ADAL" clId="{65E6C60C-975D-41DD-85E4-BA81C682E519}" dt="2019-01-25T08:33:05.501" v="135" actId="20577"/>
          <ac:spMkLst>
            <pc:docMk/>
            <pc:sldMk cId="3239462679" sldId="391"/>
            <ac:spMk id="19" creationId="{5252A847-DE45-4FA3-A1F8-EEBEB845FF8E}"/>
          </ac:spMkLst>
        </pc:spChg>
      </pc:sldChg>
    </pc:docChg>
  </pc:docChgLst>
  <pc:docChgLst>
    <pc:chgData name="Victoria Worthington" userId="3602fdab-493b-4fe0-87da-353562330a36" providerId="ADAL" clId="{E00DA936-45B2-4B3A-B3B3-E3A7214334B3}"/>
    <pc:docChg chg="modSld">
      <pc:chgData name="Victoria Worthington" userId="3602fdab-493b-4fe0-87da-353562330a36" providerId="ADAL" clId="{E00DA936-45B2-4B3A-B3B3-E3A7214334B3}" dt="2019-01-24T19:53:49.059" v="0" actId="13926"/>
      <pc:docMkLst>
        <pc:docMk/>
      </pc:docMkLst>
      <pc:sldChg chg="modSp">
        <pc:chgData name="Victoria Worthington" userId="3602fdab-493b-4fe0-87da-353562330a36" providerId="ADAL" clId="{E00DA936-45B2-4B3A-B3B3-E3A7214334B3}" dt="2019-01-24T19:53:49.059" v="0" actId="13926"/>
        <pc:sldMkLst>
          <pc:docMk/>
          <pc:sldMk cId="2429211669" sldId="386"/>
        </pc:sldMkLst>
        <pc:spChg chg="mod">
          <ac:chgData name="Victoria Worthington" userId="3602fdab-493b-4fe0-87da-353562330a36" providerId="ADAL" clId="{E00DA936-45B2-4B3A-B3B3-E3A7214334B3}" dt="2019-01-24T19:53:49.059" v="0" actId="13926"/>
          <ac:spMkLst>
            <pc:docMk/>
            <pc:sldMk cId="2429211669" sldId="386"/>
            <ac:spMk id="19" creationId="{5252A847-DE45-4FA3-A1F8-EEBEB845FF8E}"/>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314E36DF-02F4-4957-B175-8AD4C9F6E04E}"/>
  </pc:docChgLst>
  <pc:docChgLst>
    <pc:chgData name="Jan Fitzpatrick" userId="d1b284ec-d1dd-4765-b823-b34899491c26" providerId="ADAL" clId="{BA7C8A9D-EDFB-4EA5-82F6-4A51BBF6D43A}"/>
    <pc:docChg chg="modSld">
      <pc:chgData name="Jan Fitzpatrick" userId="d1b284ec-d1dd-4765-b823-b34899491c26" providerId="ADAL" clId="{BA7C8A9D-EDFB-4EA5-82F6-4A51BBF6D43A}" dt="2019-01-14T16:03:15.754" v="131" actId="6549"/>
      <pc:docMkLst>
        <pc:docMk/>
      </pc:docMkLst>
      <pc:sldChg chg="modSp">
        <pc:chgData name="Jan Fitzpatrick" userId="d1b284ec-d1dd-4765-b823-b34899491c26" providerId="ADAL" clId="{BA7C8A9D-EDFB-4EA5-82F6-4A51BBF6D43A}" dt="2019-01-14T16:00:37.171" v="96" actId="6549"/>
        <pc:sldMkLst>
          <pc:docMk/>
          <pc:sldMk cId="2637481266" sldId="256"/>
        </pc:sldMkLst>
        <pc:spChg chg="mod">
          <ac:chgData name="Jan Fitzpatrick" userId="d1b284ec-d1dd-4765-b823-b34899491c26" providerId="ADAL" clId="{BA7C8A9D-EDFB-4EA5-82F6-4A51BBF6D43A}" dt="2019-01-14T16:00:37.171" v="96" actId="6549"/>
          <ac:spMkLst>
            <pc:docMk/>
            <pc:sldMk cId="2637481266" sldId="256"/>
            <ac:spMk id="19" creationId="{5252A847-DE45-4FA3-A1F8-EEBEB845FF8E}"/>
          </ac:spMkLst>
        </pc:sp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docChg>
  </pc:docChgLst>
  <pc:docChgLst>
    <pc:chgData name="Lindsay Grix" userId="a678036f-2d88-407c-addb-d0af3fea6eec" providerId="ADAL" clId="{77DC8455-D5A8-44EA-865A-D1865883CCB0}"/>
    <pc:docChg chg="undo modSld">
      <pc:chgData name="Lindsay Grix" userId="a678036f-2d88-407c-addb-d0af3fea6eec" providerId="ADAL" clId="{77DC8455-D5A8-44EA-865A-D1865883CCB0}" dt="2019-01-08T09:11:13.865" v="3" actId="20577"/>
      <pc:docMkLst>
        <pc:docMk/>
      </pc:docMkLst>
      <pc:sldChg chg="modSp">
        <pc:chgData name="Lindsay Grix" userId="a678036f-2d88-407c-addb-d0af3fea6eec" providerId="ADAL" clId="{77DC8455-D5A8-44EA-865A-D1865883CCB0}" dt="2019-01-08T09:11:13.865" v="3" actId="20577"/>
        <pc:sldMkLst>
          <pc:docMk/>
          <pc:sldMk cId="2637481266" sldId="256"/>
        </pc:sldMkLst>
        <pc:spChg chg="mod">
          <ac:chgData name="Lindsay Grix" userId="a678036f-2d88-407c-addb-d0af3fea6eec" providerId="ADAL" clId="{77DC8455-D5A8-44EA-865A-D1865883CCB0}" dt="2019-01-08T09:11:13.865" v="3" actId="20577"/>
          <ac:spMkLst>
            <pc:docMk/>
            <pc:sldMk cId="2637481266" sldId="25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enumerate-possibilities-year-6-algebra-resource-pack" TargetMode="External"/><Relationship Id="rId5" Type="http://schemas.openxmlformats.org/officeDocument/2006/relationships/hyperlink" Target="https://classroomsecrets.co.uk/category/maths/year-6/spring-block-3-algebra/" TargetMode="External"/><Relationship Id="rId4" Type="http://schemas.openxmlformats.org/officeDocument/2006/relationships/hyperlink" Target="https://classroomsecrets.co.uk/content-domain-filter/?fwp_contentdomain=6a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3 – Algebra – Enumerate Possibilities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6: </a:t>
            </a:r>
            <a:r>
              <a:rPr lang="en-US" sz="1200" b="1" dirty="0">
                <a:solidFill>
                  <a:schemeClr val="tx1"/>
                </a:solidFill>
                <a:latin typeface="Century Gothic" panose="020B0502020202020204" pitchFamily="34" charset="0"/>
              </a:rPr>
              <a:t>(6A5) </a:t>
            </a:r>
            <a:r>
              <a:rPr lang="en-US" sz="1200" b="1" dirty="0">
                <a:latin typeface="Century Gothic" panose="020B0502020202020204" pitchFamily="34" charset="0"/>
                <a:hlinkClick r:id="rId4"/>
              </a:rPr>
              <a:t>Enumerate possibilities of combinations of two variables</a:t>
            </a:r>
            <a:endParaRPr lang="en-US" sz="1200" b="1" dirty="0">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lvl="0">
              <a:defRPr/>
            </a:pPr>
            <a:endParaRPr lang="en-GB" sz="1200" b="1" dirty="0">
              <a:solidFill>
                <a:schemeClr val="tx1"/>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Algebra</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List three possible values for </a:t>
            </a:r>
            <a:r>
              <a:rPr lang="en-GB" sz="2000" b="1" i="1" dirty="0">
                <a:solidFill>
                  <a:schemeClr val="tx1"/>
                </a:solidFill>
                <a:latin typeface="Century Gothic" panose="020B0502020202020204" pitchFamily="34" charset="0"/>
              </a:rPr>
              <a:t>a </a:t>
            </a:r>
            <a:r>
              <a:rPr lang="en-GB" sz="2000" b="1" dirty="0">
                <a:solidFill>
                  <a:schemeClr val="tx1"/>
                </a:solidFill>
                <a:latin typeface="Century Gothic" panose="020B0502020202020204" pitchFamily="34" charset="0"/>
              </a:rPr>
              <a:t>and</a:t>
            </a:r>
            <a:r>
              <a:rPr lang="en-GB" sz="2000" b="1" i="1" dirty="0">
                <a:solidFill>
                  <a:schemeClr val="tx1"/>
                </a:solidFill>
                <a:latin typeface="Century Gothic" panose="020B0502020202020204" pitchFamily="34" charset="0"/>
              </a:rPr>
              <a:t> b</a:t>
            </a:r>
            <a:r>
              <a:rPr lang="en-GB" sz="2000" b="1" dirty="0">
                <a:solidFill>
                  <a:schemeClr val="tx1"/>
                </a:solidFill>
                <a:latin typeface="Century Gothic" panose="020B0502020202020204" pitchFamily="34" charset="0"/>
              </a:rPr>
              <a:t>, where </a:t>
            </a:r>
            <a:r>
              <a:rPr lang="en-GB" sz="2000" b="1" i="1" dirty="0">
                <a:solidFill>
                  <a:schemeClr val="tx1"/>
                </a:solidFill>
                <a:latin typeface="Century Gothic" panose="020B0502020202020204" pitchFamily="34" charset="0"/>
              </a:rPr>
              <a:t>c</a:t>
            </a:r>
            <a:r>
              <a:rPr lang="en-GB" sz="2000" b="1" dirty="0">
                <a:solidFill>
                  <a:schemeClr val="tx1"/>
                </a:solidFill>
                <a:latin typeface="Century Gothic" panose="020B0502020202020204" pitchFamily="34" charset="0"/>
              </a:rPr>
              <a:t> = 20.</a:t>
            </a:r>
          </a:p>
          <a:p>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5</a:t>
            </a:r>
            <a:r>
              <a:rPr lang="en-GB" sz="3600" b="1" i="1" dirty="0">
                <a:solidFill>
                  <a:schemeClr val="tx1"/>
                </a:solidFill>
                <a:latin typeface="Century Gothic" panose="020B0502020202020204" pitchFamily="34" charset="0"/>
              </a:rPr>
              <a:t>a</a:t>
            </a:r>
            <a:r>
              <a:rPr lang="en-GB" sz="3600" b="1" dirty="0">
                <a:solidFill>
                  <a:schemeClr val="tx1"/>
                </a:solidFill>
                <a:latin typeface="Century Gothic" panose="020B0502020202020204" pitchFamily="34" charset="0"/>
              </a:rPr>
              <a:t> + </a:t>
            </a:r>
            <a:r>
              <a:rPr lang="en-GB" sz="3600" b="1" i="1" dirty="0">
                <a:solidFill>
                  <a:schemeClr val="tx1"/>
                </a:solidFill>
                <a:latin typeface="Century Gothic" panose="020B0502020202020204" pitchFamily="34" charset="0"/>
              </a:rPr>
              <a:t>b</a:t>
            </a:r>
            <a:r>
              <a:rPr lang="en-GB" sz="3600" b="1" dirty="0">
                <a:solidFill>
                  <a:schemeClr val="tx1"/>
                </a:solidFill>
                <a:latin typeface="Century Gothic" panose="020B0502020202020204" pitchFamily="34" charset="0"/>
              </a:rPr>
              <a:t> = </a:t>
            </a:r>
            <a:r>
              <a:rPr lang="en-GB" sz="3600" b="1" i="1" dirty="0">
                <a:solidFill>
                  <a:schemeClr val="tx1"/>
                </a:solidFill>
                <a:latin typeface="Century Gothic" panose="020B0502020202020204" pitchFamily="34" charset="0"/>
              </a:rPr>
              <a:t>c</a:t>
            </a:r>
          </a:p>
          <a:p>
            <a:pPr algn="ctr"/>
            <a:endParaRPr lang="en-GB" sz="3600" b="1" i="1" dirty="0">
              <a:solidFill>
                <a:schemeClr val="tx1"/>
              </a:solidFill>
              <a:latin typeface="Century Gothic" panose="020B0502020202020204" pitchFamily="34" charset="0"/>
            </a:endParaRPr>
          </a:p>
          <a:p>
            <a:pPr algn="ctr"/>
            <a:endParaRPr lang="en-GB" sz="3600" b="1" i="1" dirty="0">
              <a:solidFill>
                <a:schemeClr val="tx1"/>
              </a:solidFill>
              <a:latin typeface="Century Gothic" panose="020B0502020202020204" pitchFamily="34" charset="0"/>
            </a:endParaRPr>
          </a:p>
          <a:p>
            <a:pPr algn="ctr"/>
            <a:endParaRPr lang="en-GB" sz="3600" b="1" i="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possible answers, for example: </a:t>
            </a:r>
            <a:r>
              <a:rPr lang="en-GB" sz="2000" b="1" i="1" dirty="0">
                <a:solidFill>
                  <a:srgbClr val="FF0000"/>
                </a:solidFill>
                <a:latin typeface="Century Gothic" panose="020B0502020202020204" pitchFamily="34" charset="0"/>
              </a:rPr>
              <a:t>a </a:t>
            </a:r>
            <a:r>
              <a:rPr lang="en-GB" sz="2000" b="1" dirty="0">
                <a:solidFill>
                  <a:srgbClr val="FF0000"/>
                </a:solidFill>
                <a:latin typeface="Century Gothic" panose="020B0502020202020204" pitchFamily="34" charset="0"/>
              </a:rPr>
              <a:t>= 3,</a:t>
            </a:r>
            <a:r>
              <a:rPr lang="en-GB" sz="2000" b="1" i="1" dirty="0">
                <a:solidFill>
                  <a:srgbClr val="FF0000"/>
                </a:solidFill>
                <a:latin typeface="Century Gothic" panose="020B0502020202020204" pitchFamily="34" charset="0"/>
              </a:rPr>
              <a:t> b </a:t>
            </a:r>
            <a:r>
              <a:rPr lang="en-GB" sz="2000" b="1" dirty="0">
                <a:solidFill>
                  <a:srgbClr val="FF0000"/>
                </a:solidFill>
                <a:latin typeface="Century Gothic" panose="020B0502020202020204" pitchFamily="34" charset="0"/>
              </a:rPr>
              <a:t>= 5;</a:t>
            </a:r>
            <a:r>
              <a:rPr lang="en-GB" sz="2000" b="1" i="1" dirty="0">
                <a:solidFill>
                  <a:srgbClr val="FF0000"/>
                </a:solidFill>
                <a:latin typeface="Century Gothic" panose="020B0502020202020204" pitchFamily="34" charset="0"/>
              </a:rPr>
              <a:t> a </a:t>
            </a:r>
            <a:r>
              <a:rPr lang="en-GB" sz="2000" b="1" dirty="0">
                <a:solidFill>
                  <a:srgbClr val="FF0000"/>
                </a:solidFill>
                <a:latin typeface="Century Gothic" panose="020B0502020202020204" pitchFamily="34" charset="0"/>
              </a:rPr>
              <a:t>= 2,</a:t>
            </a:r>
            <a:r>
              <a:rPr lang="en-GB" sz="2000" b="1" i="1" dirty="0">
                <a:solidFill>
                  <a:srgbClr val="FF0000"/>
                </a:solidFill>
                <a:latin typeface="Century Gothic" panose="020B0502020202020204" pitchFamily="34" charset="0"/>
              </a:rPr>
              <a:t> b </a:t>
            </a:r>
            <a:r>
              <a:rPr lang="en-GB" sz="2000" b="1" dirty="0">
                <a:solidFill>
                  <a:srgbClr val="FF0000"/>
                </a:solidFill>
                <a:latin typeface="Century Gothic" panose="020B0502020202020204" pitchFamily="34" charset="0"/>
              </a:rPr>
              <a:t>= 10; </a:t>
            </a:r>
          </a:p>
          <a:p>
            <a:pPr algn="ctr"/>
            <a:r>
              <a:rPr lang="en-GB" sz="2000" b="1" i="1" dirty="0">
                <a:solidFill>
                  <a:srgbClr val="FF0000"/>
                </a:solidFill>
                <a:latin typeface="Century Gothic" panose="020B0502020202020204" pitchFamily="34" charset="0"/>
              </a:rPr>
              <a:t>a </a:t>
            </a:r>
            <a:r>
              <a:rPr lang="en-GB" sz="2000" b="1" dirty="0">
                <a:solidFill>
                  <a:srgbClr val="FF0000"/>
                </a:solidFill>
                <a:latin typeface="Century Gothic" panose="020B0502020202020204" pitchFamily="34" charset="0"/>
              </a:rPr>
              <a:t>= 1,</a:t>
            </a:r>
            <a:r>
              <a:rPr lang="en-GB" sz="2000" b="1" i="1" dirty="0">
                <a:solidFill>
                  <a:srgbClr val="FF0000"/>
                </a:solidFill>
                <a:latin typeface="Century Gothic" panose="020B0502020202020204" pitchFamily="34" charset="0"/>
              </a:rPr>
              <a:t> b </a:t>
            </a:r>
            <a:r>
              <a:rPr lang="en-GB" sz="2000" b="1" dirty="0">
                <a:solidFill>
                  <a:srgbClr val="FF0000"/>
                </a:solidFill>
                <a:latin typeface="Century Gothic" panose="020B0502020202020204" pitchFamily="34" charset="0"/>
              </a:rPr>
              <a:t>= 15</a:t>
            </a:r>
          </a:p>
          <a:p>
            <a:pPr algn="ctr"/>
            <a:endParaRPr lang="en-GB" sz="3600" b="1" i="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40606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9D8B6177-E856-441E-AF47-B069EF2C8D1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F3894BA3-8D45-4C8F-9F3C-FF1C8C0654C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Logan wants to buy some sweets. Some are 12p, some are 10p. He can spend £1.40 exactly.</a:t>
            </a:r>
            <a:r>
              <a:rPr lang="en-GB" sz="11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What combinations of sweets could he buy?</a:t>
            </a:r>
          </a:p>
        </p:txBody>
      </p:sp>
    </p:spTree>
    <p:extLst>
      <p:ext uri="{BB962C8B-B14F-4D97-AF65-F5344CB8AC3E}">
        <p14:creationId xmlns:p14="http://schemas.microsoft.com/office/powerpoint/2010/main" val="62617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9D8B6177-E856-441E-AF47-B069EF2C8D1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F3894BA3-8D45-4C8F-9F3C-FF1C8C0654C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Logan wants to buy some sweets. Some are 12p, some are 10p. He can spend £1.40 exactly.</a:t>
            </a:r>
            <a:r>
              <a:rPr lang="en-GB" sz="11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What combinations of sweets could he buy?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possible answers, for example: 12 x 10 + 10 x 2 = £1.40; </a:t>
            </a:r>
          </a:p>
          <a:p>
            <a:pPr algn="ctr"/>
            <a:r>
              <a:rPr lang="en-GB" sz="2000" b="1" dirty="0">
                <a:solidFill>
                  <a:srgbClr val="FF0000"/>
                </a:solidFill>
                <a:latin typeface="Century Gothic" panose="020B0502020202020204" pitchFamily="34" charset="0"/>
              </a:rPr>
              <a:t>12 x 5 + 10 x 8 = £1.40; 12 x 0 + 10 x 14 = £1.40</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1801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6DA9A2B7-FB39-4F58-8D7E-77A25700FEE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3556F11A-2B23-4824-AB00-2991B50EA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Razia is trying to find all the possibilities for </a:t>
            </a:r>
            <a:r>
              <a:rPr lang="en-GB" sz="2000" b="1" i="1" dirty="0">
                <a:solidFill>
                  <a:schemeClr val="tx1"/>
                </a:solidFill>
                <a:latin typeface="Century Gothic" panose="020B0502020202020204" pitchFamily="34" charset="0"/>
              </a:rPr>
              <a:t>g</a:t>
            </a:r>
            <a:r>
              <a:rPr lang="en-GB" sz="2000" b="1" dirty="0">
                <a:solidFill>
                  <a:schemeClr val="tx1"/>
                </a:solidFill>
                <a:latin typeface="Century Gothic" panose="020B0502020202020204" pitchFamily="34" charset="0"/>
              </a:rPr>
              <a:t> and </a:t>
            </a:r>
            <a:r>
              <a:rPr lang="en-GB" sz="2000" b="1" i="1" dirty="0">
                <a:solidFill>
                  <a:schemeClr val="tx1"/>
                </a:solidFill>
                <a:latin typeface="Century Gothic" panose="020B0502020202020204" pitchFamily="34" charset="0"/>
              </a:rPr>
              <a:t>f</a:t>
            </a:r>
            <a:r>
              <a:rPr lang="en-GB" sz="2000" b="1" dirty="0">
                <a:solidFill>
                  <a:schemeClr val="tx1"/>
                </a:solidFill>
                <a:latin typeface="Century Gothic" panose="020B0502020202020204" pitchFamily="34" charset="0"/>
              </a:rPr>
              <a: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Razia correct? Explain your answer.</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8EEF7CD3-4E66-48F2-9EB6-4812D2FEB9F4}"/>
              </a:ext>
            </a:extLst>
          </p:cNvPr>
          <p:cNvSpPr/>
          <p:nvPr/>
        </p:nvSpPr>
        <p:spPr>
          <a:xfrm>
            <a:off x="2677784" y="1354054"/>
            <a:ext cx="3350611" cy="755458"/>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3</a:t>
            </a:r>
            <a:r>
              <a:rPr lang="en-GB" sz="3600" b="1" i="1" dirty="0">
                <a:latin typeface="Century Gothic" panose="020B0502020202020204" pitchFamily="34" charset="0"/>
              </a:rPr>
              <a:t>g</a:t>
            </a:r>
            <a:r>
              <a:rPr lang="en-GB" sz="3600" b="1" dirty="0">
                <a:latin typeface="Century Gothic" panose="020B0502020202020204" pitchFamily="34" charset="0"/>
              </a:rPr>
              <a:t> + 11</a:t>
            </a:r>
            <a:r>
              <a:rPr lang="en-GB" sz="3600" b="1" i="1" dirty="0">
                <a:latin typeface="Century Gothic" panose="020B0502020202020204" pitchFamily="34" charset="0"/>
              </a:rPr>
              <a:t>f</a:t>
            </a:r>
            <a:r>
              <a:rPr lang="en-GB" sz="3600" b="1" dirty="0">
                <a:latin typeface="Century Gothic" panose="020B0502020202020204" pitchFamily="34" charset="0"/>
              </a:rPr>
              <a:t> = 60</a:t>
            </a:r>
          </a:p>
        </p:txBody>
      </p:sp>
      <p:sp>
        <p:nvSpPr>
          <p:cNvPr id="16" name="Speech Bubble: Rectangle with Corners Rounded 15">
            <a:extLst>
              <a:ext uri="{FF2B5EF4-FFF2-40B4-BE49-F238E27FC236}">
                <a16:creationId xmlns:a16="http://schemas.microsoft.com/office/drawing/2014/main" id="{175F9EFC-3841-465A-8325-E0868FC11AAE}"/>
              </a:ext>
            </a:extLst>
          </p:cNvPr>
          <p:cNvSpPr/>
          <p:nvPr/>
        </p:nvSpPr>
        <p:spPr>
          <a:xfrm>
            <a:off x="4900492" y="2480182"/>
            <a:ext cx="3230634" cy="820827"/>
          </a:xfrm>
          <a:prstGeom prst="wedgeRoundRectCallout">
            <a:avLst>
              <a:gd name="adj1" fmla="val -77987"/>
              <a:gd name="adj2" fmla="val 4137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If </a:t>
            </a:r>
            <a:r>
              <a:rPr lang="en-GB" sz="2400" b="1" i="1" dirty="0">
                <a:solidFill>
                  <a:schemeClr val="tx1"/>
                </a:solidFill>
                <a:latin typeface="Century Gothic" panose="020B0502020202020204" pitchFamily="34" charset="0"/>
              </a:rPr>
              <a:t>g</a:t>
            </a:r>
            <a:r>
              <a:rPr lang="en-GB" sz="2400" b="1" dirty="0">
                <a:solidFill>
                  <a:schemeClr val="tx1"/>
                </a:solidFill>
                <a:latin typeface="Century Gothic" panose="020B0502020202020204" pitchFamily="34" charset="0"/>
              </a:rPr>
              <a:t> = 9, </a:t>
            </a:r>
            <a:r>
              <a:rPr lang="en-GB" sz="2400" b="1" i="1" dirty="0">
                <a:solidFill>
                  <a:schemeClr val="tx1"/>
                </a:solidFill>
                <a:latin typeface="Century Gothic" panose="020B0502020202020204" pitchFamily="34" charset="0"/>
              </a:rPr>
              <a:t>f</a:t>
            </a:r>
            <a:r>
              <a:rPr lang="en-GB" sz="2400" b="1" dirty="0">
                <a:solidFill>
                  <a:schemeClr val="tx1"/>
                </a:solidFill>
                <a:latin typeface="Century Gothic" panose="020B0502020202020204" pitchFamily="34" charset="0"/>
              </a:rPr>
              <a:t> must = 33</a:t>
            </a:r>
          </a:p>
        </p:txBody>
      </p:sp>
    </p:spTree>
    <p:extLst>
      <p:ext uri="{BB962C8B-B14F-4D97-AF65-F5344CB8AC3E}">
        <p14:creationId xmlns:p14="http://schemas.microsoft.com/office/powerpoint/2010/main" val="209267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6DA9A2B7-FB39-4F58-8D7E-77A25700FEE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3556F11A-2B23-4824-AB00-2991B50EA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Razia is trying to find all the possibilities for </a:t>
            </a:r>
            <a:r>
              <a:rPr lang="en-GB" sz="2000" b="1" i="1" dirty="0">
                <a:solidFill>
                  <a:schemeClr val="tx1"/>
                </a:solidFill>
                <a:latin typeface="Century Gothic" panose="020B0502020202020204" pitchFamily="34" charset="0"/>
              </a:rPr>
              <a:t>g</a:t>
            </a:r>
            <a:r>
              <a:rPr lang="en-GB" sz="2000" b="1" dirty="0">
                <a:solidFill>
                  <a:schemeClr val="tx1"/>
                </a:solidFill>
                <a:latin typeface="Century Gothic" panose="020B0502020202020204" pitchFamily="34" charset="0"/>
              </a:rPr>
              <a:t> and </a:t>
            </a:r>
            <a:r>
              <a:rPr lang="en-GB" sz="2000" b="1" i="1" dirty="0">
                <a:solidFill>
                  <a:schemeClr val="tx1"/>
                </a:solidFill>
                <a:latin typeface="Century Gothic" panose="020B0502020202020204" pitchFamily="34" charset="0"/>
              </a:rPr>
              <a:t>f</a:t>
            </a:r>
            <a:r>
              <a:rPr lang="en-GB" sz="2000" b="1" dirty="0">
                <a:solidFill>
                  <a:schemeClr val="tx1"/>
                </a:solidFill>
                <a:latin typeface="Century Gothic" panose="020B0502020202020204" pitchFamily="34" charset="0"/>
              </a:rPr>
              <a: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Razia correct? Explain your answer.</a:t>
            </a:r>
          </a:p>
          <a:p>
            <a:pPr lvl="0" defTabSz="514350">
              <a:defRPr/>
            </a:pPr>
            <a:r>
              <a:rPr lang="en-GB" sz="2000" b="1" dirty="0">
                <a:solidFill>
                  <a:schemeClr val="tx1"/>
                </a:solidFill>
                <a:latin typeface="Century Gothic" panose="020B0502020202020204" pitchFamily="34" charset="0"/>
              </a:rPr>
              <a:t>Razia is incorrect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8EEF7CD3-4E66-48F2-9EB6-4812D2FEB9F4}"/>
              </a:ext>
            </a:extLst>
          </p:cNvPr>
          <p:cNvSpPr/>
          <p:nvPr/>
        </p:nvSpPr>
        <p:spPr>
          <a:xfrm>
            <a:off x="2677784" y="1354054"/>
            <a:ext cx="3350611" cy="755458"/>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3</a:t>
            </a:r>
            <a:r>
              <a:rPr lang="en-GB" sz="3600" b="1" i="1" dirty="0">
                <a:latin typeface="Century Gothic" panose="020B0502020202020204" pitchFamily="34" charset="0"/>
              </a:rPr>
              <a:t>g</a:t>
            </a:r>
            <a:r>
              <a:rPr lang="en-GB" sz="3600" b="1" dirty="0">
                <a:latin typeface="Century Gothic" panose="020B0502020202020204" pitchFamily="34" charset="0"/>
              </a:rPr>
              <a:t> + 11</a:t>
            </a:r>
            <a:r>
              <a:rPr lang="en-GB" sz="3600" b="1" i="1" dirty="0">
                <a:latin typeface="Century Gothic" panose="020B0502020202020204" pitchFamily="34" charset="0"/>
              </a:rPr>
              <a:t>f</a:t>
            </a:r>
            <a:r>
              <a:rPr lang="en-GB" sz="3600" b="1" dirty="0">
                <a:latin typeface="Century Gothic" panose="020B0502020202020204" pitchFamily="34" charset="0"/>
              </a:rPr>
              <a:t> = 60</a:t>
            </a:r>
          </a:p>
        </p:txBody>
      </p:sp>
      <p:sp>
        <p:nvSpPr>
          <p:cNvPr id="16" name="Speech Bubble: Rectangle with Corners Rounded 15">
            <a:extLst>
              <a:ext uri="{FF2B5EF4-FFF2-40B4-BE49-F238E27FC236}">
                <a16:creationId xmlns:a16="http://schemas.microsoft.com/office/drawing/2014/main" id="{175F9EFC-3841-465A-8325-E0868FC11AAE}"/>
              </a:ext>
            </a:extLst>
          </p:cNvPr>
          <p:cNvSpPr/>
          <p:nvPr/>
        </p:nvSpPr>
        <p:spPr>
          <a:xfrm>
            <a:off x="4900492" y="2480182"/>
            <a:ext cx="3230634" cy="820827"/>
          </a:xfrm>
          <a:prstGeom prst="wedgeRoundRectCallout">
            <a:avLst>
              <a:gd name="adj1" fmla="val -77987"/>
              <a:gd name="adj2" fmla="val 4137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If </a:t>
            </a:r>
            <a:r>
              <a:rPr lang="en-GB" sz="2400" b="1" i="1" dirty="0">
                <a:solidFill>
                  <a:schemeClr val="tx1"/>
                </a:solidFill>
                <a:latin typeface="Century Gothic" panose="020B0502020202020204" pitchFamily="34" charset="0"/>
              </a:rPr>
              <a:t>g</a:t>
            </a:r>
            <a:r>
              <a:rPr lang="en-GB" sz="2400" b="1" dirty="0">
                <a:solidFill>
                  <a:schemeClr val="tx1"/>
                </a:solidFill>
                <a:latin typeface="Century Gothic" panose="020B0502020202020204" pitchFamily="34" charset="0"/>
              </a:rPr>
              <a:t> = 9, </a:t>
            </a:r>
            <a:r>
              <a:rPr lang="en-GB" sz="2400" b="1" i="1" dirty="0">
                <a:solidFill>
                  <a:schemeClr val="tx1"/>
                </a:solidFill>
                <a:latin typeface="Century Gothic" panose="020B0502020202020204" pitchFamily="34" charset="0"/>
              </a:rPr>
              <a:t>f</a:t>
            </a:r>
            <a:r>
              <a:rPr lang="en-GB" sz="2400" b="1" dirty="0">
                <a:solidFill>
                  <a:schemeClr val="tx1"/>
                </a:solidFill>
                <a:latin typeface="Century Gothic" panose="020B0502020202020204" pitchFamily="34" charset="0"/>
              </a:rPr>
              <a:t> must = 33</a:t>
            </a:r>
          </a:p>
        </p:txBody>
      </p:sp>
    </p:spTree>
    <p:extLst>
      <p:ext uri="{BB962C8B-B14F-4D97-AF65-F5344CB8AC3E}">
        <p14:creationId xmlns:p14="http://schemas.microsoft.com/office/powerpoint/2010/main" val="102629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6DA9A2B7-FB39-4F58-8D7E-77A25700FEE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3556F11A-2B23-4824-AB00-2991B50EA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Razia is trying to find all the possibilities for </a:t>
            </a:r>
            <a:r>
              <a:rPr lang="en-GB" sz="2000" b="1" i="1" dirty="0">
                <a:solidFill>
                  <a:schemeClr val="tx1"/>
                </a:solidFill>
                <a:latin typeface="Century Gothic" panose="020B0502020202020204" pitchFamily="34" charset="0"/>
              </a:rPr>
              <a:t>g</a:t>
            </a:r>
            <a:r>
              <a:rPr lang="en-GB" sz="2000" b="1" dirty="0">
                <a:solidFill>
                  <a:schemeClr val="tx1"/>
                </a:solidFill>
                <a:latin typeface="Century Gothic" panose="020B0502020202020204" pitchFamily="34" charset="0"/>
              </a:rPr>
              <a:t> and </a:t>
            </a:r>
            <a:r>
              <a:rPr lang="en-GB" sz="2000" b="1" i="1" dirty="0">
                <a:solidFill>
                  <a:schemeClr val="tx1"/>
                </a:solidFill>
                <a:latin typeface="Century Gothic" panose="020B0502020202020204" pitchFamily="34" charset="0"/>
              </a:rPr>
              <a:t>f</a:t>
            </a:r>
            <a:r>
              <a:rPr lang="en-GB" sz="2000" b="1" dirty="0">
                <a:solidFill>
                  <a:schemeClr val="tx1"/>
                </a:solidFill>
                <a:latin typeface="Century Gothic" panose="020B0502020202020204" pitchFamily="34" charset="0"/>
              </a:rPr>
              <a: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Razia correct? Explain your answer.</a:t>
            </a:r>
          </a:p>
          <a:p>
            <a:pPr lvl="0" defTabSz="514350">
              <a:defRPr/>
            </a:pPr>
            <a:r>
              <a:rPr lang="en-GB" sz="2000" b="1" dirty="0">
                <a:solidFill>
                  <a:srgbClr val="FF0000"/>
                </a:solidFill>
                <a:latin typeface="Century Gothic" panose="020B0502020202020204" pitchFamily="34" charset="0"/>
              </a:rPr>
              <a:t>Razia is incorrect because she has forgotten that </a:t>
            </a:r>
            <a:r>
              <a:rPr lang="en-GB" sz="2000" b="1" i="1" dirty="0">
                <a:solidFill>
                  <a:srgbClr val="FF0000"/>
                </a:solidFill>
                <a:latin typeface="Century Gothic" panose="020B0502020202020204" pitchFamily="34" charset="0"/>
              </a:rPr>
              <a:t>f </a:t>
            </a:r>
            <a:r>
              <a:rPr lang="en-GB" sz="2000" b="1" dirty="0">
                <a:solidFill>
                  <a:srgbClr val="FF0000"/>
                </a:solidFill>
                <a:latin typeface="Century Gothic" panose="020B0502020202020204" pitchFamily="34" charset="0"/>
              </a:rPr>
              <a:t>needs multiplying by 11.</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3 x 9 = 27; 60 – 27 = 33; 33 ÷ 11 = 3; </a:t>
            </a:r>
            <a:r>
              <a:rPr lang="en-GB" sz="2000" b="1" i="1" dirty="0">
                <a:solidFill>
                  <a:srgbClr val="FF0000"/>
                </a:solidFill>
                <a:latin typeface="Century Gothic" panose="020B0502020202020204" pitchFamily="34" charset="0"/>
              </a:rPr>
              <a:t>f</a:t>
            </a:r>
            <a:r>
              <a:rPr lang="en-GB" sz="2000" b="1" dirty="0">
                <a:solidFill>
                  <a:srgbClr val="FF0000"/>
                </a:solidFill>
                <a:latin typeface="Century Gothic" panose="020B0502020202020204" pitchFamily="34" charset="0"/>
              </a:rPr>
              <a:t> = 3</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8EEF7CD3-4E66-48F2-9EB6-4812D2FEB9F4}"/>
              </a:ext>
            </a:extLst>
          </p:cNvPr>
          <p:cNvSpPr/>
          <p:nvPr/>
        </p:nvSpPr>
        <p:spPr>
          <a:xfrm>
            <a:off x="2677784" y="1354054"/>
            <a:ext cx="3350611" cy="755458"/>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3</a:t>
            </a:r>
            <a:r>
              <a:rPr lang="en-GB" sz="3600" b="1" i="1" dirty="0">
                <a:latin typeface="Century Gothic" panose="020B0502020202020204" pitchFamily="34" charset="0"/>
              </a:rPr>
              <a:t>g</a:t>
            </a:r>
            <a:r>
              <a:rPr lang="en-GB" sz="3600" b="1" dirty="0">
                <a:latin typeface="Century Gothic" panose="020B0502020202020204" pitchFamily="34" charset="0"/>
              </a:rPr>
              <a:t> + 11</a:t>
            </a:r>
            <a:r>
              <a:rPr lang="en-GB" sz="3600" b="1" i="1" dirty="0">
                <a:latin typeface="Century Gothic" panose="020B0502020202020204" pitchFamily="34" charset="0"/>
              </a:rPr>
              <a:t>f</a:t>
            </a:r>
            <a:r>
              <a:rPr lang="en-GB" sz="3600" b="1" dirty="0">
                <a:latin typeface="Century Gothic" panose="020B0502020202020204" pitchFamily="34" charset="0"/>
              </a:rPr>
              <a:t> = 60</a:t>
            </a:r>
          </a:p>
        </p:txBody>
      </p:sp>
      <p:sp>
        <p:nvSpPr>
          <p:cNvPr id="16" name="Speech Bubble: Rectangle with Corners Rounded 15">
            <a:extLst>
              <a:ext uri="{FF2B5EF4-FFF2-40B4-BE49-F238E27FC236}">
                <a16:creationId xmlns:a16="http://schemas.microsoft.com/office/drawing/2014/main" id="{175F9EFC-3841-465A-8325-E0868FC11AAE}"/>
              </a:ext>
            </a:extLst>
          </p:cNvPr>
          <p:cNvSpPr/>
          <p:nvPr/>
        </p:nvSpPr>
        <p:spPr>
          <a:xfrm>
            <a:off x="4900492" y="2480182"/>
            <a:ext cx="3230634" cy="820827"/>
          </a:xfrm>
          <a:prstGeom prst="wedgeRoundRectCallout">
            <a:avLst>
              <a:gd name="adj1" fmla="val -77987"/>
              <a:gd name="adj2" fmla="val 4137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If </a:t>
            </a:r>
            <a:r>
              <a:rPr lang="en-GB" sz="2400" b="1" i="1" dirty="0">
                <a:solidFill>
                  <a:schemeClr val="tx1"/>
                </a:solidFill>
                <a:latin typeface="Century Gothic" panose="020B0502020202020204" pitchFamily="34" charset="0"/>
              </a:rPr>
              <a:t>g</a:t>
            </a:r>
            <a:r>
              <a:rPr lang="en-GB" sz="2400" b="1" dirty="0">
                <a:solidFill>
                  <a:schemeClr val="tx1"/>
                </a:solidFill>
                <a:latin typeface="Century Gothic" panose="020B0502020202020204" pitchFamily="34" charset="0"/>
              </a:rPr>
              <a:t> = 9, </a:t>
            </a:r>
            <a:r>
              <a:rPr lang="en-GB" sz="2400" b="1" i="1" dirty="0">
                <a:solidFill>
                  <a:schemeClr val="tx1"/>
                </a:solidFill>
                <a:latin typeface="Century Gothic" panose="020B0502020202020204" pitchFamily="34" charset="0"/>
              </a:rPr>
              <a:t>f</a:t>
            </a:r>
            <a:r>
              <a:rPr lang="en-GB" sz="2400" b="1" dirty="0">
                <a:solidFill>
                  <a:schemeClr val="tx1"/>
                </a:solidFill>
                <a:latin typeface="Century Gothic" panose="020B0502020202020204" pitchFamily="34" charset="0"/>
              </a:rPr>
              <a:t> must = 33</a:t>
            </a:r>
          </a:p>
        </p:txBody>
      </p:sp>
    </p:spTree>
    <p:extLst>
      <p:ext uri="{BB962C8B-B14F-4D97-AF65-F5344CB8AC3E}">
        <p14:creationId xmlns:p14="http://schemas.microsoft.com/office/powerpoint/2010/main" val="187818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If </a:t>
            </a:r>
            <a:r>
              <a:rPr lang="en-GB" sz="2000" b="1" i="1" dirty="0">
                <a:solidFill>
                  <a:schemeClr val="tx1"/>
                </a:solidFill>
                <a:latin typeface="Century Gothic" panose="020B0502020202020204" pitchFamily="34" charset="0"/>
              </a:rPr>
              <a:t>a</a:t>
            </a:r>
            <a:r>
              <a:rPr lang="en-GB" sz="2000" b="1" dirty="0">
                <a:solidFill>
                  <a:schemeClr val="tx1"/>
                </a:solidFill>
                <a:latin typeface="Century Gothic" panose="020B0502020202020204" pitchFamily="34" charset="0"/>
              </a:rPr>
              <a:t> is an odd number and </a:t>
            </a:r>
            <a:r>
              <a:rPr lang="en-GB" sz="2000" b="1" i="1" dirty="0">
                <a:solidFill>
                  <a:schemeClr val="tx1"/>
                </a:solidFill>
                <a:latin typeface="Century Gothic" panose="020B0502020202020204" pitchFamily="34" charset="0"/>
              </a:rPr>
              <a:t>b</a:t>
            </a:r>
            <a:r>
              <a:rPr lang="en-GB" sz="2000" b="1" dirty="0">
                <a:solidFill>
                  <a:schemeClr val="tx1"/>
                </a:solidFill>
                <a:latin typeface="Century Gothic" panose="020B0502020202020204" pitchFamily="34" charset="0"/>
              </a:rPr>
              <a:t> is 1.5, which of these could be true?</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Convince me.</a:t>
            </a:r>
            <a:endParaRPr lang="en-GB" sz="32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8" name="Table 27">
            <a:extLst>
              <a:ext uri="{FF2B5EF4-FFF2-40B4-BE49-F238E27FC236}">
                <a16:creationId xmlns:a16="http://schemas.microsoft.com/office/drawing/2014/main" id="{C17822FC-F11B-48C8-B889-7D9D2A3B7306}"/>
              </a:ext>
            </a:extLst>
          </p:cNvPr>
          <p:cNvGraphicFramePr>
            <a:graphicFrameLocks noGrp="1"/>
          </p:cNvGraphicFramePr>
          <p:nvPr>
            <p:extLst>
              <p:ext uri="{D42A27DB-BD31-4B8C-83A1-F6EECF244321}">
                <p14:modId xmlns:p14="http://schemas.microsoft.com/office/powerpoint/2010/main" val="1162176408"/>
              </p:ext>
            </p:extLst>
          </p:nvPr>
        </p:nvGraphicFramePr>
        <p:xfrm>
          <a:off x="2816000" y="1459751"/>
          <a:ext cx="3512000" cy="3682516"/>
        </p:xfrm>
        <a:graphic>
          <a:graphicData uri="http://schemas.openxmlformats.org/drawingml/2006/table">
            <a:tbl>
              <a:tblPr firstRow="1" bandRow="1">
                <a:tableStyleId>{5940675A-B579-460E-94D1-54222C63F5DA}</a:tableStyleId>
              </a:tblPr>
              <a:tblGrid>
                <a:gridCol w="3512000">
                  <a:extLst>
                    <a:ext uri="{9D8B030D-6E8A-4147-A177-3AD203B41FA5}">
                      <a16:colId xmlns:a16="http://schemas.microsoft.com/office/drawing/2014/main" val="902772443"/>
                    </a:ext>
                  </a:extLst>
                </a:gridCol>
              </a:tblGrid>
              <a:tr h="920629">
                <a:tc>
                  <a:txBody>
                    <a:bodyPr/>
                    <a:lstStyle/>
                    <a:p>
                      <a:pPr algn="l"/>
                      <a:r>
                        <a:rPr lang="en-GB" sz="2500" b="1" dirty="0">
                          <a:latin typeface="Century Gothic" panose="020B0502020202020204" pitchFamily="34" charset="0"/>
                        </a:rPr>
                        <a:t>A. 2</a:t>
                      </a:r>
                      <a:r>
                        <a:rPr lang="en-GB" sz="2500" b="1" i="1" dirty="0">
                          <a:latin typeface="Century Gothic" panose="020B0502020202020204" pitchFamily="34" charset="0"/>
                        </a:rPr>
                        <a:t>a</a:t>
                      </a:r>
                      <a:r>
                        <a:rPr lang="en-GB" sz="2500" b="1" dirty="0">
                          <a:latin typeface="Century Gothic" panose="020B0502020202020204" pitchFamily="34" charset="0"/>
                        </a:rPr>
                        <a:t> + 3</a:t>
                      </a:r>
                      <a:r>
                        <a:rPr lang="en-GB" sz="2500" b="1" i="1" dirty="0">
                          <a:latin typeface="Century Gothic" panose="020B0502020202020204" pitchFamily="34" charset="0"/>
                        </a:rPr>
                        <a:t>b</a:t>
                      </a:r>
                      <a:r>
                        <a:rPr lang="en-GB" sz="2500" b="1" dirty="0">
                          <a:latin typeface="Century Gothic" panose="020B0502020202020204" pitchFamily="34" charset="0"/>
                        </a:rPr>
                        <a:t> = 7.5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8019633"/>
                  </a:ext>
                </a:extLst>
              </a:tr>
              <a:tr h="920629">
                <a:tc>
                  <a:txBody>
                    <a:bodyPr/>
                    <a:lstStyle/>
                    <a:p>
                      <a:pPr algn="l"/>
                      <a:r>
                        <a:rPr lang="en-GB" sz="2500" b="1" dirty="0">
                          <a:latin typeface="Century Gothic" panose="020B0502020202020204" pitchFamily="34" charset="0"/>
                        </a:rPr>
                        <a:t>B. </a:t>
                      </a:r>
                      <a:r>
                        <a:rPr lang="en-GB" sz="2500" b="1" i="1" dirty="0">
                          <a:latin typeface="Century Gothic" panose="020B0502020202020204" pitchFamily="34" charset="0"/>
                        </a:rPr>
                        <a:t>a</a:t>
                      </a:r>
                      <a:r>
                        <a:rPr lang="en-GB" sz="2500" b="1" dirty="0">
                          <a:latin typeface="Century Gothic" panose="020B0502020202020204" pitchFamily="34" charset="0"/>
                        </a:rPr>
                        <a:t> + </a:t>
                      </a:r>
                      <a:r>
                        <a:rPr lang="en-GB" sz="2500" b="1" i="1" dirty="0">
                          <a:latin typeface="Century Gothic" panose="020B0502020202020204" pitchFamily="34" charset="0"/>
                        </a:rPr>
                        <a:t>a</a:t>
                      </a:r>
                      <a:r>
                        <a:rPr lang="en-GB" sz="2500" b="1" dirty="0">
                          <a:latin typeface="Century Gothic" panose="020B0502020202020204" pitchFamily="34" charset="0"/>
                        </a:rPr>
                        <a:t> – 4</a:t>
                      </a:r>
                      <a:r>
                        <a:rPr lang="en-GB" sz="2500" b="1" i="1" dirty="0">
                          <a:latin typeface="Century Gothic" panose="020B0502020202020204" pitchFamily="34" charset="0"/>
                        </a:rPr>
                        <a:t>b</a:t>
                      </a:r>
                      <a:r>
                        <a:rPr lang="en-GB" sz="2500" b="1" dirty="0">
                          <a:latin typeface="Century Gothic" panose="020B0502020202020204" pitchFamily="34" charset="0"/>
                        </a:rPr>
                        <a:t> = 4</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4797257"/>
                  </a:ext>
                </a:extLst>
              </a:tr>
              <a:tr h="920629">
                <a:tc>
                  <a:txBody>
                    <a:bodyPr/>
                    <a:lstStyle/>
                    <a:p>
                      <a:pPr algn="l"/>
                      <a:r>
                        <a:rPr lang="en-GB" sz="2500" b="1" dirty="0">
                          <a:latin typeface="Century Gothic" panose="020B0502020202020204" pitchFamily="34" charset="0"/>
                        </a:rPr>
                        <a:t>C. 4</a:t>
                      </a:r>
                      <a:r>
                        <a:rPr lang="en-GB" sz="2500" b="1" i="1" dirty="0">
                          <a:latin typeface="Century Gothic" panose="020B0502020202020204" pitchFamily="34" charset="0"/>
                        </a:rPr>
                        <a:t>a</a:t>
                      </a:r>
                      <a:r>
                        <a:rPr lang="en-GB" sz="2500" b="1" dirty="0">
                          <a:latin typeface="Century Gothic" panose="020B0502020202020204" pitchFamily="34" charset="0"/>
                        </a:rPr>
                        <a:t> + 5</a:t>
                      </a:r>
                      <a:r>
                        <a:rPr lang="en-GB" sz="2500" b="1" i="1" dirty="0">
                          <a:latin typeface="Century Gothic" panose="020B0502020202020204" pitchFamily="34" charset="0"/>
                        </a:rPr>
                        <a:t>b</a:t>
                      </a:r>
                      <a:r>
                        <a:rPr lang="en-GB" sz="2500" b="1" dirty="0">
                          <a:latin typeface="Century Gothic" panose="020B0502020202020204" pitchFamily="34" charset="0"/>
                        </a:rPr>
                        <a:t> = 27.5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433848"/>
                  </a:ext>
                </a:extLst>
              </a:tr>
              <a:tr h="920629">
                <a:tc>
                  <a:txBody>
                    <a:bodyPr/>
                    <a:lstStyle/>
                    <a:p>
                      <a:pPr algn="l"/>
                      <a:r>
                        <a:rPr lang="en-GB" sz="2500" b="1" dirty="0">
                          <a:latin typeface="Century Gothic" panose="020B0502020202020204" pitchFamily="34" charset="0"/>
                        </a:rPr>
                        <a:t>D. 2</a:t>
                      </a:r>
                      <a:r>
                        <a:rPr lang="en-GB" sz="2500" b="1" i="1" dirty="0">
                          <a:latin typeface="Century Gothic" panose="020B0502020202020204" pitchFamily="34" charset="0"/>
                        </a:rPr>
                        <a:t>a</a:t>
                      </a:r>
                      <a:r>
                        <a:rPr lang="en-GB" sz="2500" b="1" dirty="0">
                          <a:latin typeface="Century Gothic" panose="020B0502020202020204" pitchFamily="34" charset="0"/>
                        </a:rPr>
                        <a:t> + 3</a:t>
                      </a:r>
                      <a:r>
                        <a:rPr lang="en-GB" sz="2500" b="1" i="1" dirty="0">
                          <a:latin typeface="Century Gothic" panose="020B0502020202020204" pitchFamily="34" charset="0"/>
                        </a:rPr>
                        <a:t>b</a:t>
                      </a:r>
                      <a:r>
                        <a:rPr lang="en-GB" sz="2500" b="1" dirty="0">
                          <a:latin typeface="Century Gothic" panose="020B0502020202020204" pitchFamily="34" charset="0"/>
                        </a:rPr>
                        <a:t> = 18.5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505939"/>
                  </a:ext>
                </a:extLst>
              </a:tr>
            </a:tbl>
          </a:graphicData>
        </a:graphic>
      </p:graphicFrame>
    </p:spTree>
    <p:extLst>
      <p:ext uri="{BB962C8B-B14F-4D97-AF65-F5344CB8AC3E}">
        <p14:creationId xmlns:p14="http://schemas.microsoft.com/office/powerpoint/2010/main" val="362244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If </a:t>
            </a:r>
            <a:r>
              <a:rPr lang="en-GB" sz="2000" b="1" i="1" dirty="0">
                <a:solidFill>
                  <a:schemeClr val="tx1"/>
                </a:solidFill>
                <a:latin typeface="Century Gothic" panose="020B0502020202020204" pitchFamily="34" charset="0"/>
              </a:rPr>
              <a:t>a</a:t>
            </a:r>
            <a:r>
              <a:rPr lang="en-GB" sz="2000" b="1" dirty="0">
                <a:solidFill>
                  <a:schemeClr val="tx1"/>
                </a:solidFill>
                <a:latin typeface="Century Gothic" panose="020B0502020202020204" pitchFamily="34" charset="0"/>
              </a:rPr>
              <a:t> is an odd number and </a:t>
            </a:r>
            <a:r>
              <a:rPr lang="en-GB" sz="2000" b="1" i="1" dirty="0">
                <a:solidFill>
                  <a:schemeClr val="tx1"/>
                </a:solidFill>
                <a:latin typeface="Century Gothic" panose="020B0502020202020204" pitchFamily="34" charset="0"/>
              </a:rPr>
              <a:t>b</a:t>
            </a:r>
            <a:r>
              <a:rPr lang="en-GB" sz="2000" b="1" dirty="0">
                <a:solidFill>
                  <a:schemeClr val="tx1"/>
                </a:solidFill>
                <a:latin typeface="Century Gothic" panose="020B0502020202020204" pitchFamily="34" charset="0"/>
              </a:rPr>
              <a:t> is 1.5, which of these could be true?</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Convince me.</a:t>
            </a:r>
          </a:p>
          <a:p>
            <a:r>
              <a:rPr lang="en-GB" sz="2000" b="1" dirty="0">
                <a:solidFill>
                  <a:schemeClr val="tx1"/>
                </a:solidFill>
                <a:latin typeface="Century Gothic" panose="020B0502020202020204" pitchFamily="34" charset="0"/>
                <a:sym typeface="Wingdings" panose="05000000000000000000" pitchFamily="2" charset="2"/>
              </a:rPr>
              <a:t>They could all be true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8" name="Table 27">
            <a:extLst>
              <a:ext uri="{FF2B5EF4-FFF2-40B4-BE49-F238E27FC236}">
                <a16:creationId xmlns:a16="http://schemas.microsoft.com/office/drawing/2014/main" id="{C17822FC-F11B-48C8-B889-7D9D2A3B7306}"/>
              </a:ext>
            </a:extLst>
          </p:cNvPr>
          <p:cNvGraphicFramePr>
            <a:graphicFrameLocks noGrp="1"/>
          </p:cNvGraphicFramePr>
          <p:nvPr>
            <p:extLst/>
          </p:nvPr>
        </p:nvGraphicFramePr>
        <p:xfrm>
          <a:off x="2816000" y="1459751"/>
          <a:ext cx="3512000" cy="3682516"/>
        </p:xfrm>
        <a:graphic>
          <a:graphicData uri="http://schemas.openxmlformats.org/drawingml/2006/table">
            <a:tbl>
              <a:tblPr firstRow="1" bandRow="1">
                <a:tableStyleId>{5940675A-B579-460E-94D1-54222C63F5DA}</a:tableStyleId>
              </a:tblPr>
              <a:tblGrid>
                <a:gridCol w="3512000">
                  <a:extLst>
                    <a:ext uri="{9D8B030D-6E8A-4147-A177-3AD203B41FA5}">
                      <a16:colId xmlns:a16="http://schemas.microsoft.com/office/drawing/2014/main" val="902772443"/>
                    </a:ext>
                  </a:extLst>
                </a:gridCol>
              </a:tblGrid>
              <a:tr h="920629">
                <a:tc>
                  <a:txBody>
                    <a:bodyPr/>
                    <a:lstStyle/>
                    <a:p>
                      <a:pPr algn="l"/>
                      <a:r>
                        <a:rPr lang="en-GB" sz="2500" b="1" dirty="0">
                          <a:latin typeface="Century Gothic" panose="020B0502020202020204" pitchFamily="34" charset="0"/>
                        </a:rPr>
                        <a:t>A. 2</a:t>
                      </a:r>
                      <a:r>
                        <a:rPr lang="en-GB" sz="2500" b="1" i="1" dirty="0">
                          <a:latin typeface="Century Gothic" panose="020B0502020202020204" pitchFamily="34" charset="0"/>
                        </a:rPr>
                        <a:t>a</a:t>
                      </a:r>
                      <a:r>
                        <a:rPr lang="en-GB" sz="2500" b="1" dirty="0">
                          <a:latin typeface="Century Gothic" panose="020B0502020202020204" pitchFamily="34" charset="0"/>
                        </a:rPr>
                        <a:t> + 3</a:t>
                      </a:r>
                      <a:r>
                        <a:rPr lang="en-GB" sz="2500" b="1" i="1" dirty="0">
                          <a:latin typeface="Century Gothic" panose="020B0502020202020204" pitchFamily="34" charset="0"/>
                        </a:rPr>
                        <a:t>b</a:t>
                      </a:r>
                      <a:r>
                        <a:rPr lang="en-GB" sz="2500" b="1" dirty="0">
                          <a:latin typeface="Century Gothic" panose="020B0502020202020204" pitchFamily="34" charset="0"/>
                        </a:rPr>
                        <a:t> = 7.5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8019633"/>
                  </a:ext>
                </a:extLst>
              </a:tr>
              <a:tr h="920629">
                <a:tc>
                  <a:txBody>
                    <a:bodyPr/>
                    <a:lstStyle/>
                    <a:p>
                      <a:pPr algn="l"/>
                      <a:r>
                        <a:rPr lang="en-GB" sz="2500" b="1" dirty="0">
                          <a:latin typeface="Century Gothic" panose="020B0502020202020204" pitchFamily="34" charset="0"/>
                        </a:rPr>
                        <a:t>B. </a:t>
                      </a:r>
                      <a:r>
                        <a:rPr lang="en-GB" sz="2500" b="1" i="1" dirty="0">
                          <a:latin typeface="Century Gothic" panose="020B0502020202020204" pitchFamily="34" charset="0"/>
                        </a:rPr>
                        <a:t>a</a:t>
                      </a:r>
                      <a:r>
                        <a:rPr lang="en-GB" sz="2500" b="1" dirty="0">
                          <a:latin typeface="Century Gothic" panose="020B0502020202020204" pitchFamily="34" charset="0"/>
                        </a:rPr>
                        <a:t> + </a:t>
                      </a:r>
                      <a:r>
                        <a:rPr lang="en-GB" sz="2500" b="1" i="1" dirty="0">
                          <a:latin typeface="Century Gothic" panose="020B0502020202020204" pitchFamily="34" charset="0"/>
                        </a:rPr>
                        <a:t>a</a:t>
                      </a:r>
                      <a:r>
                        <a:rPr lang="en-GB" sz="2500" b="1" dirty="0">
                          <a:latin typeface="Century Gothic" panose="020B0502020202020204" pitchFamily="34" charset="0"/>
                        </a:rPr>
                        <a:t> – 4</a:t>
                      </a:r>
                      <a:r>
                        <a:rPr lang="en-GB" sz="2500" b="1" i="1" dirty="0">
                          <a:latin typeface="Century Gothic" panose="020B0502020202020204" pitchFamily="34" charset="0"/>
                        </a:rPr>
                        <a:t>b</a:t>
                      </a:r>
                      <a:r>
                        <a:rPr lang="en-GB" sz="2500" b="1" dirty="0">
                          <a:latin typeface="Century Gothic" panose="020B0502020202020204" pitchFamily="34" charset="0"/>
                        </a:rPr>
                        <a:t> = 4</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4797257"/>
                  </a:ext>
                </a:extLst>
              </a:tr>
              <a:tr h="920629">
                <a:tc>
                  <a:txBody>
                    <a:bodyPr/>
                    <a:lstStyle/>
                    <a:p>
                      <a:pPr algn="l"/>
                      <a:r>
                        <a:rPr lang="en-GB" sz="2500" b="1" dirty="0">
                          <a:latin typeface="Century Gothic" panose="020B0502020202020204" pitchFamily="34" charset="0"/>
                        </a:rPr>
                        <a:t>C. 4</a:t>
                      </a:r>
                      <a:r>
                        <a:rPr lang="en-GB" sz="2500" b="1" i="1" dirty="0">
                          <a:latin typeface="Century Gothic" panose="020B0502020202020204" pitchFamily="34" charset="0"/>
                        </a:rPr>
                        <a:t>a</a:t>
                      </a:r>
                      <a:r>
                        <a:rPr lang="en-GB" sz="2500" b="1" dirty="0">
                          <a:latin typeface="Century Gothic" panose="020B0502020202020204" pitchFamily="34" charset="0"/>
                        </a:rPr>
                        <a:t> + 5</a:t>
                      </a:r>
                      <a:r>
                        <a:rPr lang="en-GB" sz="2500" b="1" i="1" dirty="0">
                          <a:latin typeface="Century Gothic" panose="020B0502020202020204" pitchFamily="34" charset="0"/>
                        </a:rPr>
                        <a:t>b</a:t>
                      </a:r>
                      <a:r>
                        <a:rPr lang="en-GB" sz="2500" b="1" dirty="0">
                          <a:latin typeface="Century Gothic" panose="020B0502020202020204" pitchFamily="34" charset="0"/>
                        </a:rPr>
                        <a:t> = 27.5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433848"/>
                  </a:ext>
                </a:extLst>
              </a:tr>
              <a:tr h="920629">
                <a:tc>
                  <a:txBody>
                    <a:bodyPr/>
                    <a:lstStyle/>
                    <a:p>
                      <a:pPr algn="l"/>
                      <a:r>
                        <a:rPr lang="en-GB" sz="2500" b="1" dirty="0">
                          <a:latin typeface="Century Gothic" panose="020B0502020202020204" pitchFamily="34" charset="0"/>
                        </a:rPr>
                        <a:t>D. 2</a:t>
                      </a:r>
                      <a:r>
                        <a:rPr lang="en-GB" sz="2500" b="1" i="1" dirty="0">
                          <a:latin typeface="Century Gothic" panose="020B0502020202020204" pitchFamily="34" charset="0"/>
                        </a:rPr>
                        <a:t>a</a:t>
                      </a:r>
                      <a:r>
                        <a:rPr lang="en-GB" sz="2500" b="1" dirty="0">
                          <a:latin typeface="Century Gothic" panose="020B0502020202020204" pitchFamily="34" charset="0"/>
                        </a:rPr>
                        <a:t> + 3</a:t>
                      </a:r>
                      <a:r>
                        <a:rPr lang="en-GB" sz="2500" b="1" i="1" dirty="0">
                          <a:latin typeface="Century Gothic" panose="020B0502020202020204" pitchFamily="34" charset="0"/>
                        </a:rPr>
                        <a:t>b</a:t>
                      </a:r>
                      <a:r>
                        <a:rPr lang="en-GB" sz="2500" b="1" dirty="0">
                          <a:latin typeface="Century Gothic" panose="020B0502020202020204" pitchFamily="34" charset="0"/>
                        </a:rPr>
                        <a:t> = 18.5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505939"/>
                  </a:ext>
                </a:extLst>
              </a:tr>
            </a:tbl>
          </a:graphicData>
        </a:graphic>
      </p:graphicFrame>
    </p:spTree>
    <p:extLst>
      <p:ext uri="{BB962C8B-B14F-4D97-AF65-F5344CB8AC3E}">
        <p14:creationId xmlns:p14="http://schemas.microsoft.com/office/powerpoint/2010/main" val="1120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If </a:t>
            </a:r>
            <a:r>
              <a:rPr lang="en-GB" sz="2000" b="1" i="1" dirty="0">
                <a:solidFill>
                  <a:schemeClr val="tx1"/>
                </a:solidFill>
                <a:latin typeface="Century Gothic" panose="020B0502020202020204" pitchFamily="34" charset="0"/>
              </a:rPr>
              <a:t>a</a:t>
            </a:r>
            <a:r>
              <a:rPr lang="en-GB" sz="2000" b="1" dirty="0">
                <a:solidFill>
                  <a:schemeClr val="tx1"/>
                </a:solidFill>
                <a:latin typeface="Century Gothic" panose="020B0502020202020204" pitchFamily="34" charset="0"/>
              </a:rPr>
              <a:t> is an odd number and </a:t>
            </a:r>
            <a:r>
              <a:rPr lang="en-GB" sz="2000" b="1" i="1" dirty="0">
                <a:solidFill>
                  <a:schemeClr val="tx1"/>
                </a:solidFill>
                <a:latin typeface="Century Gothic" panose="020B0502020202020204" pitchFamily="34" charset="0"/>
              </a:rPr>
              <a:t>b</a:t>
            </a:r>
            <a:r>
              <a:rPr lang="en-GB" sz="2000" b="1" dirty="0">
                <a:solidFill>
                  <a:schemeClr val="tx1"/>
                </a:solidFill>
                <a:latin typeface="Century Gothic" panose="020B0502020202020204" pitchFamily="34" charset="0"/>
              </a:rPr>
              <a:t> is 1.5, which of these could be true?</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Convince me.</a:t>
            </a:r>
            <a:endParaRPr lang="en-GB" sz="3200" b="1" dirty="0">
              <a:solidFill>
                <a:schemeClr val="tx1"/>
              </a:solidFill>
              <a:latin typeface="Century Gothic" panose="020B0502020202020204" pitchFamily="34" charset="0"/>
              <a:sym typeface="Wingdings" panose="05000000000000000000" pitchFamily="2" charset="2"/>
            </a:endParaRPr>
          </a:p>
          <a:p>
            <a:pPr lvl="0"/>
            <a:r>
              <a:rPr lang="en-GB" sz="2000" b="1" dirty="0">
                <a:solidFill>
                  <a:srgbClr val="FF0000"/>
                </a:solidFill>
                <a:latin typeface="Century Gothic" panose="020B0502020202020204" pitchFamily="34" charset="0"/>
              </a:rPr>
              <a:t>They could all be true because: if </a:t>
            </a:r>
            <a:r>
              <a:rPr lang="en-GB" sz="2000" b="1" i="1" dirty="0">
                <a:solidFill>
                  <a:srgbClr val="FF0000"/>
                </a:solidFill>
                <a:latin typeface="Century Gothic" panose="020B0502020202020204" pitchFamily="34" charset="0"/>
              </a:rPr>
              <a:t>a</a:t>
            </a:r>
            <a:r>
              <a:rPr lang="en-GB" sz="2000" b="1" dirty="0">
                <a:solidFill>
                  <a:srgbClr val="FF0000"/>
                </a:solidFill>
                <a:latin typeface="Century Gothic" panose="020B0502020202020204" pitchFamily="34" charset="0"/>
              </a:rPr>
              <a:t> = 1.5, then A would be true; </a:t>
            </a:r>
          </a:p>
          <a:p>
            <a:pPr lvl="0"/>
            <a:r>
              <a:rPr lang="en-GB" sz="2000" b="1" dirty="0">
                <a:solidFill>
                  <a:srgbClr val="FF0000"/>
                </a:solidFill>
                <a:latin typeface="Century Gothic" panose="020B0502020202020204" pitchFamily="34" charset="0"/>
              </a:rPr>
              <a:t>if </a:t>
            </a:r>
            <a:r>
              <a:rPr lang="en-GB" sz="2000" b="1" i="1" dirty="0">
                <a:solidFill>
                  <a:srgbClr val="FF0000"/>
                </a:solidFill>
                <a:latin typeface="Century Gothic" panose="020B0502020202020204" pitchFamily="34" charset="0"/>
              </a:rPr>
              <a:t>a</a:t>
            </a:r>
            <a:r>
              <a:rPr lang="en-GB" sz="2000" b="1" dirty="0">
                <a:solidFill>
                  <a:srgbClr val="FF0000"/>
                </a:solidFill>
                <a:latin typeface="Century Gothic" panose="020B0502020202020204" pitchFamily="34" charset="0"/>
              </a:rPr>
              <a:t> = 5, then B and C would be true; if a = 7, then D would be true.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8" name="Table 27">
            <a:extLst>
              <a:ext uri="{FF2B5EF4-FFF2-40B4-BE49-F238E27FC236}">
                <a16:creationId xmlns:a16="http://schemas.microsoft.com/office/drawing/2014/main" id="{C17822FC-F11B-48C8-B889-7D9D2A3B7306}"/>
              </a:ext>
            </a:extLst>
          </p:cNvPr>
          <p:cNvGraphicFramePr>
            <a:graphicFrameLocks noGrp="1"/>
          </p:cNvGraphicFramePr>
          <p:nvPr>
            <p:extLst>
              <p:ext uri="{D42A27DB-BD31-4B8C-83A1-F6EECF244321}">
                <p14:modId xmlns:p14="http://schemas.microsoft.com/office/powerpoint/2010/main" val="1140605952"/>
              </p:ext>
            </p:extLst>
          </p:nvPr>
        </p:nvGraphicFramePr>
        <p:xfrm>
          <a:off x="2816000" y="1459751"/>
          <a:ext cx="3512000" cy="3682516"/>
        </p:xfrm>
        <a:graphic>
          <a:graphicData uri="http://schemas.openxmlformats.org/drawingml/2006/table">
            <a:tbl>
              <a:tblPr firstRow="1" bandRow="1">
                <a:tableStyleId>{5940675A-B579-460E-94D1-54222C63F5DA}</a:tableStyleId>
              </a:tblPr>
              <a:tblGrid>
                <a:gridCol w="3512000">
                  <a:extLst>
                    <a:ext uri="{9D8B030D-6E8A-4147-A177-3AD203B41FA5}">
                      <a16:colId xmlns:a16="http://schemas.microsoft.com/office/drawing/2014/main" val="902772443"/>
                    </a:ext>
                  </a:extLst>
                </a:gridCol>
              </a:tblGrid>
              <a:tr h="920629">
                <a:tc>
                  <a:txBody>
                    <a:bodyPr/>
                    <a:lstStyle/>
                    <a:p>
                      <a:pPr algn="l"/>
                      <a:r>
                        <a:rPr lang="en-GB" sz="2500" b="1" dirty="0">
                          <a:latin typeface="Century Gothic" panose="020B0502020202020204" pitchFamily="34" charset="0"/>
                        </a:rPr>
                        <a:t>A. 2</a:t>
                      </a:r>
                      <a:r>
                        <a:rPr lang="en-GB" sz="2500" b="1" i="1" dirty="0">
                          <a:latin typeface="Century Gothic" panose="020B0502020202020204" pitchFamily="34" charset="0"/>
                        </a:rPr>
                        <a:t>a</a:t>
                      </a:r>
                      <a:r>
                        <a:rPr lang="en-GB" sz="2500" b="1" dirty="0">
                          <a:latin typeface="Century Gothic" panose="020B0502020202020204" pitchFamily="34" charset="0"/>
                        </a:rPr>
                        <a:t> + 3</a:t>
                      </a:r>
                      <a:r>
                        <a:rPr lang="en-GB" sz="2500" b="1" i="1" dirty="0">
                          <a:latin typeface="Century Gothic" panose="020B0502020202020204" pitchFamily="34" charset="0"/>
                        </a:rPr>
                        <a:t>b</a:t>
                      </a:r>
                      <a:r>
                        <a:rPr lang="en-GB" sz="2500" b="1" dirty="0">
                          <a:latin typeface="Century Gothic" panose="020B0502020202020204" pitchFamily="34" charset="0"/>
                        </a:rPr>
                        <a:t> = 7.5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8019633"/>
                  </a:ext>
                </a:extLst>
              </a:tr>
              <a:tr h="920629">
                <a:tc>
                  <a:txBody>
                    <a:bodyPr/>
                    <a:lstStyle/>
                    <a:p>
                      <a:pPr algn="l"/>
                      <a:r>
                        <a:rPr lang="en-GB" sz="2500" b="1" dirty="0">
                          <a:latin typeface="Century Gothic" panose="020B0502020202020204" pitchFamily="34" charset="0"/>
                        </a:rPr>
                        <a:t>B. </a:t>
                      </a:r>
                      <a:r>
                        <a:rPr lang="en-GB" sz="2500" b="1" i="1" dirty="0">
                          <a:latin typeface="Century Gothic" panose="020B0502020202020204" pitchFamily="34" charset="0"/>
                        </a:rPr>
                        <a:t>a</a:t>
                      </a:r>
                      <a:r>
                        <a:rPr lang="en-GB" sz="2500" b="1" dirty="0">
                          <a:latin typeface="Century Gothic" panose="020B0502020202020204" pitchFamily="34" charset="0"/>
                        </a:rPr>
                        <a:t> + </a:t>
                      </a:r>
                      <a:r>
                        <a:rPr lang="en-GB" sz="2500" b="1" i="1" dirty="0">
                          <a:latin typeface="Century Gothic" panose="020B0502020202020204" pitchFamily="34" charset="0"/>
                        </a:rPr>
                        <a:t>a</a:t>
                      </a:r>
                      <a:r>
                        <a:rPr lang="en-GB" sz="2500" b="1" dirty="0">
                          <a:latin typeface="Century Gothic" panose="020B0502020202020204" pitchFamily="34" charset="0"/>
                        </a:rPr>
                        <a:t> – 4</a:t>
                      </a:r>
                      <a:r>
                        <a:rPr lang="en-GB" sz="2500" b="1" i="1" dirty="0">
                          <a:latin typeface="Century Gothic" panose="020B0502020202020204" pitchFamily="34" charset="0"/>
                        </a:rPr>
                        <a:t>b</a:t>
                      </a:r>
                      <a:r>
                        <a:rPr lang="en-GB" sz="2500" b="1" dirty="0">
                          <a:latin typeface="Century Gothic" panose="020B0502020202020204" pitchFamily="34" charset="0"/>
                        </a:rPr>
                        <a:t> = 4</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4797257"/>
                  </a:ext>
                </a:extLst>
              </a:tr>
              <a:tr h="920629">
                <a:tc>
                  <a:txBody>
                    <a:bodyPr/>
                    <a:lstStyle/>
                    <a:p>
                      <a:pPr algn="l"/>
                      <a:r>
                        <a:rPr lang="en-GB" sz="2500" b="1" dirty="0">
                          <a:latin typeface="Century Gothic" panose="020B0502020202020204" pitchFamily="34" charset="0"/>
                        </a:rPr>
                        <a:t>C. 4</a:t>
                      </a:r>
                      <a:r>
                        <a:rPr lang="en-GB" sz="2500" b="1" i="1" dirty="0">
                          <a:latin typeface="Century Gothic" panose="020B0502020202020204" pitchFamily="34" charset="0"/>
                        </a:rPr>
                        <a:t>a</a:t>
                      </a:r>
                      <a:r>
                        <a:rPr lang="en-GB" sz="2500" b="1" dirty="0">
                          <a:latin typeface="Century Gothic" panose="020B0502020202020204" pitchFamily="34" charset="0"/>
                        </a:rPr>
                        <a:t> + 5</a:t>
                      </a:r>
                      <a:r>
                        <a:rPr lang="en-GB" sz="2500" b="1" i="1" dirty="0">
                          <a:latin typeface="Century Gothic" panose="020B0502020202020204" pitchFamily="34" charset="0"/>
                        </a:rPr>
                        <a:t>b</a:t>
                      </a:r>
                      <a:r>
                        <a:rPr lang="en-GB" sz="2500" b="1" dirty="0">
                          <a:latin typeface="Century Gothic" panose="020B0502020202020204" pitchFamily="34" charset="0"/>
                        </a:rPr>
                        <a:t> = 27.5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433848"/>
                  </a:ext>
                </a:extLst>
              </a:tr>
              <a:tr h="920629">
                <a:tc>
                  <a:txBody>
                    <a:bodyPr/>
                    <a:lstStyle/>
                    <a:p>
                      <a:pPr algn="l"/>
                      <a:r>
                        <a:rPr lang="en-GB" sz="2500" b="1" dirty="0">
                          <a:latin typeface="Century Gothic" panose="020B0502020202020204" pitchFamily="34" charset="0"/>
                        </a:rPr>
                        <a:t>D. 2</a:t>
                      </a:r>
                      <a:r>
                        <a:rPr lang="en-GB" sz="2500" b="1" i="1" dirty="0">
                          <a:latin typeface="Century Gothic" panose="020B0502020202020204" pitchFamily="34" charset="0"/>
                        </a:rPr>
                        <a:t>a</a:t>
                      </a:r>
                      <a:r>
                        <a:rPr lang="en-GB" sz="2500" b="1" dirty="0">
                          <a:latin typeface="Century Gothic" panose="020B0502020202020204" pitchFamily="34" charset="0"/>
                        </a:rPr>
                        <a:t> + 3</a:t>
                      </a:r>
                      <a:r>
                        <a:rPr lang="en-GB" sz="2500" b="1" i="1" dirty="0">
                          <a:latin typeface="Century Gothic" panose="020B0502020202020204" pitchFamily="34" charset="0"/>
                        </a:rPr>
                        <a:t>b</a:t>
                      </a:r>
                      <a:r>
                        <a:rPr lang="en-GB" sz="2500" b="1" dirty="0">
                          <a:latin typeface="Century Gothic" panose="020B0502020202020204" pitchFamily="34" charset="0"/>
                        </a:rPr>
                        <a:t> = 18.5</a:t>
                      </a:r>
                    </a:p>
                  </a:txBody>
                  <a:tcPr marL="196010" marR="196010"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505939"/>
                  </a:ext>
                </a:extLst>
              </a:tr>
            </a:tbl>
          </a:graphicData>
        </a:graphic>
      </p:graphicFrame>
    </p:spTree>
    <p:extLst>
      <p:ext uri="{BB962C8B-B14F-4D97-AF65-F5344CB8AC3E}">
        <p14:creationId xmlns:p14="http://schemas.microsoft.com/office/powerpoint/2010/main" val="411264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Sweety</a:t>
            </a:r>
            <a:r>
              <a:rPr lang="en-GB" sz="2000" b="1" dirty="0">
                <a:solidFill>
                  <a:schemeClr val="tx1"/>
                </a:solidFill>
                <a:latin typeface="Century Gothic" panose="020B0502020202020204" pitchFamily="34" charset="0"/>
              </a:rPr>
              <a:t> Treaty sell 2 medium sweet boxes and 4 small sweet boxes for £36. What possible prices can you find for each sweet box?</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2" name="Rectangle: Rounded Corners 11">
            <a:extLst>
              <a:ext uri="{FF2B5EF4-FFF2-40B4-BE49-F238E27FC236}">
                <a16:creationId xmlns:a16="http://schemas.microsoft.com/office/drawing/2014/main" id="{BC29AACE-18FF-426C-8260-F70EFD77E0D8}"/>
              </a:ext>
            </a:extLst>
          </p:cNvPr>
          <p:cNvSpPr/>
          <p:nvPr/>
        </p:nvSpPr>
        <p:spPr>
          <a:xfrm>
            <a:off x="2632786" y="1852593"/>
            <a:ext cx="4256728" cy="6275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2</a:t>
            </a:r>
            <a:r>
              <a:rPr lang="en-GB" sz="3200" b="1" i="1" dirty="0">
                <a:solidFill>
                  <a:schemeClr val="tx1"/>
                </a:solidFill>
                <a:latin typeface="Century Gothic" panose="020B0502020202020204" pitchFamily="34" charset="0"/>
              </a:rPr>
              <a:t>m</a:t>
            </a:r>
            <a:r>
              <a:rPr lang="en-GB" sz="3200" b="1" dirty="0">
                <a:solidFill>
                  <a:schemeClr val="tx1"/>
                </a:solidFill>
                <a:latin typeface="Century Gothic" panose="020B0502020202020204" pitchFamily="34" charset="0"/>
              </a:rPr>
              <a:t> + 4</a:t>
            </a:r>
            <a:r>
              <a:rPr lang="en-GB" sz="3200" b="1" i="1" dirty="0">
                <a:solidFill>
                  <a:schemeClr val="tx1"/>
                </a:solidFill>
                <a:latin typeface="Century Gothic" panose="020B0502020202020204" pitchFamily="34" charset="0"/>
              </a:rPr>
              <a:t>s</a:t>
            </a:r>
            <a:r>
              <a:rPr lang="en-GB" sz="3200" b="1" dirty="0">
                <a:solidFill>
                  <a:schemeClr val="tx1"/>
                </a:solidFill>
                <a:latin typeface="Century Gothic" panose="020B0502020202020204" pitchFamily="34" charset="0"/>
              </a:rPr>
              <a:t> = £36</a:t>
            </a:r>
          </a:p>
        </p:txBody>
      </p:sp>
      <p:graphicFrame>
        <p:nvGraphicFramePr>
          <p:cNvPr id="13" name="Table 12">
            <a:extLst>
              <a:ext uri="{FF2B5EF4-FFF2-40B4-BE49-F238E27FC236}">
                <a16:creationId xmlns:a16="http://schemas.microsoft.com/office/drawing/2014/main" id="{19B6A0CE-A141-42D1-B01D-220FFF86B692}"/>
              </a:ext>
            </a:extLst>
          </p:cNvPr>
          <p:cNvGraphicFramePr>
            <a:graphicFrameLocks noGrp="1"/>
          </p:cNvGraphicFramePr>
          <p:nvPr>
            <p:extLst>
              <p:ext uri="{D42A27DB-BD31-4B8C-83A1-F6EECF244321}">
                <p14:modId xmlns:p14="http://schemas.microsoft.com/office/powerpoint/2010/main" val="1274081182"/>
              </p:ext>
            </p:extLst>
          </p:nvPr>
        </p:nvGraphicFramePr>
        <p:xfrm>
          <a:off x="2465207" y="2718910"/>
          <a:ext cx="4591886" cy="2526813"/>
        </p:xfrm>
        <a:graphic>
          <a:graphicData uri="http://schemas.openxmlformats.org/drawingml/2006/table">
            <a:tbl>
              <a:tblPr firstRow="1" bandRow="1">
                <a:tableStyleId>{5940675A-B579-460E-94D1-54222C63F5DA}</a:tableStyleId>
              </a:tblPr>
              <a:tblGrid>
                <a:gridCol w="2295943">
                  <a:extLst>
                    <a:ext uri="{9D8B030D-6E8A-4147-A177-3AD203B41FA5}">
                      <a16:colId xmlns:a16="http://schemas.microsoft.com/office/drawing/2014/main" val="3268024765"/>
                    </a:ext>
                  </a:extLst>
                </a:gridCol>
                <a:gridCol w="2295943">
                  <a:extLst>
                    <a:ext uri="{9D8B030D-6E8A-4147-A177-3AD203B41FA5}">
                      <a16:colId xmlns:a16="http://schemas.microsoft.com/office/drawing/2014/main" val="1303621844"/>
                    </a:ext>
                  </a:extLst>
                </a:gridCol>
              </a:tblGrid>
              <a:tr h="485975">
                <a:tc>
                  <a:txBody>
                    <a:bodyPr/>
                    <a:lstStyle/>
                    <a:p>
                      <a:pPr algn="ctr"/>
                      <a:r>
                        <a:rPr lang="en-GB" sz="2100" b="1" i="1" dirty="0">
                          <a:latin typeface="Century Gothic" panose="020B0502020202020204" pitchFamily="34" charset="0"/>
                        </a:rPr>
                        <a:t>m</a:t>
                      </a:r>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100" b="1" i="1" dirty="0">
                          <a:latin typeface="Century Gothic" panose="020B0502020202020204" pitchFamily="34" charset="0"/>
                        </a:rPr>
                        <a:t>s</a:t>
                      </a:r>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68531071"/>
                  </a:ext>
                </a:extLst>
              </a:tr>
              <a:tr h="2040838">
                <a:tc>
                  <a:txBody>
                    <a:bodyPr/>
                    <a:lstStyle/>
                    <a:p>
                      <a:endParaRPr lang="en-GB" sz="3200" dirty="0"/>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200" dirty="0"/>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028376"/>
                  </a:ext>
                </a:extLst>
              </a:tr>
            </a:tbl>
          </a:graphicData>
        </a:graphic>
      </p:graphicFrame>
    </p:spTree>
    <p:extLst>
      <p:ext uri="{BB962C8B-B14F-4D97-AF65-F5344CB8AC3E}">
        <p14:creationId xmlns:p14="http://schemas.microsoft.com/office/powerpoint/2010/main" val="182926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8">
            <a:extLst>
              <a:ext uri="{FF2B5EF4-FFF2-40B4-BE49-F238E27FC236}">
                <a16:creationId xmlns:a16="http://schemas.microsoft.com/office/drawing/2014/main" id="{DCFC89FA-C96C-4AD4-A619-AAE8C88B601D}"/>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3 – Algebra</a:t>
            </a:r>
            <a:endParaRPr lang="en-GB" sz="1600" b="1" dirty="0">
              <a:solidFill>
                <a:srgbClr val="E7E6E6">
                  <a:lumMod val="25000"/>
                </a:srgb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r>
              <a:rPr lang="en-GB" sz="4800" b="1" dirty="0">
                <a:solidFill>
                  <a:srgbClr val="E7E6E6">
                    <a:lumMod val="25000"/>
                  </a:srgbClr>
                </a:solidFill>
                <a:latin typeface="Century Gothic" panose="020B0502020202020204" pitchFamily="34" charset="0"/>
              </a:rPr>
              <a:t>Step 10: Enumerate Possibilities</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9126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Sweety</a:t>
            </a:r>
            <a:r>
              <a:rPr lang="en-GB" sz="2000" b="1" dirty="0">
                <a:solidFill>
                  <a:schemeClr val="tx1"/>
                </a:solidFill>
                <a:latin typeface="Century Gothic" panose="020B0502020202020204" pitchFamily="34" charset="0"/>
              </a:rPr>
              <a:t> Treaty sell 2 medium sweet boxes and 4 small sweet boxes for £36. What possible prices can you find for each sweet box?</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t>
            </a:r>
            <a:r>
              <a:rPr lang="en-GB" sz="2000" b="1">
                <a:solidFill>
                  <a:srgbClr val="FF0000"/>
                </a:solidFill>
                <a:latin typeface="Century Gothic" panose="020B0502020202020204" pitchFamily="34" charset="0"/>
              </a:rPr>
              <a:t>possible answers, </a:t>
            </a:r>
            <a:r>
              <a:rPr lang="en-GB" sz="2000" b="1" dirty="0">
                <a:solidFill>
                  <a:srgbClr val="FF0000"/>
                </a:solidFill>
                <a:latin typeface="Century Gothic" panose="020B0502020202020204" pitchFamily="34" charset="0"/>
              </a:rPr>
              <a:t>for example: </a:t>
            </a:r>
            <a:r>
              <a:rPr lang="en-GB" sz="2000" b="1" i="1" dirty="0">
                <a:solidFill>
                  <a:srgbClr val="FF0000"/>
                </a:solidFill>
                <a:latin typeface="Century Gothic" panose="020B0502020202020204" pitchFamily="34" charset="0"/>
              </a:rPr>
              <a:t>m</a:t>
            </a:r>
            <a:r>
              <a:rPr lang="en-GB" sz="2000" b="1" dirty="0">
                <a:solidFill>
                  <a:srgbClr val="FF0000"/>
                </a:solidFill>
                <a:latin typeface="Century Gothic" panose="020B0502020202020204" pitchFamily="34" charset="0"/>
              </a:rPr>
              <a:t> = 8, </a:t>
            </a:r>
            <a:r>
              <a:rPr lang="en-GB" sz="2000" b="1" i="1" dirty="0">
                <a:solidFill>
                  <a:srgbClr val="FF0000"/>
                </a:solidFill>
                <a:latin typeface="Century Gothic" panose="020B0502020202020204" pitchFamily="34" charset="0"/>
              </a:rPr>
              <a:t>s</a:t>
            </a:r>
            <a:r>
              <a:rPr lang="en-GB" sz="2000" b="1" dirty="0">
                <a:solidFill>
                  <a:srgbClr val="FF0000"/>
                </a:solidFill>
                <a:latin typeface="Century Gothic" panose="020B0502020202020204" pitchFamily="34" charset="0"/>
              </a:rPr>
              <a:t> = 5; </a:t>
            </a:r>
            <a:r>
              <a:rPr lang="en-GB" sz="2000" b="1" i="1" dirty="0">
                <a:solidFill>
                  <a:srgbClr val="FF0000"/>
                </a:solidFill>
                <a:latin typeface="Century Gothic" panose="020B0502020202020204" pitchFamily="34" charset="0"/>
              </a:rPr>
              <a:t>m</a:t>
            </a:r>
            <a:r>
              <a:rPr lang="en-GB" sz="2000" b="1" dirty="0">
                <a:solidFill>
                  <a:srgbClr val="FF0000"/>
                </a:solidFill>
                <a:latin typeface="Century Gothic" panose="020B0502020202020204" pitchFamily="34" charset="0"/>
              </a:rPr>
              <a:t> = 9, </a:t>
            </a:r>
            <a:r>
              <a:rPr lang="en-GB" sz="2000" b="1" i="1" dirty="0">
                <a:solidFill>
                  <a:srgbClr val="FF0000"/>
                </a:solidFill>
                <a:latin typeface="Century Gothic" panose="020B0502020202020204" pitchFamily="34" charset="0"/>
              </a:rPr>
              <a:t>s</a:t>
            </a:r>
            <a:r>
              <a:rPr lang="en-GB" sz="2000" b="1" dirty="0">
                <a:solidFill>
                  <a:srgbClr val="FF0000"/>
                </a:solidFill>
                <a:latin typeface="Century Gothic" panose="020B0502020202020204" pitchFamily="34" charset="0"/>
              </a:rPr>
              <a:t> = 4.5; </a:t>
            </a:r>
          </a:p>
          <a:p>
            <a:pPr algn="ctr"/>
            <a:r>
              <a:rPr lang="en-GB" sz="2000" b="1" i="1" dirty="0">
                <a:solidFill>
                  <a:srgbClr val="FF0000"/>
                </a:solidFill>
                <a:latin typeface="Century Gothic" panose="020B0502020202020204" pitchFamily="34" charset="0"/>
              </a:rPr>
              <a:t>m</a:t>
            </a:r>
            <a:r>
              <a:rPr lang="en-GB" sz="2000" b="1" dirty="0">
                <a:solidFill>
                  <a:srgbClr val="FF0000"/>
                </a:solidFill>
                <a:latin typeface="Century Gothic" panose="020B0502020202020204" pitchFamily="34" charset="0"/>
              </a:rPr>
              <a:t> = 10, </a:t>
            </a:r>
            <a:r>
              <a:rPr lang="en-GB" sz="2000" b="1" i="1" dirty="0">
                <a:solidFill>
                  <a:srgbClr val="FF0000"/>
                </a:solidFill>
                <a:latin typeface="Century Gothic" panose="020B0502020202020204" pitchFamily="34" charset="0"/>
              </a:rPr>
              <a:t>s</a:t>
            </a:r>
            <a:r>
              <a:rPr lang="en-GB" sz="2000" b="1" dirty="0">
                <a:solidFill>
                  <a:srgbClr val="FF0000"/>
                </a:solidFill>
                <a:latin typeface="Century Gothic" panose="020B0502020202020204" pitchFamily="34" charset="0"/>
              </a:rPr>
              <a:t> = 4</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2" name="Rectangle: Rounded Corners 11">
            <a:extLst>
              <a:ext uri="{FF2B5EF4-FFF2-40B4-BE49-F238E27FC236}">
                <a16:creationId xmlns:a16="http://schemas.microsoft.com/office/drawing/2014/main" id="{BC29AACE-18FF-426C-8260-F70EFD77E0D8}"/>
              </a:ext>
            </a:extLst>
          </p:cNvPr>
          <p:cNvSpPr/>
          <p:nvPr/>
        </p:nvSpPr>
        <p:spPr>
          <a:xfrm>
            <a:off x="2632786" y="1852593"/>
            <a:ext cx="4256728" cy="6275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2</a:t>
            </a:r>
            <a:r>
              <a:rPr lang="en-GB" sz="3200" b="1" i="1" dirty="0">
                <a:solidFill>
                  <a:schemeClr val="tx1"/>
                </a:solidFill>
                <a:latin typeface="Century Gothic" panose="020B0502020202020204" pitchFamily="34" charset="0"/>
              </a:rPr>
              <a:t>m</a:t>
            </a:r>
            <a:r>
              <a:rPr lang="en-GB" sz="3200" b="1" dirty="0">
                <a:solidFill>
                  <a:schemeClr val="tx1"/>
                </a:solidFill>
                <a:latin typeface="Century Gothic" panose="020B0502020202020204" pitchFamily="34" charset="0"/>
              </a:rPr>
              <a:t> + 4</a:t>
            </a:r>
            <a:r>
              <a:rPr lang="en-GB" sz="3200" b="1" i="1" dirty="0">
                <a:solidFill>
                  <a:schemeClr val="tx1"/>
                </a:solidFill>
                <a:latin typeface="Century Gothic" panose="020B0502020202020204" pitchFamily="34" charset="0"/>
              </a:rPr>
              <a:t>s</a:t>
            </a:r>
            <a:r>
              <a:rPr lang="en-GB" sz="3200" b="1" dirty="0">
                <a:solidFill>
                  <a:schemeClr val="tx1"/>
                </a:solidFill>
                <a:latin typeface="Century Gothic" panose="020B0502020202020204" pitchFamily="34" charset="0"/>
              </a:rPr>
              <a:t> = £36</a:t>
            </a:r>
          </a:p>
        </p:txBody>
      </p:sp>
      <p:graphicFrame>
        <p:nvGraphicFramePr>
          <p:cNvPr id="13" name="Table 12">
            <a:extLst>
              <a:ext uri="{FF2B5EF4-FFF2-40B4-BE49-F238E27FC236}">
                <a16:creationId xmlns:a16="http://schemas.microsoft.com/office/drawing/2014/main" id="{19B6A0CE-A141-42D1-B01D-220FFF86B692}"/>
              </a:ext>
            </a:extLst>
          </p:cNvPr>
          <p:cNvGraphicFramePr>
            <a:graphicFrameLocks noGrp="1"/>
          </p:cNvGraphicFramePr>
          <p:nvPr>
            <p:extLst/>
          </p:nvPr>
        </p:nvGraphicFramePr>
        <p:xfrm>
          <a:off x="2465207" y="2718910"/>
          <a:ext cx="4591886" cy="2526813"/>
        </p:xfrm>
        <a:graphic>
          <a:graphicData uri="http://schemas.openxmlformats.org/drawingml/2006/table">
            <a:tbl>
              <a:tblPr firstRow="1" bandRow="1">
                <a:tableStyleId>{5940675A-B579-460E-94D1-54222C63F5DA}</a:tableStyleId>
              </a:tblPr>
              <a:tblGrid>
                <a:gridCol w="2295943">
                  <a:extLst>
                    <a:ext uri="{9D8B030D-6E8A-4147-A177-3AD203B41FA5}">
                      <a16:colId xmlns:a16="http://schemas.microsoft.com/office/drawing/2014/main" val="3268024765"/>
                    </a:ext>
                  </a:extLst>
                </a:gridCol>
                <a:gridCol w="2295943">
                  <a:extLst>
                    <a:ext uri="{9D8B030D-6E8A-4147-A177-3AD203B41FA5}">
                      <a16:colId xmlns:a16="http://schemas.microsoft.com/office/drawing/2014/main" val="1303621844"/>
                    </a:ext>
                  </a:extLst>
                </a:gridCol>
              </a:tblGrid>
              <a:tr h="485975">
                <a:tc>
                  <a:txBody>
                    <a:bodyPr/>
                    <a:lstStyle/>
                    <a:p>
                      <a:pPr algn="ctr"/>
                      <a:r>
                        <a:rPr lang="en-GB" sz="2100" b="1" i="1" dirty="0">
                          <a:latin typeface="Century Gothic" panose="020B0502020202020204" pitchFamily="34" charset="0"/>
                        </a:rPr>
                        <a:t>m</a:t>
                      </a:r>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100" b="1" i="1" dirty="0">
                          <a:latin typeface="Century Gothic" panose="020B0502020202020204" pitchFamily="34" charset="0"/>
                        </a:rPr>
                        <a:t>s</a:t>
                      </a:r>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68531071"/>
                  </a:ext>
                </a:extLst>
              </a:tr>
              <a:tr h="2040838">
                <a:tc>
                  <a:txBody>
                    <a:bodyPr/>
                    <a:lstStyle/>
                    <a:p>
                      <a:endParaRPr lang="en-GB" sz="3200" dirty="0"/>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200" dirty="0"/>
                    </a:p>
                  </a:txBody>
                  <a:tcPr marL="161992" marR="161992" marT="80995" marB="809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028376"/>
                  </a:ext>
                </a:extLst>
              </a:tr>
            </a:tbl>
          </a:graphicData>
        </a:graphic>
      </p:graphicFrame>
    </p:spTree>
    <p:extLst>
      <p:ext uri="{BB962C8B-B14F-4D97-AF65-F5344CB8AC3E}">
        <p14:creationId xmlns:p14="http://schemas.microsoft.com/office/powerpoint/2010/main" val="323946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Stefan thinks he has listed possible answers that would fit this equation. Is 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3</a:t>
            </a:r>
            <a:r>
              <a:rPr lang="en-GB" sz="3200" b="1" i="1" dirty="0">
                <a:solidFill>
                  <a:schemeClr val="tx1"/>
                </a:solidFill>
                <a:latin typeface="Century Gothic" panose="020B0502020202020204" pitchFamily="34" charset="0"/>
              </a:rPr>
              <a:t>d</a:t>
            </a:r>
            <a:r>
              <a:rPr lang="en-GB" sz="3200" b="1" dirty="0">
                <a:solidFill>
                  <a:schemeClr val="tx1"/>
                </a:solidFill>
                <a:latin typeface="Century Gothic" panose="020B0502020202020204" pitchFamily="34" charset="0"/>
              </a:rPr>
              <a:t> – 2 = </a:t>
            </a:r>
            <a:r>
              <a:rPr lang="en-GB" sz="3200" b="1" i="1" dirty="0">
                <a:solidFill>
                  <a:schemeClr val="tx1"/>
                </a:solidFill>
                <a:latin typeface="Century Gothic" panose="020B0502020202020204" pitchFamily="34" charset="0"/>
              </a:rPr>
              <a:t>e</a:t>
            </a:r>
          </a:p>
          <a:p>
            <a:pPr algn="ctr"/>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F02F68B5-3FA2-4743-B25F-B7A6E759ECC3}"/>
              </a:ext>
            </a:extLst>
          </p:cNvPr>
          <p:cNvGraphicFramePr>
            <a:graphicFrameLocks noGrp="1"/>
          </p:cNvGraphicFramePr>
          <p:nvPr>
            <p:extLst>
              <p:ext uri="{D42A27DB-BD31-4B8C-83A1-F6EECF244321}">
                <p14:modId xmlns:p14="http://schemas.microsoft.com/office/powerpoint/2010/main" val="801743820"/>
              </p:ext>
            </p:extLst>
          </p:nvPr>
        </p:nvGraphicFramePr>
        <p:xfrm>
          <a:off x="2286000" y="2821549"/>
          <a:ext cx="4572000" cy="19812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594122240"/>
                    </a:ext>
                  </a:extLst>
                </a:gridCol>
                <a:gridCol w="2286000">
                  <a:extLst>
                    <a:ext uri="{9D8B030D-6E8A-4147-A177-3AD203B41FA5}">
                      <a16:colId xmlns:a16="http://schemas.microsoft.com/office/drawing/2014/main" val="1401875139"/>
                    </a:ext>
                  </a:extLst>
                </a:gridCol>
              </a:tblGrid>
              <a:tr h="370840">
                <a:tc>
                  <a:txBody>
                    <a:bodyPr/>
                    <a:lstStyle/>
                    <a:p>
                      <a:pPr algn="ctr"/>
                      <a:r>
                        <a:rPr lang="en-GB" sz="2000" b="1" dirty="0">
                          <a:latin typeface="Century Gothic" panose="020B0502020202020204" pitchFamily="34" charset="0"/>
                        </a:rPr>
                        <a:t>Value of </a:t>
                      </a:r>
                      <a:r>
                        <a:rPr lang="en-GB" sz="2000" b="1" i="1" dirty="0">
                          <a:latin typeface="Century Gothic" panose="020B0502020202020204" pitchFamily="34" charset="0"/>
                        </a:rPr>
                        <a:t>d</a:t>
                      </a:r>
                    </a:p>
                  </a:txBody>
                  <a:tcPr>
                    <a:solidFill>
                      <a:schemeClr val="accent6">
                        <a:lumMod val="60000"/>
                        <a:lumOff val="40000"/>
                      </a:schemeClr>
                    </a:solidFill>
                  </a:tcPr>
                </a:tc>
                <a:tc>
                  <a:txBody>
                    <a:bodyPr/>
                    <a:lstStyle/>
                    <a:p>
                      <a:pPr algn="ctr"/>
                      <a:r>
                        <a:rPr lang="en-GB" sz="2000" b="1" dirty="0">
                          <a:latin typeface="Century Gothic" panose="020B0502020202020204" pitchFamily="34" charset="0"/>
                        </a:rPr>
                        <a:t>Value of </a:t>
                      </a:r>
                      <a:r>
                        <a:rPr lang="en-GB" sz="2000" b="1" i="1" dirty="0">
                          <a:latin typeface="Century Gothic" panose="020B0502020202020204" pitchFamily="34" charset="0"/>
                        </a:rPr>
                        <a:t>e</a:t>
                      </a:r>
                    </a:p>
                  </a:txBody>
                  <a:tcPr>
                    <a:solidFill>
                      <a:schemeClr val="accent6">
                        <a:lumMod val="60000"/>
                        <a:lumOff val="40000"/>
                      </a:schemeClr>
                    </a:solidFill>
                  </a:tcPr>
                </a:tc>
                <a:extLst>
                  <a:ext uri="{0D108BD9-81ED-4DB2-BD59-A6C34878D82A}">
                    <a16:rowId xmlns:a16="http://schemas.microsoft.com/office/drawing/2014/main" val="1495244824"/>
                  </a:ext>
                </a:extLst>
              </a:tr>
              <a:tr h="370840">
                <a:tc>
                  <a:txBody>
                    <a:bodyPr/>
                    <a:lstStyle/>
                    <a:p>
                      <a:pPr algn="ctr"/>
                      <a:r>
                        <a:rPr lang="en-GB" sz="2000" b="1" dirty="0">
                          <a:latin typeface="Century Gothic" panose="020B0502020202020204" pitchFamily="34" charset="0"/>
                        </a:rPr>
                        <a:t>2</a:t>
                      </a:r>
                    </a:p>
                  </a:txBody>
                  <a:tcPr>
                    <a:solidFill>
                      <a:schemeClr val="bg1"/>
                    </a:solidFill>
                  </a:tcPr>
                </a:tc>
                <a:tc>
                  <a:txBody>
                    <a:bodyPr/>
                    <a:lstStyle/>
                    <a:p>
                      <a:pPr algn="ctr"/>
                      <a:r>
                        <a:rPr lang="en-GB" sz="2000" b="1" dirty="0">
                          <a:latin typeface="Century Gothic" panose="020B0502020202020204" pitchFamily="34" charset="0"/>
                        </a:rPr>
                        <a:t>4</a:t>
                      </a:r>
                    </a:p>
                  </a:txBody>
                  <a:tcPr>
                    <a:solidFill>
                      <a:schemeClr val="bg1"/>
                    </a:solidFill>
                  </a:tcPr>
                </a:tc>
                <a:extLst>
                  <a:ext uri="{0D108BD9-81ED-4DB2-BD59-A6C34878D82A}">
                    <a16:rowId xmlns:a16="http://schemas.microsoft.com/office/drawing/2014/main" val="3869939438"/>
                  </a:ext>
                </a:extLst>
              </a:tr>
              <a:tr h="370840">
                <a:tc>
                  <a:txBody>
                    <a:bodyPr/>
                    <a:lstStyle/>
                    <a:p>
                      <a:pPr algn="ctr"/>
                      <a:r>
                        <a:rPr lang="en-GB" sz="2000" b="1" dirty="0">
                          <a:latin typeface="Century Gothic" panose="020B0502020202020204" pitchFamily="34" charset="0"/>
                        </a:rPr>
                        <a:t>3</a:t>
                      </a:r>
                    </a:p>
                  </a:txBody>
                  <a:tcPr>
                    <a:solidFill>
                      <a:schemeClr val="bg1"/>
                    </a:solidFill>
                  </a:tcPr>
                </a:tc>
                <a:tc>
                  <a:txBody>
                    <a:bodyPr/>
                    <a:lstStyle/>
                    <a:p>
                      <a:pPr algn="ctr"/>
                      <a:r>
                        <a:rPr lang="en-GB" sz="2000" b="1" dirty="0">
                          <a:latin typeface="Century Gothic" panose="020B0502020202020204" pitchFamily="34" charset="0"/>
                        </a:rPr>
                        <a:t>6</a:t>
                      </a:r>
                    </a:p>
                  </a:txBody>
                  <a:tcPr>
                    <a:solidFill>
                      <a:schemeClr val="bg1"/>
                    </a:solidFill>
                  </a:tcPr>
                </a:tc>
                <a:extLst>
                  <a:ext uri="{0D108BD9-81ED-4DB2-BD59-A6C34878D82A}">
                    <a16:rowId xmlns:a16="http://schemas.microsoft.com/office/drawing/2014/main" val="3540051727"/>
                  </a:ext>
                </a:extLst>
              </a:tr>
              <a:tr h="370840">
                <a:tc>
                  <a:txBody>
                    <a:bodyPr/>
                    <a:lstStyle/>
                    <a:p>
                      <a:pPr algn="ctr"/>
                      <a:r>
                        <a:rPr lang="en-GB" sz="2000" b="1" dirty="0">
                          <a:latin typeface="Century Gothic" panose="020B0502020202020204" pitchFamily="34" charset="0"/>
                        </a:rPr>
                        <a:t>4.25</a:t>
                      </a:r>
                    </a:p>
                  </a:txBody>
                  <a:tcPr>
                    <a:solidFill>
                      <a:schemeClr val="bg1"/>
                    </a:solidFill>
                  </a:tcPr>
                </a:tc>
                <a:tc>
                  <a:txBody>
                    <a:bodyPr/>
                    <a:lstStyle/>
                    <a:p>
                      <a:pPr algn="ctr"/>
                      <a:r>
                        <a:rPr lang="en-GB" sz="2000" b="1" dirty="0">
                          <a:latin typeface="Century Gothic" panose="020B0502020202020204" pitchFamily="34" charset="0"/>
                        </a:rPr>
                        <a:t>10.75</a:t>
                      </a:r>
                    </a:p>
                  </a:txBody>
                  <a:tcPr>
                    <a:solidFill>
                      <a:schemeClr val="bg1"/>
                    </a:solidFill>
                  </a:tcPr>
                </a:tc>
                <a:extLst>
                  <a:ext uri="{0D108BD9-81ED-4DB2-BD59-A6C34878D82A}">
                    <a16:rowId xmlns:a16="http://schemas.microsoft.com/office/drawing/2014/main" val="1767510369"/>
                  </a:ext>
                </a:extLst>
              </a:tr>
              <a:tr h="370840">
                <a:tc>
                  <a:txBody>
                    <a:bodyPr/>
                    <a:lstStyle/>
                    <a:p>
                      <a:pPr algn="ctr"/>
                      <a:r>
                        <a:rPr lang="en-GB" sz="2000" b="1" dirty="0">
                          <a:latin typeface="Century Gothic" panose="020B0502020202020204" pitchFamily="34" charset="0"/>
                        </a:rPr>
                        <a:t>6.75</a:t>
                      </a:r>
                    </a:p>
                  </a:txBody>
                  <a:tcPr>
                    <a:solidFill>
                      <a:schemeClr val="bg1"/>
                    </a:solidFill>
                  </a:tcPr>
                </a:tc>
                <a:tc>
                  <a:txBody>
                    <a:bodyPr/>
                    <a:lstStyle/>
                    <a:p>
                      <a:pPr algn="ctr"/>
                      <a:r>
                        <a:rPr lang="en-GB" sz="2000" b="1" dirty="0">
                          <a:latin typeface="Century Gothic" panose="020B0502020202020204" pitchFamily="34" charset="0"/>
                        </a:rPr>
                        <a:t>7.75</a:t>
                      </a:r>
                    </a:p>
                  </a:txBody>
                  <a:tcPr>
                    <a:solidFill>
                      <a:schemeClr val="bg1"/>
                    </a:solidFill>
                  </a:tcPr>
                </a:tc>
                <a:extLst>
                  <a:ext uri="{0D108BD9-81ED-4DB2-BD59-A6C34878D82A}">
                    <a16:rowId xmlns:a16="http://schemas.microsoft.com/office/drawing/2014/main" val="2394462914"/>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Stefan thinks he has listed possible answers that would fit this equation. Is 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3</a:t>
            </a:r>
            <a:r>
              <a:rPr lang="en-GB" sz="3200" b="1" i="1" dirty="0">
                <a:solidFill>
                  <a:schemeClr val="tx1"/>
                </a:solidFill>
                <a:latin typeface="Century Gothic" panose="020B0502020202020204" pitchFamily="34" charset="0"/>
              </a:rPr>
              <a:t>d</a:t>
            </a:r>
            <a:r>
              <a:rPr lang="en-GB" sz="3200" b="1" dirty="0">
                <a:solidFill>
                  <a:schemeClr val="tx1"/>
                </a:solidFill>
                <a:latin typeface="Century Gothic" panose="020B0502020202020204" pitchFamily="34" charset="0"/>
              </a:rPr>
              <a:t> – 2 = </a:t>
            </a:r>
            <a:r>
              <a:rPr lang="en-GB" sz="3200" b="1" i="1" dirty="0">
                <a:solidFill>
                  <a:schemeClr val="tx1"/>
                </a:solidFill>
                <a:latin typeface="Century Gothic" panose="020B0502020202020204" pitchFamily="34" charset="0"/>
              </a:rPr>
              <a:t>e</a:t>
            </a:r>
          </a:p>
          <a:p>
            <a:pPr algn="ctr"/>
            <a:endParaRPr lang="en-GB" sz="3200" b="1" i="1" dirty="0">
              <a:solidFill>
                <a:schemeClr val="tx1"/>
              </a:solidFill>
              <a:latin typeface="Century Gothic" panose="020B0502020202020204" pitchFamily="34" charset="0"/>
            </a:endParaRPr>
          </a:p>
          <a:p>
            <a:pPr algn="ctr"/>
            <a:endParaRPr lang="en-GB" sz="3200" b="1" i="1" dirty="0">
              <a:solidFill>
                <a:schemeClr val="tx1"/>
              </a:solidFill>
              <a:latin typeface="Century Gothic" panose="020B0502020202020204" pitchFamily="34" charset="0"/>
            </a:endParaRPr>
          </a:p>
          <a:p>
            <a:pPr algn="ctr"/>
            <a:endParaRPr lang="en-GB" sz="3200" b="1" i="1" dirty="0">
              <a:solidFill>
                <a:schemeClr val="tx1"/>
              </a:solidFill>
              <a:latin typeface="Century Gothic" panose="020B0502020202020204" pitchFamily="34" charset="0"/>
            </a:endParaRPr>
          </a:p>
          <a:p>
            <a:pPr algn="ctr"/>
            <a:endParaRPr lang="en-GB" sz="3200" b="1" i="1" dirty="0">
              <a:solidFill>
                <a:schemeClr val="tx1"/>
              </a:solidFill>
              <a:latin typeface="Century Gothic" panose="020B0502020202020204" pitchFamily="34" charset="0"/>
            </a:endParaRPr>
          </a:p>
          <a:p>
            <a:pPr algn="ctr"/>
            <a:endParaRPr lang="en-GB" sz="3200" b="1" i="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Stefan is not correct.</a:t>
            </a:r>
          </a:p>
          <a:p>
            <a:r>
              <a:rPr lang="en-GB" sz="2000" b="1" dirty="0">
                <a:solidFill>
                  <a:srgbClr val="FF0000"/>
                </a:solidFill>
                <a:latin typeface="Century Gothic" panose="020B0502020202020204" pitchFamily="34" charset="0"/>
              </a:rPr>
              <a:t>If d = 3, then e = 7</a:t>
            </a:r>
          </a:p>
          <a:p>
            <a:r>
              <a:rPr lang="en-GB" sz="2000" b="1" dirty="0">
                <a:solidFill>
                  <a:srgbClr val="FF0000"/>
                </a:solidFill>
                <a:latin typeface="Century Gothic" panose="020B0502020202020204" pitchFamily="34" charset="0"/>
              </a:rPr>
              <a:t>If d = 6.75, then e = 18.25</a:t>
            </a:r>
          </a:p>
          <a:p>
            <a:endParaRPr lang="en-GB" sz="3200" b="1" i="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F02F68B5-3FA2-4743-B25F-B7A6E759ECC3}"/>
              </a:ext>
            </a:extLst>
          </p:cNvPr>
          <p:cNvGraphicFramePr>
            <a:graphicFrameLocks noGrp="1"/>
          </p:cNvGraphicFramePr>
          <p:nvPr>
            <p:extLst/>
          </p:nvPr>
        </p:nvGraphicFramePr>
        <p:xfrm>
          <a:off x="2286000" y="2821549"/>
          <a:ext cx="4572000" cy="19812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594122240"/>
                    </a:ext>
                  </a:extLst>
                </a:gridCol>
                <a:gridCol w="2286000">
                  <a:extLst>
                    <a:ext uri="{9D8B030D-6E8A-4147-A177-3AD203B41FA5}">
                      <a16:colId xmlns:a16="http://schemas.microsoft.com/office/drawing/2014/main" val="1401875139"/>
                    </a:ext>
                  </a:extLst>
                </a:gridCol>
              </a:tblGrid>
              <a:tr h="370840">
                <a:tc>
                  <a:txBody>
                    <a:bodyPr/>
                    <a:lstStyle/>
                    <a:p>
                      <a:pPr algn="ctr"/>
                      <a:r>
                        <a:rPr lang="en-GB" sz="2000" b="1" dirty="0">
                          <a:latin typeface="Century Gothic" panose="020B0502020202020204" pitchFamily="34" charset="0"/>
                        </a:rPr>
                        <a:t>Value of </a:t>
                      </a:r>
                      <a:r>
                        <a:rPr lang="en-GB" sz="2000" b="1" i="1" dirty="0">
                          <a:latin typeface="Century Gothic" panose="020B0502020202020204" pitchFamily="34" charset="0"/>
                        </a:rPr>
                        <a:t>d</a:t>
                      </a:r>
                    </a:p>
                  </a:txBody>
                  <a:tcPr>
                    <a:solidFill>
                      <a:schemeClr val="accent6">
                        <a:lumMod val="60000"/>
                        <a:lumOff val="40000"/>
                      </a:schemeClr>
                    </a:solidFill>
                  </a:tcPr>
                </a:tc>
                <a:tc>
                  <a:txBody>
                    <a:bodyPr/>
                    <a:lstStyle/>
                    <a:p>
                      <a:pPr algn="ctr"/>
                      <a:r>
                        <a:rPr lang="en-GB" sz="2000" b="1" dirty="0">
                          <a:latin typeface="Century Gothic" panose="020B0502020202020204" pitchFamily="34" charset="0"/>
                        </a:rPr>
                        <a:t>Value of </a:t>
                      </a:r>
                      <a:r>
                        <a:rPr lang="en-GB" sz="2000" b="1" i="1" dirty="0">
                          <a:latin typeface="Century Gothic" panose="020B0502020202020204" pitchFamily="34" charset="0"/>
                        </a:rPr>
                        <a:t>e</a:t>
                      </a:r>
                    </a:p>
                  </a:txBody>
                  <a:tcPr>
                    <a:solidFill>
                      <a:schemeClr val="accent6">
                        <a:lumMod val="60000"/>
                        <a:lumOff val="40000"/>
                      </a:schemeClr>
                    </a:solidFill>
                  </a:tcPr>
                </a:tc>
                <a:extLst>
                  <a:ext uri="{0D108BD9-81ED-4DB2-BD59-A6C34878D82A}">
                    <a16:rowId xmlns:a16="http://schemas.microsoft.com/office/drawing/2014/main" val="1495244824"/>
                  </a:ext>
                </a:extLst>
              </a:tr>
              <a:tr h="370840">
                <a:tc>
                  <a:txBody>
                    <a:bodyPr/>
                    <a:lstStyle/>
                    <a:p>
                      <a:pPr algn="ctr"/>
                      <a:r>
                        <a:rPr lang="en-GB" sz="2000" b="1" dirty="0">
                          <a:latin typeface="Century Gothic" panose="020B0502020202020204" pitchFamily="34" charset="0"/>
                        </a:rPr>
                        <a:t>2</a:t>
                      </a:r>
                    </a:p>
                  </a:txBody>
                  <a:tcPr>
                    <a:solidFill>
                      <a:schemeClr val="bg1"/>
                    </a:solidFill>
                  </a:tcPr>
                </a:tc>
                <a:tc>
                  <a:txBody>
                    <a:bodyPr/>
                    <a:lstStyle/>
                    <a:p>
                      <a:pPr algn="ctr"/>
                      <a:r>
                        <a:rPr lang="en-GB" sz="2000" b="1" dirty="0">
                          <a:latin typeface="Century Gothic" panose="020B0502020202020204" pitchFamily="34" charset="0"/>
                        </a:rPr>
                        <a:t>4</a:t>
                      </a:r>
                    </a:p>
                  </a:txBody>
                  <a:tcPr>
                    <a:solidFill>
                      <a:schemeClr val="bg1"/>
                    </a:solidFill>
                  </a:tcPr>
                </a:tc>
                <a:extLst>
                  <a:ext uri="{0D108BD9-81ED-4DB2-BD59-A6C34878D82A}">
                    <a16:rowId xmlns:a16="http://schemas.microsoft.com/office/drawing/2014/main" val="3869939438"/>
                  </a:ext>
                </a:extLst>
              </a:tr>
              <a:tr h="370840">
                <a:tc>
                  <a:txBody>
                    <a:bodyPr/>
                    <a:lstStyle/>
                    <a:p>
                      <a:pPr algn="ctr"/>
                      <a:r>
                        <a:rPr lang="en-GB" sz="2000" b="1" dirty="0">
                          <a:latin typeface="Century Gothic" panose="020B0502020202020204" pitchFamily="34" charset="0"/>
                        </a:rPr>
                        <a:t>3</a:t>
                      </a:r>
                    </a:p>
                  </a:txBody>
                  <a:tcPr>
                    <a:solidFill>
                      <a:schemeClr val="bg1"/>
                    </a:solidFill>
                  </a:tcPr>
                </a:tc>
                <a:tc>
                  <a:txBody>
                    <a:bodyPr/>
                    <a:lstStyle/>
                    <a:p>
                      <a:pPr algn="ctr"/>
                      <a:r>
                        <a:rPr lang="en-GB" sz="2000" b="1" dirty="0">
                          <a:latin typeface="Century Gothic" panose="020B0502020202020204" pitchFamily="34" charset="0"/>
                        </a:rPr>
                        <a:t>6</a:t>
                      </a:r>
                    </a:p>
                  </a:txBody>
                  <a:tcPr>
                    <a:solidFill>
                      <a:schemeClr val="bg1"/>
                    </a:solidFill>
                  </a:tcPr>
                </a:tc>
                <a:extLst>
                  <a:ext uri="{0D108BD9-81ED-4DB2-BD59-A6C34878D82A}">
                    <a16:rowId xmlns:a16="http://schemas.microsoft.com/office/drawing/2014/main" val="3540051727"/>
                  </a:ext>
                </a:extLst>
              </a:tr>
              <a:tr h="370840">
                <a:tc>
                  <a:txBody>
                    <a:bodyPr/>
                    <a:lstStyle/>
                    <a:p>
                      <a:pPr algn="ctr"/>
                      <a:r>
                        <a:rPr lang="en-GB" sz="2000" b="1" dirty="0">
                          <a:latin typeface="Century Gothic" panose="020B0502020202020204" pitchFamily="34" charset="0"/>
                        </a:rPr>
                        <a:t>4.25</a:t>
                      </a:r>
                    </a:p>
                  </a:txBody>
                  <a:tcPr>
                    <a:solidFill>
                      <a:schemeClr val="bg1"/>
                    </a:solidFill>
                  </a:tcPr>
                </a:tc>
                <a:tc>
                  <a:txBody>
                    <a:bodyPr/>
                    <a:lstStyle/>
                    <a:p>
                      <a:pPr algn="ctr"/>
                      <a:r>
                        <a:rPr lang="en-GB" sz="2000" b="1" dirty="0">
                          <a:latin typeface="Century Gothic" panose="020B0502020202020204" pitchFamily="34" charset="0"/>
                        </a:rPr>
                        <a:t>10.75</a:t>
                      </a:r>
                    </a:p>
                  </a:txBody>
                  <a:tcPr>
                    <a:solidFill>
                      <a:schemeClr val="bg1"/>
                    </a:solidFill>
                  </a:tcPr>
                </a:tc>
                <a:extLst>
                  <a:ext uri="{0D108BD9-81ED-4DB2-BD59-A6C34878D82A}">
                    <a16:rowId xmlns:a16="http://schemas.microsoft.com/office/drawing/2014/main" val="1767510369"/>
                  </a:ext>
                </a:extLst>
              </a:tr>
              <a:tr h="370840">
                <a:tc>
                  <a:txBody>
                    <a:bodyPr/>
                    <a:lstStyle/>
                    <a:p>
                      <a:pPr algn="ctr"/>
                      <a:r>
                        <a:rPr lang="en-GB" sz="2000" b="1" dirty="0">
                          <a:latin typeface="Century Gothic" panose="020B0502020202020204" pitchFamily="34" charset="0"/>
                        </a:rPr>
                        <a:t>6.75</a:t>
                      </a:r>
                    </a:p>
                  </a:txBody>
                  <a:tcPr>
                    <a:solidFill>
                      <a:schemeClr val="bg1"/>
                    </a:solidFill>
                  </a:tcPr>
                </a:tc>
                <a:tc>
                  <a:txBody>
                    <a:bodyPr/>
                    <a:lstStyle/>
                    <a:p>
                      <a:pPr algn="ctr"/>
                      <a:r>
                        <a:rPr lang="en-GB" sz="2000" b="1" dirty="0">
                          <a:latin typeface="Century Gothic" panose="020B0502020202020204" pitchFamily="34" charset="0"/>
                        </a:rPr>
                        <a:t>7.75</a:t>
                      </a:r>
                    </a:p>
                  </a:txBody>
                  <a:tcPr>
                    <a:solidFill>
                      <a:schemeClr val="bg1"/>
                    </a:solidFill>
                  </a:tcPr>
                </a:tc>
                <a:extLst>
                  <a:ext uri="{0D108BD9-81ED-4DB2-BD59-A6C34878D82A}">
                    <a16:rowId xmlns:a16="http://schemas.microsoft.com/office/drawing/2014/main" val="2394462914"/>
                  </a:ext>
                </a:extLst>
              </a:tr>
            </a:tbl>
          </a:graphicData>
        </a:graphic>
      </p:graphicFrame>
    </p:spTree>
    <p:extLst>
      <p:ext uri="{BB962C8B-B14F-4D97-AF65-F5344CB8AC3E}">
        <p14:creationId xmlns:p14="http://schemas.microsoft.com/office/powerpoint/2010/main" val="418097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Sinead has worked this out correctly.</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D6B3B1A0-4B5A-46C1-84F3-C7DC19483649}"/>
              </a:ext>
            </a:extLst>
          </p:cNvPr>
          <p:cNvGraphicFramePr>
            <a:graphicFrameLocks noGrp="1"/>
          </p:cNvGraphicFramePr>
          <p:nvPr>
            <p:extLst>
              <p:ext uri="{D42A27DB-BD31-4B8C-83A1-F6EECF244321}">
                <p14:modId xmlns:p14="http://schemas.microsoft.com/office/powerpoint/2010/main" val="1696146041"/>
              </p:ext>
            </p:extLst>
          </p:nvPr>
        </p:nvGraphicFramePr>
        <p:xfrm>
          <a:off x="3314700" y="1622401"/>
          <a:ext cx="2514600" cy="3179716"/>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1012316326"/>
                    </a:ext>
                  </a:extLst>
                </a:gridCol>
              </a:tblGrid>
              <a:tr h="7949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i="1" dirty="0">
                          <a:latin typeface="Century Gothic" panose="020B0502020202020204" pitchFamily="34" charset="0"/>
                        </a:rPr>
                        <a:t>a</a:t>
                      </a:r>
                      <a:r>
                        <a:rPr lang="en-GB" sz="2500" b="1" dirty="0">
                          <a:latin typeface="Century Gothic" panose="020B0502020202020204" pitchFamily="34" charset="0"/>
                        </a:rPr>
                        <a:t> = 15</a:t>
                      </a:r>
                    </a:p>
                  </a:txBody>
                  <a:tcPr marL="0" marR="0" marT="0" marB="0"/>
                </a:tc>
                <a:extLst>
                  <a:ext uri="{0D108BD9-81ED-4DB2-BD59-A6C34878D82A}">
                    <a16:rowId xmlns:a16="http://schemas.microsoft.com/office/drawing/2014/main" val="687681481"/>
                  </a:ext>
                </a:extLst>
              </a:tr>
              <a:tr h="794929">
                <a:tc>
                  <a:txBody>
                    <a:bodyPr/>
                    <a:lstStyle/>
                    <a:p>
                      <a:pPr algn="ctr"/>
                      <a:r>
                        <a:rPr lang="en-GB" sz="2500" b="1" i="1" dirty="0">
                          <a:latin typeface="Century Gothic" panose="020B0502020202020204" pitchFamily="34" charset="0"/>
                        </a:rPr>
                        <a:t>a</a:t>
                      </a:r>
                      <a:r>
                        <a:rPr lang="en-GB" sz="2500" b="1" dirty="0">
                          <a:latin typeface="Century Gothic" panose="020B0502020202020204" pitchFamily="34" charset="0"/>
                        </a:rPr>
                        <a:t> + </a:t>
                      </a:r>
                      <a:r>
                        <a:rPr lang="en-GB" sz="2500" b="1" i="1" dirty="0">
                          <a:latin typeface="Century Gothic" panose="020B0502020202020204" pitchFamily="34" charset="0"/>
                        </a:rPr>
                        <a:t>b</a:t>
                      </a:r>
                      <a:r>
                        <a:rPr lang="en-GB" sz="2500" b="1" dirty="0">
                          <a:latin typeface="Century Gothic" panose="020B0502020202020204" pitchFamily="34" charset="0"/>
                        </a:rPr>
                        <a:t> = 25</a:t>
                      </a:r>
                    </a:p>
                  </a:txBody>
                  <a:tcPr marL="0" marR="0" marT="0" marB="0"/>
                </a:tc>
                <a:extLst>
                  <a:ext uri="{0D108BD9-81ED-4DB2-BD59-A6C34878D82A}">
                    <a16:rowId xmlns:a16="http://schemas.microsoft.com/office/drawing/2014/main" val="1625374318"/>
                  </a:ext>
                </a:extLst>
              </a:tr>
              <a:tr h="794929">
                <a:tc>
                  <a:txBody>
                    <a:bodyPr/>
                    <a:lstStyle/>
                    <a:p>
                      <a:pPr algn="ctr"/>
                      <a:r>
                        <a:rPr lang="en-GB" sz="2500" b="1" i="1" dirty="0">
                          <a:latin typeface="Century Gothic" panose="020B0502020202020204" pitchFamily="34" charset="0"/>
                        </a:rPr>
                        <a:t>c</a:t>
                      </a:r>
                      <a:r>
                        <a:rPr lang="en-GB" sz="2500" b="1" dirty="0">
                          <a:latin typeface="Century Gothic" panose="020B0502020202020204" pitchFamily="34" charset="0"/>
                        </a:rPr>
                        <a:t> + </a:t>
                      </a:r>
                      <a:r>
                        <a:rPr lang="en-GB" sz="2500" b="1" i="1" dirty="0">
                          <a:latin typeface="Century Gothic" panose="020B0502020202020204" pitchFamily="34" charset="0"/>
                        </a:rPr>
                        <a:t>b</a:t>
                      </a:r>
                      <a:r>
                        <a:rPr lang="en-GB" sz="2500" b="1" dirty="0">
                          <a:latin typeface="Century Gothic" panose="020B0502020202020204" pitchFamily="34" charset="0"/>
                        </a:rPr>
                        <a:t> = 35</a:t>
                      </a:r>
                    </a:p>
                  </a:txBody>
                  <a:tcPr marL="0" marR="0" marT="0" marB="0"/>
                </a:tc>
                <a:extLst>
                  <a:ext uri="{0D108BD9-81ED-4DB2-BD59-A6C34878D82A}">
                    <a16:rowId xmlns:a16="http://schemas.microsoft.com/office/drawing/2014/main" val="2879846343"/>
                  </a:ext>
                </a:extLst>
              </a:tr>
              <a:tr h="794929">
                <a:tc>
                  <a:txBody>
                    <a:bodyPr/>
                    <a:lstStyle/>
                    <a:p>
                      <a:pPr algn="ctr"/>
                      <a:r>
                        <a:rPr lang="en-GB" sz="2500" b="1" i="1" dirty="0">
                          <a:latin typeface="Century Gothic" panose="020B0502020202020204" pitchFamily="34" charset="0"/>
                        </a:rPr>
                        <a:t>b</a:t>
                      </a:r>
                      <a:r>
                        <a:rPr lang="en-GB" sz="2500" b="1" dirty="0">
                          <a:latin typeface="Century Gothic" panose="020B0502020202020204" pitchFamily="34" charset="0"/>
                        </a:rPr>
                        <a:t> = 10   </a:t>
                      </a:r>
                      <a:r>
                        <a:rPr lang="en-GB" sz="2500" b="1" i="1" dirty="0">
                          <a:latin typeface="Century Gothic" panose="020B0502020202020204" pitchFamily="34" charset="0"/>
                        </a:rPr>
                        <a:t>c</a:t>
                      </a:r>
                      <a:r>
                        <a:rPr lang="en-GB" sz="2500" b="1" dirty="0">
                          <a:latin typeface="Century Gothic" panose="020B0502020202020204" pitchFamily="34" charset="0"/>
                        </a:rPr>
                        <a:t> = 11</a:t>
                      </a:r>
                    </a:p>
                  </a:txBody>
                  <a:tcPr marL="0" marR="0" marT="0" marB="0"/>
                </a:tc>
                <a:extLst>
                  <a:ext uri="{0D108BD9-81ED-4DB2-BD59-A6C34878D82A}">
                    <a16:rowId xmlns:a16="http://schemas.microsoft.com/office/drawing/2014/main" val="2128152477"/>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Sinead has worked this out correctly.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a:t>
            </a:r>
            <a:r>
              <a:rPr lang="en-GB" sz="2000" b="1" i="1" dirty="0">
                <a:solidFill>
                  <a:srgbClr val="FF0000"/>
                </a:solidFill>
                <a:latin typeface="Century Gothic" panose="020B0502020202020204" pitchFamily="34" charset="0"/>
              </a:rPr>
              <a:t>c</a:t>
            </a:r>
            <a:r>
              <a:rPr lang="en-GB" sz="2000" b="1" dirty="0">
                <a:solidFill>
                  <a:srgbClr val="FF0000"/>
                </a:solidFill>
                <a:latin typeface="Century Gothic" panose="020B0502020202020204" pitchFamily="34" charset="0"/>
              </a:rPr>
              <a:t> = 25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D6B3B1A0-4B5A-46C1-84F3-C7DC19483649}"/>
              </a:ext>
            </a:extLst>
          </p:cNvPr>
          <p:cNvGraphicFramePr>
            <a:graphicFrameLocks noGrp="1"/>
          </p:cNvGraphicFramePr>
          <p:nvPr>
            <p:extLst/>
          </p:nvPr>
        </p:nvGraphicFramePr>
        <p:xfrm>
          <a:off x="3314700" y="1622401"/>
          <a:ext cx="2514600" cy="3179716"/>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1012316326"/>
                    </a:ext>
                  </a:extLst>
                </a:gridCol>
              </a:tblGrid>
              <a:tr h="7949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i="1" dirty="0">
                          <a:latin typeface="Century Gothic" panose="020B0502020202020204" pitchFamily="34" charset="0"/>
                        </a:rPr>
                        <a:t>a</a:t>
                      </a:r>
                      <a:r>
                        <a:rPr lang="en-GB" sz="2500" b="1" dirty="0">
                          <a:latin typeface="Century Gothic" panose="020B0502020202020204" pitchFamily="34" charset="0"/>
                        </a:rPr>
                        <a:t> = 15</a:t>
                      </a:r>
                    </a:p>
                  </a:txBody>
                  <a:tcPr marL="0" marR="0" marT="0" marB="0"/>
                </a:tc>
                <a:extLst>
                  <a:ext uri="{0D108BD9-81ED-4DB2-BD59-A6C34878D82A}">
                    <a16:rowId xmlns:a16="http://schemas.microsoft.com/office/drawing/2014/main" val="687681481"/>
                  </a:ext>
                </a:extLst>
              </a:tr>
              <a:tr h="794929">
                <a:tc>
                  <a:txBody>
                    <a:bodyPr/>
                    <a:lstStyle/>
                    <a:p>
                      <a:pPr algn="ctr"/>
                      <a:r>
                        <a:rPr lang="en-GB" sz="2500" b="1" i="1" dirty="0">
                          <a:latin typeface="Century Gothic" panose="020B0502020202020204" pitchFamily="34" charset="0"/>
                        </a:rPr>
                        <a:t>a</a:t>
                      </a:r>
                      <a:r>
                        <a:rPr lang="en-GB" sz="2500" b="1" dirty="0">
                          <a:latin typeface="Century Gothic" panose="020B0502020202020204" pitchFamily="34" charset="0"/>
                        </a:rPr>
                        <a:t> + </a:t>
                      </a:r>
                      <a:r>
                        <a:rPr lang="en-GB" sz="2500" b="1" i="1" dirty="0">
                          <a:latin typeface="Century Gothic" panose="020B0502020202020204" pitchFamily="34" charset="0"/>
                        </a:rPr>
                        <a:t>b</a:t>
                      </a:r>
                      <a:r>
                        <a:rPr lang="en-GB" sz="2500" b="1" dirty="0">
                          <a:latin typeface="Century Gothic" panose="020B0502020202020204" pitchFamily="34" charset="0"/>
                        </a:rPr>
                        <a:t> = 25</a:t>
                      </a:r>
                    </a:p>
                  </a:txBody>
                  <a:tcPr marL="0" marR="0" marT="0" marB="0"/>
                </a:tc>
                <a:extLst>
                  <a:ext uri="{0D108BD9-81ED-4DB2-BD59-A6C34878D82A}">
                    <a16:rowId xmlns:a16="http://schemas.microsoft.com/office/drawing/2014/main" val="1625374318"/>
                  </a:ext>
                </a:extLst>
              </a:tr>
              <a:tr h="794929">
                <a:tc>
                  <a:txBody>
                    <a:bodyPr/>
                    <a:lstStyle/>
                    <a:p>
                      <a:pPr algn="ctr"/>
                      <a:r>
                        <a:rPr lang="en-GB" sz="2500" b="1" i="1" dirty="0">
                          <a:latin typeface="Century Gothic" panose="020B0502020202020204" pitchFamily="34" charset="0"/>
                        </a:rPr>
                        <a:t>c</a:t>
                      </a:r>
                      <a:r>
                        <a:rPr lang="en-GB" sz="2500" b="1" dirty="0">
                          <a:latin typeface="Century Gothic" panose="020B0502020202020204" pitchFamily="34" charset="0"/>
                        </a:rPr>
                        <a:t> + </a:t>
                      </a:r>
                      <a:r>
                        <a:rPr lang="en-GB" sz="2500" b="1" i="1" dirty="0">
                          <a:latin typeface="Century Gothic" panose="020B0502020202020204" pitchFamily="34" charset="0"/>
                        </a:rPr>
                        <a:t>b</a:t>
                      </a:r>
                      <a:r>
                        <a:rPr lang="en-GB" sz="2500" b="1" dirty="0">
                          <a:latin typeface="Century Gothic" panose="020B0502020202020204" pitchFamily="34" charset="0"/>
                        </a:rPr>
                        <a:t> = 35</a:t>
                      </a:r>
                    </a:p>
                  </a:txBody>
                  <a:tcPr marL="0" marR="0" marT="0" marB="0"/>
                </a:tc>
                <a:extLst>
                  <a:ext uri="{0D108BD9-81ED-4DB2-BD59-A6C34878D82A}">
                    <a16:rowId xmlns:a16="http://schemas.microsoft.com/office/drawing/2014/main" val="2879846343"/>
                  </a:ext>
                </a:extLst>
              </a:tr>
              <a:tr h="794929">
                <a:tc>
                  <a:txBody>
                    <a:bodyPr/>
                    <a:lstStyle/>
                    <a:p>
                      <a:pPr algn="ctr"/>
                      <a:r>
                        <a:rPr lang="en-GB" sz="2500" b="1" i="1" dirty="0">
                          <a:latin typeface="Century Gothic" panose="020B0502020202020204" pitchFamily="34" charset="0"/>
                        </a:rPr>
                        <a:t>b</a:t>
                      </a:r>
                      <a:r>
                        <a:rPr lang="en-GB" sz="2500" b="1" dirty="0">
                          <a:latin typeface="Century Gothic" panose="020B0502020202020204" pitchFamily="34" charset="0"/>
                        </a:rPr>
                        <a:t> = 10   </a:t>
                      </a:r>
                      <a:r>
                        <a:rPr lang="en-GB" sz="2500" b="1" i="1" dirty="0">
                          <a:latin typeface="Century Gothic" panose="020B0502020202020204" pitchFamily="34" charset="0"/>
                        </a:rPr>
                        <a:t>c</a:t>
                      </a:r>
                      <a:r>
                        <a:rPr lang="en-GB" sz="2500" b="1" dirty="0">
                          <a:latin typeface="Century Gothic" panose="020B0502020202020204" pitchFamily="34" charset="0"/>
                        </a:rPr>
                        <a:t> = 11</a:t>
                      </a:r>
                    </a:p>
                  </a:txBody>
                  <a:tcPr marL="0" marR="0" marT="0" marB="0"/>
                </a:tc>
                <a:extLst>
                  <a:ext uri="{0D108BD9-81ED-4DB2-BD59-A6C34878D82A}">
                    <a16:rowId xmlns:a16="http://schemas.microsoft.com/office/drawing/2014/main" val="2128152477"/>
                  </a:ext>
                </a:extLst>
              </a:tr>
            </a:tbl>
          </a:graphicData>
        </a:graphic>
      </p:graphicFrame>
    </p:spTree>
    <p:extLst>
      <p:ext uri="{BB962C8B-B14F-4D97-AF65-F5344CB8AC3E}">
        <p14:creationId xmlns:p14="http://schemas.microsoft.com/office/powerpoint/2010/main" val="355424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table to find all the possible combinations for these two variables.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600" b="1" i="1" dirty="0">
                <a:solidFill>
                  <a:schemeClr val="tx1"/>
                </a:solidFill>
                <a:latin typeface="Century Gothic" panose="020B0502020202020204" pitchFamily="34" charset="0"/>
              </a:rPr>
              <a:t>x</a:t>
            </a:r>
            <a:r>
              <a:rPr lang="en-GB" sz="3600" b="1" dirty="0">
                <a:solidFill>
                  <a:schemeClr val="tx1"/>
                </a:solidFill>
                <a:latin typeface="Century Gothic" panose="020B0502020202020204" pitchFamily="34" charset="0"/>
              </a:rPr>
              <a:t> – </a:t>
            </a:r>
            <a:r>
              <a:rPr lang="en-GB" sz="3600" b="1" i="1" dirty="0">
                <a:solidFill>
                  <a:schemeClr val="tx1"/>
                </a:solidFill>
                <a:latin typeface="Century Gothic" panose="020B0502020202020204" pitchFamily="34" charset="0"/>
              </a:rPr>
              <a:t>y</a:t>
            </a:r>
            <a:r>
              <a:rPr lang="en-GB" sz="3600" b="1" dirty="0">
                <a:solidFill>
                  <a:schemeClr val="tx1"/>
                </a:solidFill>
                <a:latin typeface="Century Gothic" panose="020B0502020202020204" pitchFamily="34" charset="0"/>
              </a:rPr>
              <a:t> = 10.5</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4" name="Table 23">
            <a:extLst>
              <a:ext uri="{FF2B5EF4-FFF2-40B4-BE49-F238E27FC236}">
                <a16:creationId xmlns:a16="http://schemas.microsoft.com/office/drawing/2014/main" id="{A0DE61F6-B481-4C67-BA8D-20F4567F79BF}"/>
              </a:ext>
            </a:extLst>
          </p:cNvPr>
          <p:cNvGraphicFramePr>
            <a:graphicFrameLocks noGrp="1"/>
          </p:cNvGraphicFramePr>
          <p:nvPr>
            <p:extLst>
              <p:ext uri="{D42A27DB-BD31-4B8C-83A1-F6EECF244321}">
                <p14:modId xmlns:p14="http://schemas.microsoft.com/office/powerpoint/2010/main" val="2272356828"/>
              </p:ext>
            </p:extLst>
          </p:nvPr>
        </p:nvGraphicFramePr>
        <p:xfrm>
          <a:off x="1529332" y="3058476"/>
          <a:ext cx="6085336" cy="1389048"/>
        </p:xfrm>
        <a:graphic>
          <a:graphicData uri="http://schemas.openxmlformats.org/drawingml/2006/table">
            <a:tbl>
              <a:tblPr firstRow="1" bandRow="1">
                <a:tableStyleId>{5940675A-B579-460E-94D1-54222C63F5DA}</a:tableStyleId>
              </a:tblPr>
              <a:tblGrid>
                <a:gridCol w="1521334">
                  <a:extLst>
                    <a:ext uri="{9D8B030D-6E8A-4147-A177-3AD203B41FA5}">
                      <a16:colId xmlns:a16="http://schemas.microsoft.com/office/drawing/2014/main" val="613516886"/>
                    </a:ext>
                  </a:extLst>
                </a:gridCol>
                <a:gridCol w="1521334">
                  <a:extLst>
                    <a:ext uri="{9D8B030D-6E8A-4147-A177-3AD203B41FA5}">
                      <a16:colId xmlns:a16="http://schemas.microsoft.com/office/drawing/2014/main" val="1298061734"/>
                    </a:ext>
                  </a:extLst>
                </a:gridCol>
                <a:gridCol w="1521334">
                  <a:extLst>
                    <a:ext uri="{9D8B030D-6E8A-4147-A177-3AD203B41FA5}">
                      <a16:colId xmlns:a16="http://schemas.microsoft.com/office/drawing/2014/main" val="938825875"/>
                    </a:ext>
                  </a:extLst>
                </a:gridCol>
                <a:gridCol w="1521334">
                  <a:extLst>
                    <a:ext uri="{9D8B030D-6E8A-4147-A177-3AD203B41FA5}">
                      <a16:colId xmlns:a16="http://schemas.microsoft.com/office/drawing/2014/main" val="3213386236"/>
                    </a:ext>
                  </a:extLst>
                </a:gridCol>
              </a:tblGrid>
              <a:tr h="694524">
                <a:tc>
                  <a:txBody>
                    <a:bodyPr/>
                    <a:lstStyle/>
                    <a:p>
                      <a:pPr algn="ctr"/>
                      <a:r>
                        <a:rPr lang="en-GB" sz="2500" b="1" dirty="0">
                          <a:latin typeface="Century Gothic" panose="020B0502020202020204" pitchFamily="34" charset="0"/>
                        </a:rPr>
                        <a:t>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47538"/>
                  </a:ext>
                </a:extLst>
              </a:tr>
              <a:tr h="694524">
                <a:tc>
                  <a:txBody>
                    <a:bodyPr/>
                    <a:lstStyle/>
                    <a:p>
                      <a:pPr algn="ctr"/>
                      <a:r>
                        <a:rPr lang="en-GB" sz="2500" b="1" dirty="0">
                          <a:latin typeface="Century Gothic" panose="020B0502020202020204" pitchFamily="34" charset="0"/>
                        </a:rPr>
                        <a:t>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13.5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220501"/>
                  </a:ext>
                </a:extLst>
              </a:tr>
            </a:tbl>
          </a:graphicData>
        </a:graphic>
      </p:graphicFrame>
    </p:spTree>
    <p:extLst>
      <p:ext uri="{BB962C8B-B14F-4D97-AF65-F5344CB8AC3E}">
        <p14:creationId xmlns:p14="http://schemas.microsoft.com/office/powerpoint/2010/main" val="249512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table to find all the possible combinations for these two variables.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600" b="1" i="1" dirty="0">
                <a:solidFill>
                  <a:schemeClr val="tx1"/>
                </a:solidFill>
                <a:latin typeface="Century Gothic" panose="020B0502020202020204" pitchFamily="34" charset="0"/>
              </a:rPr>
              <a:t>x</a:t>
            </a:r>
            <a:r>
              <a:rPr lang="en-GB" sz="3600" b="1" dirty="0">
                <a:solidFill>
                  <a:schemeClr val="tx1"/>
                </a:solidFill>
                <a:latin typeface="Century Gothic" panose="020B0502020202020204" pitchFamily="34" charset="0"/>
              </a:rPr>
              <a:t> – </a:t>
            </a:r>
            <a:r>
              <a:rPr lang="en-GB" sz="3600" b="1" i="1" dirty="0">
                <a:solidFill>
                  <a:schemeClr val="tx1"/>
                </a:solidFill>
                <a:latin typeface="Century Gothic" panose="020B0502020202020204" pitchFamily="34" charset="0"/>
              </a:rPr>
              <a:t>y</a:t>
            </a:r>
            <a:r>
              <a:rPr lang="en-GB" sz="3600" b="1" dirty="0">
                <a:solidFill>
                  <a:schemeClr val="tx1"/>
                </a:solidFill>
                <a:latin typeface="Century Gothic" panose="020B0502020202020204" pitchFamily="34" charset="0"/>
              </a:rPr>
              <a:t> = 10.5</a:t>
            </a:r>
          </a:p>
          <a:p>
            <a:pPr algn="ctr"/>
            <a:endParaRPr lang="en-GB" sz="3600" b="1" dirty="0">
              <a:solidFill>
                <a:schemeClr val="tx1"/>
              </a:solidFill>
              <a:latin typeface="Century Gothic" panose="020B0502020202020204" pitchFamily="34" charset="0"/>
            </a:endParaRPr>
          </a:p>
          <a:p>
            <a:pPr algn="ctr"/>
            <a:endParaRPr lang="en-GB" sz="3600" b="1" dirty="0">
              <a:solidFill>
                <a:schemeClr val="tx1"/>
              </a:solidFill>
              <a:latin typeface="Century Gothic" panose="020B0502020202020204" pitchFamily="34" charset="0"/>
            </a:endParaRPr>
          </a:p>
          <a:p>
            <a:pPr algn="ctr"/>
            <a:endParaRPr lang="en-GB" sz="3600" b="1" dirty="0">
              <a:solidFill>
                <a:schemeClr val="tx1"/>
              </a:solidFill>
              <a:latin typeface="Century Gothic" panose="020B0502020202020204" pitchFamily="34" charset="0"/>
            </a:endParaRPr>
          </a:p>
          <a:p>
            <a:pPr algn="ctr"/>
            <a:endParaRPr lang="en-GB" sz="36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13.5 – 3; 20 – 9.5; 15 – 4.5; 11 – 0.5</a:t>
            </a:r>
          </a:p>
          <a:p>
            <a:endParaRPr lang="en-GB" sz="36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4" name="Table 23">
            <a:extLst>
              <a:ext uri="{FF2B5EF4-FFF2-40B4-BE49-F238E27FC236}">
                <a16:creationId xmlns:a16="http://schemas.microsoft.com/office/drawing/2014/main" id="{A0DE61F6-B481-4C67-BA8D-20F4567F79BF}"/>
              </a:ext>
            </a:extLst>
          </p:cNvPr>
          <p:cNvGraphicFramePr>
            <a:graphicFrameLocks noGrp="1"/>
          </p:cNvGraphicFramePr>
          <p:nvPr>
            <p:extLst/>
          </p:nvPr>
        </p:nvGraphicFramePr>
        <p:xfrm>
          <a:off x="1529332" y="3058476"/>
          <a:ext cx="6085336" cy="1389048"/>
        </p:xfrm>
        <a:graphic>
          <a:graphicData uri="http://schemas.openxmlformats.org/drawingml/2006/table">
            <a:tbl>
              <a:tblPr firstRow="1" bandRow="1">
                <a:tableStyleId>{5940675A-B579-460E-94D1-54222C63F5DA}</a:tableStyleId>
              </a:tblPr>
              <a:tblGrid>
                <a:gridCol w="1521334">
                  <a:extLst>
                    <a:ext uri="{9D8B030D-6E8A-4147-A177-3AD203B41FA5}">
                      <a16:colId xmlns:a16="http://schemas.microsoft.com/office/drawing/2014/main" val="613516886"/>
                    </a:ext>
                  </a:extLst>
                </a:gridCol>
                <a:gridCol w="1521334">
                  <a:extLst>
                    <a:ext uri="{9D8B030D-6E8A-4147-A177-3AD203B41FA5}">
                      <a16:colId xmlns:a16="http://schemas.microsoft.com/office/drawing/2014/main" val="1298061734"/>
                    </a:ext>
                  </a:extLst>
                </a:gridCol>
                <a:gridCol w="1521334">
                  <a:extLst>
                    <a:ext uri="{9D8B030D-6E8A-4147-A177-3AD203B41FA5}">
                      <a16:colId xmlns:a16="http://schemas.microsoft.com/office/drawing/2014/main" val="938825875"/>
                    </a:ext>
                  </a:extLst>
                </a:gridCol>
                <a:gridCol w="1521334">
                  <a:extLst>
                    <a:ext uri="{9D8B030D-6E8A-4147-A177-3AD203B41FA5}">
                      <a16:colId xmlns:a16="http://schemas.microsoft.com/office/drawing/2014/main" val="3213386236"/>
                    </a:ext>
                  </a:extLst>
                </a:gridCol>
              </a:tblGrid>
              <a:tr h="694524">
                <a:tc>
                  <a:txBody>
                    <a:bodyPr/>
                    <a:lstStyle/>
                    <a:p>
                      <a:pPr algn="ctr"/>
                      <a:r>
                        <a:rPr lang="en-GB" sz="2500" b="1" dirty="0">
                          <a:latin typeface="Century Gothic" panose="020B0502020202020204" pitchFamily="34" charset="0"/>
                        </a:rPr>
                        <a:t>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47538"/>
                  </a:ext>
                </a:extLst>
              </a:tr>
              <a:tr h="694524">
                <a:tc>
                  <a:txBody>
                    <a:bodyPr/>
                    <a:lstStyle/>
                    <a:p>
                      <a:pPr algn="ctr"/>
                      <a:r>
                        <a:rPr lang="en-GB" sz="2500" b="1" dirty="0">
                          <a:latin typeface="Century Gothic" panose="020B0502020202020204" pitchFamily="34" charset="0"/>
                        </a:rPr>
                        <a:t>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13.5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500" b="1" dirty="0">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220501"/>
                  </a:ext>
                </a:extLst>
              </a:tr>
            </a:tbl>
          </a:graphicData>
        </a:graphic>
      </p:graphicFrame>
    </p:spTree>
    <p:extLst>
      <p:ext uri="{BB962C8B-B14F-4D97-AF65-F5344CB8AC3E}">
        <p14:creationId xmlns:p14="http://schemas.microsoft.com/office/powerpoint/2010/main" val="383722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List three possible values for </a:t>
            </a:r>
            <a:r>
              <a:rPr lang="en-GB" sz="2000" b="1" i="1" dirty="0">
                <a:solidFill>
                  <a:schemeClr val="tx1"/>
                </a:solidFill>
                <a:latin typeface="Century Gothic" panose="020B0502020202020204" pitchFamily="34" charset="0"/>
              </a:rPr>
              <a:t>a </a:t>
            </a:r>
            <a:r>
              <a:rPr lang="en-GB" sz="2000" b="1" dirty="0">
                <a:solidFill>
                  <a:schemeClr val="tx1"/>
                </a:solidFill>
                <a:latin typeface="Century Gothic" panose="020B0502020202020204" pitchFamily="34" charset="0"/>
              </a:rPr>
              <a:t>and</a:t>
            </a:r>
            <a:r>
              <a:rPr lang="en-GB" sz="2000" b="1" i="1" dirty="0">
                <a:solidFill>
                  <a:schemeClr val="tx1"/>
                </a:solidFill>
                <a:latin typeface="Century Gothic" panose="020B0502020202020204" pitchFamily="34" charset="0"/>
              </a:rPr>
              <a:t> b</a:t>
            </a:r>
            <a:r>
              <a:rPr lang="en-GB" sz="2000" b="1" dirty="0">
                <a:solidFill>
                  <a:schemeClr val="tx1"/>
                </a:solidFill>
                <a:latin typeface="Century Gothic" panose="020B0502020202020204" pitchFamily="34" charset="0"/>
              </a:rPr>
              <a:t>, where </a:t>
            </a:r>
            <a:r>
              <a:rPr lang="en-GB" sz="2000" b="1" i="1" dirty="0">
                <a:solidFill>
                  <a:schemeClr val="tx1"/>
                </a:solidFill>
                <a:latin typeface="Century Gothic" panose="020B0502020202020204" pitchFamily="34" charset="0"/>
              </a:rPr>
              <a:t>c</a:t>
            </a:r>
            <a:r>
              <a:rPr lang="en-GB" sz="2000" b="1" dirty="0">
                <a:solidFill>
                  <a:schemeClr val="tx1"/>
                </a:solidFill>
                <a:latin typeface="Century Gothic" panose="020B0502020202020204" pitchFamily="34" charset="0"/>
              </a:rPr>
              <a:t> = 20.</a:t>
            </a:r>
          </a:p>
          <a:p>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5</a:t>
            </a:r>
            <a:r>
              <a:rPr lang="en-GB" sz="3600" b="1" i="1" dirty="0">
                <a:solidFill>
                  <a:schemeClr val="tx1"/>
                </a:solidFill>
                <a:latin typeface="Century Gothic" panose="020B0502020202020204" pitchFamily="34" charset="0"/>
              </a:rPr>
              <a:t>a</a:t>
            </a:r>
            <a:r>
              <a:rPr lang="en-GB" sz="3600" b="1" dirty="0">
                <a:solidFill>
                  <a:schemeClr val="tx1"/>
                </a:solidFill>
                <a:latin typeface="Century Gothic" panose="020B0502020202020204" pitchFamily="34" charset="0"/>
              </a:rPr>
              <a:t> + </a:t>
            </a:r>
            <a:r>
              <a:rPr lang="en-GB" sz="3600" b="1" i="1" dirty="0">
                <a:solidFill>
                  <a:schemeClr val="tx1"/>
                </a:solidFill>
                <a:latin typeface="Century Gothic" panose="020B0502020202020204" pitchFamily="34" charset="0"/>
              </a:rPr>
              <a:t>b</a:t>
            </a:r>
            <a:r>
              <a:rPr lang="en-GB" sz="3600" b="1" dirty="0">
                <a:solidFill>
                  <a:schemeClr val="tx1"/>
                </a:solidFill>
                <a:latin typeface="Century Gothic" panose="020B0502020202020204" pitchFamily="34" charset="0"/>
              </a:rPr>
              <a:t> = </a:t>
            </a:r>
            <a:r>
              <a:rPr lang="en-GB" sz="3600" b="1" i="1" dirty="0">
                <a:solidFill>
                  <a:schemeClr val="tx1"/>
                </a:solidFill>
                <a:latin typeface="Century Gothic" panose="020B0502020202020204" pitchFamily="34" charset="0"/>
              </a:rPr>
              <a:t>c</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83015648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EFDDCAE5-86CF-4716-9E31-6DFAC13D2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purl.org/dc/dcmitype/"/>
    <ds:schemaRef ds:uri="http://schemas.microsoft.com/sharepoint/v3"/>
    <ds:schemaRef ds:uri="http://purl.org/dc/terms/"/>
    <ds:schemaRef ds:uri="http://schemas.microsoft.com/office/infopath/2007/PartnerControls"/>
    <ds:schemaRef ds:uri="http://www.w3.org/XML/1998/namespace"/>
    <ds:schemaRef ds:uri="http://schemas.microsoft.com/office/2006/documentManagement/types"/>
    <ds:schemaRef ds:uri="86144f90-c7b6-48d0-aae5-f5e9e48cc3df"/>
    <ds:schemaRef ds:uri="http://schemas.openxmlformats.org/package/2006/metadata/core-properties"/>
    <ds:schemaRef ds:uri="0f0ae0ff-29c4-4766-b250-c1a9bee8d4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2241</TotalTime>
  <Words>1091</Words>
  <Application>Microsoft Office PowerPoint</Application>
  <PresentationFormat>On-screen Show (4:3)</PresentationFormat>
  <Paragraphs>347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49</cp:revision>
  <dcterms:created xsi:type="dcterms:W3CDTF">2018-03-17T10:08:43Z</dcterms:created>
  <dcterms:modified xsi:type="dcterms:W3CDTF">2019-01-25T09:05:24Z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