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301" r:id="rId6"/>
    <p:sldId id="308" r:id="rId7"/>
    <p:sldId id="361" r:id="rId8"/>
    <p:sldId id="360" r:id="rId9"/>
    <p:sldId id="412" r:id="rId10"/>
    <p:sldId id="362" r:id="rId11"/>
    <p:sldId id="413" r:id="rId12"/>
    <p:sldId id="369" r:id="rId13"/>
    <p:sldId id="414" r:id="rId14"/>
    <p:sldId id="363" r:id="rId15"/>
    <p:sldId id="415" r:id="rId16"/>
    <p:sldId id="423" r:id="rId17"/>
    <p:sldId id="416" r:id="rId18"/>
    <p:sldId id="418" r:id="rId19"/>
    <p:sldId id="417" r:id="rId20"/>
    <p:sldId id="365" r:id="rId21"/>
    <p:sldId id="420" r:id="rId22"/>
    <p:sldId id="419" r:id="rId23"/>
    <p:sldId id="355" r:id="rId24"/>
    <p:sldId id="421" r:id="rId25"/>
    <p:sldId id="42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97C5B3-C44B-46C0-8AC5-D4CA8D0F090F}" v="1" dt="2020-01-22T11:18:00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35BD6314-C0B0-4973-87D1-F0B1C96E6527}"/>
    <pc:docChg chg="custSel addSld modSld">
      <pc:chgData name="Lindsay Grix" userId="a678036f-2d88-407c-addb-d0af3fea6eec" providerId="ADAL" clId="{35BD6314-C0B0-4973-87D1-F0B1C96E6527}" dt="2018-10-25T05:50:27.242" v="223" actId="14100"/>
      <pc:docMkLst>
        <pc:docMk/>
      </pc:docMkLst>
      <pc:sldChg chg="modSp">
        <pc:chgData name="Lindsay Grix" userId="a678036f-2d88-407c-addb-d0af3fea6eec" providerId="ADAL" clId="{35BD6314-C0B0-4973-87D1-F0B1C96E6527}" dt="2018-10-25T05:41:39.793" v="52" actId="20577"/>
        <pc:sldMkLst>
          <pc:docMk/>
          <pc:sldMk cId="2637481266" sldId="256"/>
        </pc:sldMkLst>
        <pc:spChg chg="mod">
          <ac:chgData name="Lindsay Grix" userId="a678036f-2d88-407c-addb-d0af3fea6eec" providerId="ADAL" clId="{35BD6314-C0B0-4973-87D1-F0B1C96E6527}" dt="2018-10-25T05:41:39.793" v="5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indsay Grix" userId="a678036f-2d88-407c-addb-d0af3fea6eec" providerId="ADAL" clId="{35BD6314-C0B0-4973-87D1-F0B1C96E6527}" dt="2018-10-25T05:43:23.764" v="130" actId="20577"/>
        <pc:sldMkLst>
          <pc:docMk/>
          <pc:sldMk cId="3855900595" sldId="301"/>
        </pc:sldMkLst>
        <pc:spChg chg="mod">
          <ac:chgData name="Lindsay Grix" userId="a678036f-2d88-407c-addb-d0af3fea6eec" providerId="ADAL" clId="{35BD6314-C0B0-4973-87D1-F0B1C96E6527}" dt="2018-10-25T05:43:23.764" v="130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addSp modSp">
        <pc:chgData name="Lindsay Grix" userId="a678036f-2d88-407c-addb-d0af3fea6eec" providerId="ADAL" clId="{35BD6314-C0B0-4973-87D1-F0B1C96E6527}" dt="2018-10-25T05:46:00.696" v="202" actId="1037"/>
        <pc:sldMkLst>
          <pc:docMk/>
          <pc:sldMk cId="273723392" sldId="308"/>
        </pc:sldMkLst>
        <pc:spChg chg="mod">
          <ac:chgData name="Lindsay Grix" userId="a678036f-2d88-407c-addb-d0af3fea6eec" providerId="ADAL" clId="{35BD6314-C0B0-4973-87D1-F0B1C96E6527}" dt="2018-10-25T05:45:50.586" v="195" actId="115"/>
          <ac:spMkLst>
            <pc:docMk/>
            <pc:sldMk cId="273723392" sldId="308"/>
            <ac:spMk id="19" creationId="{5252A847-DE45-4FA3-A1F8-EEBEB845FF8E}"/>
          </ac:spMkLst>
        </pc:spChg>
        <pc:graphicFrameChg chg="add mod modGraphic">
          <ac:chgData name="Lindsay Grix" userId="a678036f-2d88-407c-addb-d0af3fea6eec" providerId="ADAL" clId="{35BD6314-C0B0-4973-87D1-F0B1C96E6527}" dt="2018-10-25T05:46:00.696" v="202" actId="1037"/>
          <ac:graphicFrameMkLst>
            <pc:docMk/>
            <pc:sldMk cId="273723392" sldId="308"/>
            <ac:graphicFrameMk id="6" creationId="{D7FF8EB2-FD55-456F-B0CF-3FD02326A450}"/>
          </ac:graphicFrameMkLst>
        </pc:graphicFrameChg>
        <pc:graphicFrameChg chg="add mod modGraphic">
          <ac:chgData name="Lindsay Grix" userId="a678036f-2d88-407c-addb-d0af3fea6eec" providerId="ADAL" clId="{35BD6314-C0B0-4973-87D1-F0B1C96E6527}" dt="2018-10-25T05:45:08.897" v="155" actId="554"/>
          <ac:graphicFrameMkLst>
            <pc:docMk/>
            <pc:sldMk cId="273723392" sldId="308"/>
            <ac:graphicFrameMk id="9" creationId="{92DA9CAE-5E79-4ACE-983E-9AE6B54EFF3D}"/>
          </ac:graphicFrameMkLst>
        </pc:graphicFrameChg>
      </pc:sldChg>
      <pc:sldChg chg="addSp modSp add">
        <pc:chgData name="Lindsay Grix" userId="a678036f-2d88-407c-addb-d0af3fea6eec" providerId="ADAL" clId="{35BD6314-C0B0-4973-87D1-F0B1C96E6527}" dt="2018-10-25T05:50:27.242" v="223" actId="14100"/>
        <pc:sldMkLst>
          <pc:docMk/>
          <pc:sldMk cId="1235783142" sldId="361"/>
        </pc:sldMkLst>
        <pc:cxnChg chg="add mod">
          <ac:chgData name="Lindsay Grix" userId="a678036f-2d88-407c-addb-d0af3fea6eec" providerId="ADAL" clId="{35BD6314-C0B0-4973-87D1-F0B1C96E6527}" dt="2018-10-25T05:49:21.810" v="208" actId="208"/>
          <ac:cxnSpMkLst>
            <pc:docMk/>
            <pc:sldMk cId="1235783142" sldId="361"/>
            <ac:cxnSpMk id="3" creationId="{19F2EF3B-27F3-49A3-BE7B-672799C338F0}"/>
          </ac:cxnSpMkLst>
        </pc:cxnChg>
        <pc:cxnChg chg="add mod">
          <ac:chgData name="Lindsay Grix" userId="a678036f-2d88-407c-addb-d0af3fea6eec" providerId="ADAL" clId="{35BD6314-C0B0-4973-87D1-F0B1C96E6527}" dt="2018-10-25T05:49:37.206" v="211" actId="14100"/>
          <ac:cxnSpMkLst>
            <pc:docMk/>
            <pc:sldMk cId="1235783142" sldId="361"/>
            <ac:cxnSpMk id="10" creationId="{303B7B31-9E9A-43DE-93DE-53E6577A4797}"/>
          </ac:cxnSpMkLst>
        </pc:cxnChg>
        <pc:cxnChg chg="add mod">
          <ac:chgData name="Lindsay Grix" userId="a678036f-2d88-407c-addb-d0af3fea6eec" providerId="ADAL" clId="{35BD6314-C0B0-4973-87D1-F0B1C96E6527}" dt="2018-10-25T05:49:49.912" v="214" actId="14100"/>
          <ac:cxnSpMkLst>
            <pc:docMk/>
            <pc:sldMk cId="1235783142" sldId="361"/>
            <ac:cxnSpMk id="13" creationId="{331159F1-AF3A-4A5D-A69B-D078775D5280}"/>
          </ac:cxnSpMkLst>
        </pc:cxnChg>
        <pc:cxnChg chg="add mod">
          <ac:chgData name="Lindsay Grix" userId="a678036f-2d88-407c-addb-d0af3fea6eec" providerId="ADAL" clId="{35BD6314-C0B0-4973-87D1-F0B1C96E6527}" dt="2018-10-25T05:49:59.265" v="217" actId="14100"/>
          <ac:cxnSpMkLst>
            <pc:docMk/>
            <pc:sldMk cId="1235783142" sldId="361"/>
            <ac:cxnSpMk id="16" creationId="{9C689E27-35D7-4913-AC65-526413BFAA8F}"/>
          </ac:cxnSpMkLst>
        </pc:cxnChg>
        <pc:cxnChg chg="add mod">
          <ac:chgData name="Lindsay Grix" userId="a678036f-2d88-407c-addb-d0af3fea6eec" providerId="ADAL" clId="{35BD6314-C0B0-4973-87D1-F0B1C96E6527}" dt="2018-10-25T05:50:10.594" v="220" actId="14100"/>
          <ac:cxnSpMkLst>
            <pc:docMk/>
            <pc:sldMk cId="1235783142" sldId="361"/>
            <ac:cxnSpMk id="20" creationId="{E72C0385-4856-477C-8D6C-DFDC14327612}"/>
          </ac:cxnSpMkLst>
        </pc:cxnChg>
        <pc:cxnChg chg="add mod">
          <ac:chgData name="Lindsay Grix" userId="a678036f-2d88-407c-addb-d0af3fea6eec" providerId="ADAL" clId="{35BD6314-C0B0-4973-87D1-F0B1C96E6527}" dt="2018-10-25T05:50:27.242" v="223" actId="14100"/>
          <ac:cxnSpMkLst>
            <pc:docMk/>
            <pc:sldMk cId="1235783142" sldId="361"/>
            <ac:cxnSpMk id="21" creationId="{2CD71D51-A5D8-41B9-9E55-31C7645B2167}"/>
          </ac:cxnSpMkLst>
        </pc:cxnChg>
      </pc:sldChg>
    </pc:docChg>
  </pc:docChgLst>
  <pc:docChgLst>
    <pc:chgData name="Theresa Hodgson" userId="213b339f-9e68-4d61-b6e1-9aa385d3ff46" providerId="ADAL" clId="{2799B0E9-DCB4-4874-A64D-A6B9903508FE}"/>
    <pc:docChg chg="undo custSel addSld delSld modSld sldOrd">
      <pc:chgData name="Theresa Hodgson" userId="213b339f-9e68-4d61-b6e1-9aa385d3ff46" providerId="ADAL" clId="{2799B0E9-DCB4-4874-A64D-A6B9903508FE}" dt="2018-11-30T13:54:02.189" v="825" actId="207"/>
      <pc:docMkLst>
        <pc:docMk/>
      </pc:docMkLst>
      <pc:sldChg chg="modSp">
        <pc:chgData name="Theresa Hodgson" userId="213b339f-9e68-4d61-b6e1-9aa385d3ff46" providerId="ADAL" clId="{2799B0E9-DCB4-4874-A64D-A6B9903508FE}" dt="2018-11-30T13:14:24.105" v="70" actId="313"/>
        <pc:sldMkLst>
          <pc:docMk/>
          <pc:sldMk cId="2637481266" sldId="256"/>
        </pc:sldMkLst>
        <pc:spChg chg="mod">
          <ac:chgData name="Theresa Hodgson" userId="213b339f-9e68-4d61-b6e1-9aa385d3ff46" providerId="ADAL" clId="{2799B0E9-DCB4-4874-A64D-A6B9903508FE}" dt="2018-11-30T13:14:24.105" v="70" actId="313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Theresa Hodgson" userId="213b339f-9e68-4d61-b6e1-9aa385d3ff46" providerId="ADAL" clId="{2799B0E9-DCB4-4874-A64D-A6B9903508FE}" dt="2018-11-30T13:14:24.943" v="71" actId="313"/>
        <pc:sldMkLst>
          <pc:docMk/>
          <pc:sldMk cId="3855900595" sldId="301"/>
        </pc:sldMkLst>
        <pc:spChg chg="mod">
          <ac:chgData name="Theresa Hodgson" userId="213b339f-9e68-4d61-b6e1-9aa385d3ff46" providerId="ADAL" clId="{2799B0E9-DCB4-4874-A64D-A6B9903508FE}" dt="2018-11-30T13:14:24.943" v="71" actId="313"/>
          <ac:spMkLst>
            <pc:docMk/>
            <pc:sldMk cId="3855900595" sldId="301"/>
            <ac:spMk id="17" creationId="{0F18B4CD-798D-4EA5-92CF-7A4BB6DD9812}"/>
          </ac:spMkLst>
        </pc:spChg>
      </pc:sldChg>
      <pc:sldChg chg="modSp">
        <pc:chgData name="Theresa Hodgson" userId="213b339f-9e68-4d61-b6e1-9aa385d3ff46" providerId="ADAL" clId="{2799B0E9-DCB4-4874-A64D-A6B9903508FE}" dt="2018-11-30T13:14:25.761" v="72" actId="313"/>
        <pc:sldMkLst>
          <pc:docMk/>
          <pc:sldMk cId="273723392" sldId="308"/>
        </pc:sldMkLst>
        <pc:spChg chg="mod">
          <ac:chgData name="Theresa Hodgson" userId="213b339f-9e68-4d61-b6e1-9aa385d3ff46" providerId="ADAL" clId="{2799B0E9-DCB4-4874-A64D-A6B9903508FE}" dt="2018-11-30T13:14:25.761" v="72" actId="313"/>
          <ac:spMkLst>
            <pc:docMk/>
            <pc:sldMk cId="273723392" sldId="308"/>
            <ac:spMk id="7" creationId="{9C98043F-F327-469C-AFFD-8AE7F5773C62}"/>
          </ac:spMkLst>
        </pc:spChg>
      </pc:sldChg>
      <pc:sldChg chg="addSp modSp">
        <pc:chgData name="Theresa Hodgson" userId="213b339f-9e68-4d61-b6e1-9aa385d3ff46" providerId="ADAL" clId="{2799B0E9-DCB4-4874-A64D-A6B9903508FE}" dt="2018-11-30T13:36:01.614" v="473" actId="20577"/>
        <pc:sldMkLst>
          <pc:docMk/>
          <pc:sldMk cId="636014570" sldId="314"/>
        </pc:sldMkLst>
        <pc:spChg chg="add mod">
          <ac:chgData name="Theresa Hodgson" userId="213b339f-9e68-4d61-b6e1-9aa385d3ff46" providerId="ADAL" clId="{2799B0E9-DCB4-4874-A64D-A6B9903508FE}" dt="2018-11-30T13:35:33.810" v="467" actId="403"/>
          <ac:spMkLst>
            <pc:docMk/>
            <pc:sldMk cId="636014570" sldId="314"/>
            <ac:spMk id="6" creationId="{979E255D-2594-4C37-B739-139CD2EF6279}"/>
          </ac:spMkLst>
        </pc:spChg>
        <pc:spChg chg="mod">
          <ac:chgData name="Theresa Hodgson" userId="213b339f-9e68-4d61-b6e1-9aa385d3ff46" providerId="ADAL" clId="{2799B0E9-DCB4-4874-A64D-A6B9903508FE}" dt="2018-11-30T13:14:23.133" v="67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Theresa Hodgson" userId="213b339f-9e68-4d61-b6e1-9aa385d3ff46" providerId="ADAL" clId="{2799B0E9-DCB4-4874-A64D-A6B9903508FE}" dt="2018-11-30T13:36:01.614" v="473" actId="20577"/>
          <ac:spMkLst>
            <pc:docMk/>
            <pc:sldMk cId="636014570" sldId="314"/>
            <ac:spMk id="19" creationId="{5252A847-DE45-4FA3-A1F8-EEBEB845FF8E}"/>
          </ac:spMkLst>
        </pc:spChg>
        <pc:picChg chg="add mod">
          <ac:chgData name="Theresa Hodgson" userId="213b339f-9e68-4d61-b6e1-9aa385d3ff46" providerId="ADAL" clId="{2799B0E9-DCB4-4874-A64D-A6B9903508FE}" dt="2018-11-30T13:35:52.301" v="470" actId="1076"/>
          <ac:picMkLst>
            <pc:docMk/>
            <pc:sldMk cId="636014570" sldId="314"/>
            <ac:picMk id="9" creationId="{5674450C-D0B7-469E-937C-63A92696F5B5}"/>
          </ac:picMkLst>
        </pc:picChg>
      </pc:sldChg>
      <pc:sldChg chg="addSp modSp">
        <pc:chgData name="Theresa Hodgson" userId="213b339f-9e68-4d61-b6e1-9aa385d3ff46" providerId="ADAL" clId="{2799B0E9-DCB4-4874-A64D-A6B9903508FE}" dt="2018-11-30T13:48:47.898" v="799" actId="207"/>
        <pc:sldMkLst>
          <pc:docMk/>
          <pc:sldMk cId="1071900124" sldId="355"/>
        </pc:sldMkLst>
        <pc:spChg chg="mod">
          <ac:chgData name="Theresa Hodgson" userId="213b339f-9e68-4d61-b6e1-9aa385d3ff46" providerId="ADAL" clId="{2799B0E9-DCB4-4874-A64D-A6B9903508FE}" dt="2018-11-30T13:14:23.819" v="69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Theresa Hodgson" userId="213b339f-9e68-4d61-b6e1-9aa385d3ff46" providerId="ADAL" clId="{2799B0E9-DCB4-4874-A64D-A6B9903508FE}" dt="2018-11-30T13:43:42.418" v="750" actId="404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2799B0E9-DCB4-4874-A64D-A6B9903508FE}" dt="2018-11-30T13:48:47.898" v="799" actId="207"/>
          <ac:graphicFrameMkLst>
            <pc:docMk/>
            <pc:sldMk cId="1071900124" sldId="355"/>
            <ac:graphicFrameMk id="6" creationId="{4246185F-0E6C-42E8-81D2-1A8CBC8F6CA7}"/>
          </ac:graphicFrameMkLst>
        </pc:graphicFrameChg>
      </pc:sldChg>
      <pc:sldChg chg="addSp delSp modSp">
        <pc:chgData name="Theresa Hodgson" userId="213b339f-9e68-4d61-b6e1-9aa385d3ff46" providerId="ADAL" clId="{2799B0E9-DCB4-4874-A64D-A6B9903508FE}" dt="2018-11-30T13:50:33.896" v="812" actId="207"/>
        <pc:sldMkLst>
          <pc:docMk/>
          <pc:sldMk cId="36917022" sldId="360"/>
        </pc:sldMkLst>
        <pc:spChg chg="mod">
          <ac:chgData name="Theresa Hodgson" userId="213b339f-9e68-4d61-b6e1-9aa385d3ff46" providerId="ADAL" clId="{2799B0E9-DCB4-4874-A64D-A6B9903508FE}" dt="2018-11-30T13:14:27.064" v="74" actId="313"/>
          <ac:spMkLst>
            <pc:docMk/>
            <pc:sldMk cId="36917022" sldId="360"/>
            <ac:spMk id="7" creationId="{B632E459-9B27-4467-B89C-78410207B713}"/>
          </ac:spMkLst>
        </pc:spChg>
        <pc:spChg chg="add del mod">
          <ac:chgData name="Theresa Hodgson" userId="213b339f-9e68-4d61-b6e1-9aa385d3ff46" providerId="ADAL" clId="{2799B0E9-DCB4-4874-A64D-A6B9903508FE}" dt="2018-11-30T13:11:31.584" v="37" actId="478"/>
          <ac:spMkLst>
            <pc:docMk/>
            <pc:sldMk cId="36917022" sldId="360"/>
            <ac:spMk id="9" creationId="{058B5EB9-03FB-42EA-B247-7F9C799EFE92}"/>
          </ac:spMkLst>
        </pc:spChg>
        <pc:spChg chg="add mod">
          <ac:chgData name="Theresa Hodgson" userId="213b339f-9e68-4d61-b6e1-9aa385d3ff46" providerId="ADAL" clId="{2799B0E9-DCB4-4874-A64D-A6B9903508FE}" dt="2018-11-30T13:50:30.154" v="811" actId="207"/>
          <ac:spMkLst>
            <pc:docMk/>
            <pc:sldMk cId="36917022" sldId="360"/>
            <ac:spMk id="10" creationId="{8200864E-258E-467E-8737-EB88493C7C87}"/>
          </ac:spMkLst>
        </pc:spChg>
        <pc:spChg chg="add del mod">
          <ac:chgData name="Theresa Hodgson" userId="213b339f-9e68-4d61-b6e1-9aa385d3ff46" providerId="ADAL" clId="{2799B0E9-DCB4-4874-A64D-A6B9903508FE}" dt="2018-11-30T13:12:08.992" v="44" actId="1582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2799B0E9-DCB4-4874-A64D-A6B9903508FE}" dt="2018-11-30T13:50:33.896" v="812" actId="207"/>
          <ac:graphicFrameMkLst>
            <pc:docMk/>
            <pc:sldMk cId="36917022" sldId="360"/>
            <ac:graphicFrameMk id="6" creationId="{DCCB5BB9-873B-4420-9A02-A1E7AEF57253}"/>
          </ac:graphicFrameMkLst>
        </pc:graphicFrameChg>
      </pc:sldChg>
      <pc:sldChg chg="modSp">
        <pc:chgData name="Theresa Hodgson" userId="213b339f-9e68-4d61-b6e1-9aa385d3ff46" providerId="ADAL" clId="{2799B0E9-DCB4-4874-A64D-A6B9903508FE}" dt="2018-11-30T13:49:53.476" v="810" actId="14100"/>
        <pc:sldMkLst>
          <pc:docMk/>
          <pc:sldMk cId="1235783142" sldId="361"/>
        </pc:sldMkLst>
        <pc:spChg chg="mod">
          <ac:chgData name="Theresa Hodgson" userId="213b339f-9e68-4d61-b6e1-9aa385d3ff46" providerId="ADAL" clId="{2799B0E9-DCB4-4874-A64D-A6B9903508FE}" dt="2018-11-30T13:14:26.478" v="73" actId="313"/>
          <ac:spMkLst>
            <pc:docMk/>
            <pc:sldMk cId="1235783142" sldId="361"/>
            <ac:spMk id="7" creationId="{9C98043F-F327-469C-AFFD-8AE7F5773C62}"/>
          </ac:spMkLst>
        </pc:spChg>
        <pc:cxnChg chg="mod">
          <ac:chgData name="Theresa Hodgson" userId="213b339f-9e68-4d61-b6e1-9aa385d3ff46" providerId="ADAL" clId="{2799B0E9-DCB4-4874-A64D-A6B9903508FE}" dt="2018-11-30T13:49:46.074" v="808" actId="14100"/>
          <ac:cxnSpMkLst>
            <pc:docMk/>
            <pc:sldMk cId="1235783142" sldId="361"/>
            <ac:cxnSpMk id="3" creationId="{19F2EF3B-27F3-49A3-BE7B-672799C338F0}"/>
          </ac:cxnSpMkLst>
        </pc:cxnChg>
        <pc:cxnChg chg="mod">
          <ac:chgData name="Theresa Hodgson" userId="213b339f-9e68-4d61-b6e1-9aa385d3ff46" providerId="ADAL" clId="{2799B0E9-DCB4-4874-A64D-A6B9903508FE}" dt="2018-11-30T13:49:40.054" v="807" actId="14100"/>
          <ac:cxnSpMkLst>
            <pc:docMk/>
            <pc:sldMk cId="1235783142" sldId="361"/>
            <ac:cxnSpMk id="13" creationId="{331159F1-AF3A-4A5D-A69B-D078775D5280}"/>
          </ac:cxnSpMkLst>
        </pc:cxnChg>
        <pc:cxnChg chg="mod">
          <ac:chgData name="Theresa Hodgson" userId="213b339f-9e68-4d61-b6e1-9aa385d3ff46" providerId="ADAL" clId="{2799B0E9-DCB4-4874-A64D-A6B9903508FE}" dt="2018-11-30T13:49:49.500" v="809" actId="14100"/>
          <ac:cxnSpMkLst>
            <pc:docMk/>
            <pc:sldMk cId="1235783142" sldId="361"/>
            <ac:cxnSpMk id="20" creationId="{E72C0385-4856-477C-8D6C-DFDC14327612}"/>
          </ac:cxnSpMkLst>
        </pc:cxnChg>
        <pc:cxnChg chg="mod">
          <ac:chgData name="Theresa Hodgson" userId="213b339f-9e68-4d61-b6e1-9aa385d3ff46" providerId="ADAL" clId="{2799B0E9-DCB4-4874-A64D-A6B9903508FE}" dt="2018-11-30T13:49:53.476" v="810" actId="14100"/>
          <ac:cxnSpMkLst>
            <pc:docMk/>
            <pc:sldMk cId="1235783142" sldId="361"/>
            <ac:cxnSpMk id="21" creationId="{2CD71D51-A5D8-41B9-9E55-31C7645B2167}"/>
          </ac:cxnSpMkLst>
        </pc:cxnChg>
      </pc:sldChg>
      <pc:sldChg chg="addSp modSp add">
        <pc:chgData name="Theresa Hodgson" userId="213b339f-9e68-4d61-b6e1-9aa385d3ff46" providerId="ADAL" clId="{2799B0E9-DCB4-4874-A64D-A6B9903508FE}" dt="2018-11-30T13:53:56.304" v="824"/>
        <pc:sldMkLst>
          <pc:docMk/>
          <pc:sldMk cId="1085595799" sldId="362"/>
        </pc:sldMkLst>
        <pc:spChg chg="mod">
          <ac:chgData name="Theresa Hodgson" userId="213b339f-9e68-4d61-b6e1-9aa385d3ff46" providerId="ADAL" clId="{2799B0E9-DCB4-4874-A64D-A6B9903508FE}" dt="2018-11-30T13:14:21.195" v="64" actId="313"/>
          <ac:spMkLst>
            <pc:docMk/>
            <pc:sldMk cId="1085595799" sldId="362"/>
            <ac:spMk id="7" creationId="{B632E459-9B27-4467-B89C-78410207B713}"/>
          </ac:spMkLst>
        </pc:spChg>
        <pc:spChg chg="mod">
          <ac:chgData name="Theresa Hodgson" userId="213b339f-9e68-4d61-b6e1-9aa385d3ff46" providerId="ADAL" clId="{2799B0E9-DCB4-4874-A64D-A6B9903508FE}" dt="2018-11-30T13:13:52.847" v="63" actId="404"/>
          <ac:spMkLst>
            <pc:docMk/>
            <pc:sldMk cId="1085595799" sldId="362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2799B0E9-DCB4-4874-A64D-A6B9903508FE}" dt="2018-11-30T13:53:56.304" v="824"/>
          <ac:graphicFrameMkLst>
            <pc:docMk/>
            <pc:sldMk cId="1085595799" sldId="362"/>
            <ac:graphicFrameMk id="6" creationId="{51F6C212-A91D-4D2A-8888-EBEC3DB0C2C8}"/>
          </ac:graphicFrameMkLst>
        </pc:graphicFrameChg>
      </pc:sldChg>
      <pc:sldChg chg="addSp delSp modSp add">
        <pc:chgData name="Theresa Hodgson" userId="213b339f-9e68-4d61-b6e1-9aa385d3ff46" providerId="ADAL" clId="{2799B0E9-DCB4-4874-A64D-A6B9903508FE}" dt="2018-11-30T13:52:13.981" v="817" actId="207"/>
        <pc:sldMkLst>
          <pc:docMk/>
          <pc:sldMk cId="3853000898" sldId="363"/>
        </pc:sldMkLst>
        <pc:spChg chg="add mod">
          <ac:chgData name="Theresa Hodgson" userId="213b339f-9e68-4d61-b6e1-9aa385d3ff46" providerId="ADAL" clId="{2799B0E9-DCB4-4874-A64D-A6B9903508FE}" dt="2018-11-30T13:52:13.981" v="817" actId="207"/>
          <ac:spMkLst>
            <pc:docMk/>
            <pc:sldMk cId="3853000898" sldId="363"/>
            <ac:spMk id="6" creationId="{0D286B71-BE2F-4023-BFBD-2FD323A35007}"/>
          </ac:spMkLst>
        </pc:spChg>
        <pc:spChg chg="mod">
          <ac:chgData name="Theresa Hodgson" userId="213b339f-9e68-4d61-b6e1-9aa385d3ff46" providerId="ADAL" clId="{2799B0E9-DCB4-4874-A64D-A6B9903508FE}" dt="2018-11-30T13:14:22.738" v="66" actId="313"/>
          <ac:spMkLst>
            <pc:docMk/>
            <pc:sldMk cId="3853000898" sldId="363"/>
            <ac:spMk id="7" creationId="{B632E459-9B27-4467-B89C-78410207B713}"/>
          </ac:spMkLst>
        </pc:spChg>
        <pc:spChg chg="add mod">
          <ac:chgData name="Theresa Hodgson" userId="213b339f-9e68-4d61-b6e1-9aa385d3ff46" providerId="ADAL" clId="{2799B0E9-DCB4-4874-A64D-A6B9903508FE}" dt="2018-11-30T13:52:13.981" v="817" actId="207"/>
          <ac:spMkLst>
            <pc:docMk/>
            <pc:sldMk cId="3853000898" sldId="363"/>
            <ac:spMk id="9" creationId="{C04A2F51-7F7A-44B8-9C56-A6EFFA4BDB8A}"/>
          </ac:spMkLst>
        </pc:spChg>
        <pc:spChg chg="add mod">
          <ac:chgData name="Theresa Hodgson" userId="213b339f-9e68-4d61-b6e1-9aa385d3ff46" providerId="ADAL" clId="{2799B0E9-DCB4-4874-A64D-A6B9903508FE}" dt="2018-11-30T13:52:13.981" v="817" actId="207"/>
          <ac:spMkLst>
            <pc:docMk/>
            <pc:sldMk cId="3853000898" sldId="363"/>
            <ac:spMk id="10" creationId="{EC2E7D54-7879-4353-8206-AB276076F154}"/>
          </ac:spMkLst>
        </pc:spChg>
        <pc:spChg chg="add mod">
          <ac:chgData name="Theresa Hodgson" userId="213b339f-9e68-4d61-b6e1-9aa385d3ff46" providerId="ADAL" clId="{2799B0E9-DCB4-4874-A64D-A6B9903508FE}" dt="2018-11-30T13:52:13.981" v="817" actId="207"/>
          <ac:spMkLst>
            <pc:docMk/>
            <pc:sldMk cId="3853000898" sldId="363"/>
            <ac:spMk id="11" creationId="{42ADAC25-9FDF-4ECC-A28A-56B28BEC86B5}"/>
          </ac:spMkLst>
        </pc:spChg>
        <pc:spChg chg="add mod">
          <ac:chgData name="Theresa Hodgson" userId="213b339f-9e68-4d61-b6e1-9aa385d3ff46" providerId="ADAL" clId="{2799B0E9-DCB4-4874-A64D-A6B9903508FE}" dt="2018-11-30T13:52:13.981" v="817" actId="207"/>
          <ac:spMkLst>
            <pc:docMk/>
            <pc:sldMk cId="3853000898" sldId="363"/>
            <ac:spMk id="12" creationId="{3FAF04FD-CF1B-4DD9-8204-71B6677887B0}"/>
          </ac:spMkLst>
        </pc:spChg>
        <pc:spChg chg="add mod topLvl">
          <ac:chgData name="Theresa Hodgson" userId="213b339f-9e68-4d61-b6e1-9aa385d3ff46" providerId="ADAL" clId="{2799B0E9-DCB4-4874-A64D-A6B9903508FE}" dt="2018-11-30T13:32:13.529" v="422" actId="164"/>
          <ac:spMkLst>
            <pc:docMk/>
            <pc:sldMk cId="3853000898" sldId="363"/>
            <ac:spMk id="13" creationId="{873594C6-6E9E-4376-A3F6-0EEE1484D454}"/>
          </ac:spMkLst>
        </pc:spChg>
        <pc:spChg chg="add mod topLvl">
          <ac:chgData name="Theresa Hodgson" userId="213b339f-9e68-4d61-b6e1-9aa385d3ff46" providerId="ADAL" clId="{2799B0E9-DCB4-4874-A64D-A6B9903508FE}" dt="2018-11-30T13:32:13.529" v="422" actId="164"/>
          <ac:spMkLst>
            <pc:docMk/>
            <pc:sldMk cId="3853000898" sldId="363"/>
            <ac:spMk id="14" creationId="{4F1F55F2-12E6-4363-BA76-7FD85360A410}"/>
          </ac:spMkLst>
        </pc:spChg>
        <pc:spChg chg="add mod topLvl">
          <ac:chgData name="Theresa Hodgson" userId="213b339f-9e68-4d61-b6e1-9aa385d3ff46" providerId="ADAL" clId="{2799B0E9-DCB4-4874-A64D-A6B9903508FE}" dt="2018-11-30T13:32:13.529" v="422" actId="164"/>
          <ac:spMkLst>
            <pc:docMk/>
            <pc:sldMk cId="3853000898" sldId="363"/>
            <ac:spMk id="15" creationId="{B0FB2623-3BBD-4A4B-90C9-B59C9854B36B}"/>
          </ac:spMkLst>
        </pc:spChg>
        <pc:spChg chg="add mod topLvl">
          <ac:chgData name="Theresa Hodgson" userId="213b339f-9e68-4d61-b6e1-9aa385d3ff46" providerId="ADAL" clId="{2799B0E9-DCB4-4874-A64D-A6B9903508FE}" dt="2018-11-30T13:32:13.529" v="422" actId="164"/>
          <ac:spMkLst>
            <pc:docMk/>
            <pc:sldMk cId="3853000898" sldId="363"/>
            <ac:spMk id="16" creationId="{D8C5D4EE-2A2B-44E0-92C2-83AC7012816A}"/>
          </ac:spMkLst>
        </pc:spChg>
        <pc:spChg chg="add mod topLvl">
          <ac:chgData name="Theresa Hodgson" userId="213b339f-9e68-4d61-b6e1-9aa385d3ff46" providerId="ADAL" clId="{2799B0E9-DCB4-4874-A64D-A6B9903508FE}" dt="2018-11-30T13:32:13.529" v="422" actId="164"/>
          <ac:spMkLst>
            <pc:docMk/>
            <pc:sldMk cId="3853000898" sldId="363"/>
            <ac:spMk id="17" creationId="{382CC417-42F6-4768-B54A-7F7BC5903CBE}"/>
          </ac:spMkLst>
        </pc:spChg>
        <pc:spChg chg="mod">
          <ac:chgData name="Theresa Hodgson" userId="213b339f-9e68-4d61-b6e1-9aa385d3ff46" providerId="ADAL" clId="{2799B0E9-DCB4-4874-A64D-A6B9903508FE}" dt="2018-11-30T13:29:36.009" v="293" actId="1076"/>
          <ac:spMkLst>
            <pc:docMk/>
            <pc:sldMk cId="3853000898" sldId="363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2799B0E9-DCB4-4874-A64D-A6B9903508FE}" dt="2018-11-30T13:31:36.654" v="418" actId="165"/>
          <ac:grpSpMkLst>
            <pc:docMk/>
            <pc:sldMk cId="3853000898" sldId="363"/>
            <ac:grpSpMk id="2" creationId="{1EA42BA4-F66E-439F-B805-8CA2FC3729CE}"/>
          </ac:grpSpMkLst>
        </pc:grpChg>
        <pc:grpChg chg="add mod">
          <ac:chgData name="Theresa Hodgson" userId="213b339f-9e68-4d61-b6e1-9aa385d3ff46" providerId="ADAL" clId="{2799B0E9-DCB4-4874-A64D-A6B9903508FE}" dt="2018-11-30T13:32:13.529" v="422" actId="164"/>
          <ac:grpSpMkLst>
            <pc:docMk/>
            <pc:sldMk cId="3853000898" sldId="363"/>
            <ac:grpSpMk id="3" creationId="{02CF8A5C-FF6A-40F8-BF51-9C1E3E7E2BF6}"/>
          </ac:grpSpMkLst>
        </pc:grpChg>
      </pc:sldChg>
      <pc:sldChg chg="addSp delSp modSp add">
        <pc:chgData name="Theresa Hodgson" userId="213b339f-9e68-4d61-b6e1-9aa385d3ff46" providerId="ADAL" clId="{2799B0E9-DCB4-4874-A64D-A6B9903508FE}" dt="2018-11-30T13:52:38.370" v="819" actId="207"/>
        <pc:sldMkLst>
          <pc:docMk/>
          <pc:sldMk cId="1518215783" sldId="365"/>
        </pc:sldMkLst>
        <pc:spChg chg="add mod">
          <ac:chgData name="Theresa Hodgson" userId="213b339f-9e68-4d61-b6e1-9aa385d3ff46" providerId="ADAL" clId="{2799B0E9-DCB4-4874-A64D-A6B9903508FE}" dt="2018-11-30T13:52:38.370" v="819" actId="207"/>
          <ac:spMkLst>
            <pc:docMk/>
            <pc:sldMk cId="1518215783" sldId="365"/>
            <ac:spMk id="6" creationId="{C30E1101-1992-479E-87AD-C2CF64F834E3}"/>
          </ac:spMkLst>
        </pc:spChg>
        <pc:spChg chg="mod">
          <ac:chgData name="Theresa Hodgson" userId="213b339f-9e68-4d61-b6e1-9aa385d3ff46" providerId="ADAL" clId="{2799B0E9-DCB4-4874-A64D-A6B9903508FE}" dt="2018-11-30T13:14:23.487" v="68" actId="313"/>
          <ac:spMkLst>
            <pc:docMk/>
            <pc:sldMk cId="1518215783" sldId="365"/>
            <ac:spMk id="7" creationId="{84B107DC-B90C-4A45-B422-BA8DE29C2552}"/>
          </ac:spMkLst>
        </pc:spChg>
        <pc:spChg chg="add mod">
          <ac:chgData name="Theresa Hodgson" userId="213b339f-9e68-4d61-b6e1-9aa385d3ff46" providerId="ADAL" clId="{2799B0E9-DCB4-4874-A64D-A6B9903508FE}" dt="2018-11-30T13:52:38.370" v="819" actId="207"/>
          <ac:spMkLst>
            <pc:docMk/>
            <pc:sldMk cId="1518215783" sldId="365"/>
            <ac:spMk id="9" creationId="{9487DBDA-43B9-44DE-862B-CE4967CC7DD0}"/>
          </ac:spMkLst>
        </pc:spChg>
        <pc:spChg chg="add mod">
          <ac:chgData name="Theresa Hodgson" userId="213b339f-9e68-4d61-b6e1-9aa385d3ff46" providerId="ADAL" clId="{2799B0E9-DCB4-4874-A64D-A6B9903508FE}" dt="2018-11-30T13:52:38.370" v="819" actId="207"/>
          <ac:spMkLst>
            <pc:docMk/>
            <pc:sldMk cId="1518215783" sldId="365"/>
            <ac:spMk id="10" creationId="{1306CE48-7520-4696-A46A-0FD19BB61359}"/>
          </ac:spMkLst>
        </pc:spChg>
        <pc:spChg chg="add mod">
          <ac:chgData name="Theresa Hodgson" userId="213b339f-9e68-4d61-b6e1-9aa385d3ff46" providerId="ADAL" clId="{2799B0E9-DCB4-4874-A64D-A6B9903508FE}" dt="2018-11-30T13:41:24.486" v="637" actId="408"/>
          <ac:spMkLst>
            <pc:docMk/>
            <pc:sldMk cId="1518215783" sldId="365"/>
            <ac:spMk id="11" creationId="{4D5033E7-D2CE-41DC-A047-DDE1D5E2C285}"/>
          </ac:spMkLst>
        </pc:spChg>
        <pc:spChg chg="add mod">
          <ac:chgData name="Theresa Hodgson" userId="213b339f-9e68-4d61-b6e1-9aa385d3ff46" providerId="ADAL" clId="{2799B0E9-DCB4-4874-A64D-A6B9903508FE}" dt="2018-11-30T13:41:24.486" v="637" actId="408"/>
          <ac:spMkLst>
            <pc:docMk/>
            <pc:sldMk cId="1518215783" sldId="365"/>
            <ac:spMk id="12" creationId="{8E399DA0-82F7-460F-934F-10B7C5D94D6A}"/>
          </ac:spMkLst>
        </pc:spChg>
        <pc:spChg chg="add mod">
          <ac:chgData name="Theresa Hodgson" userId="213b339f-9e68-4d61-b6e1-9aa385d3ff46" providerId="ADAL" clId="{2799B0E9-DCB4-4874-A64D-A6B9903508FE}" dt="2018-11-30T13:41:24.486" v="637" actId="408"/>
          <ac:spMkLst>
            <pc:docMk/>
            <pc:sldMk cId="1518215783" sldId="365"/>
            <ac:spMk id="13" creationId="{F84BC5AA-7D53-465A-AFDD-BC924019CA9E}"/>
          </ac:spMkLst>
        </pc:spChg>
        <pc:spChg chg="add del mod">
          <ac:chgData name="Theresa Hodgson" userId="213b339f-9e68-4d61-b6e1-9aa385d3ff46" providerId="ADAL" clId="{2799B0E9-DCB4-4874-A64D-A6B9903508FE}" dt="2018-11-30T13:38:58.709" v="553" actId="478"/>
          <ac:spMkLst>
            <pc:docMk/>
            <pc:sldMk cId="1518215783" sldId="365"/>
            <ac:spMk id="14" creationId="{9ABDCC81-801C-472B-B333-B505436B8B0A}"/>
          </ac:spMkLst>
        </pc:spChg>
        <pc:spChg chg="mod">
          <ac:chgData name="Theresa Hodgson" userId="213b339f-9e68-4d61-b6e1-9aa385d3ff46" providerId="ADAL" clId="{2799B0E9-DCB4-4874-A64D-A6B9903508FE}" dt="2018-11-30T13:43:13.708" v="747" actId="20577"/>
          <ac:spMkLst>
            <pc:docMk/>
            <pc:sldMk cId="1518215783" sldId="365"/>
            <ac:spMk id="19" creationId="{5252A847-DE45-4FA3-A1F8-EEBEB845FF8E}"/>
          </ac:spMkLst>
        </pc:spChg>
      </pc:sldChg>
      <pc:sldChg chg="addSp delSp modSp add">
        <pc:chgData name="Theresa Hodgson" userId="213b339f-9e68-4d61-b6e1-9aa385d3ff46" providerId="ADAL" clId="{2799B0E9-DCB4-4874-A64D-A6B9903508FE}" dt="2018-11-30T13:50:49.609" v="814" actId="207"/>
        <pc:sldMkLst>
          <pc:docMk/>
          <pc:sldMk cId="2583593505" sldId="366"/>
        </pc:sldMkLst>
        <pc:spChg chg="mod">
          <ac:chgData name="Theresa Hodgson" userId="213b339f-9e68-4d61-b6e1-9aa385d3ff46" providerId="ADAL" clId="{2799B0E9-DCB4-4874-A64D-A6B9903508FE}" dt="2018-11-30T13:14:27.682" v="75" actId="313"/>
          <ac:spMkLst>
            <pc:docMk/>
            <pc:sldMk cId="2583593505" sldId="366"/>
            <ac:spMk id="7" creationId="{B632E459-9B27-4467-B89C-78410207B713}"/>
          </ac:spMkLst>
        </pc:spChg>
        <pc:spChg chg="mod">
          <ac:chgData name="Theresa Hodgson" userId="213b339f-9e68-4d61-b6e1-9aa385d3ff46" providerId="ADAL" clId="{2799B0E9-DCB4-4874-A64D-A6B9903508FE}" dt="2018-11-30T13:50:40.499" v="813" actId="207"/>
          <ac:spMkLst>
            <pc:docMk/>
            <pc:sldMk cId="2583593505" sldId="366"/>
            <ac:spMk id="10" creationId="{8200864E-258E-467E-8737-EB88493C7C87}"/>
          </ac:spMkLst>
        </pc:spChg>
        <pc:graphicFrameChg chg="mod modGraphic">
          <ac:chgData name="Theresa Hodgson" userId="213b339f-9e68-4d61-b6e1-9aa385d3ff46" providerId="ADAL" clId="{2799B0E9-DCB4-4874-A64D-A6B9903508FE}" dt="2018-11-30T13:50:49.609" v="814" actId="207"/>
          <ac:graphicFrameMkLst>
            <pc:docMk/>
            <pc:sldMk cId="2583593505" sldId="366"/>
            <ac:graphicFrameMk id="6" creationId="{DCCB5BB9-873B-4420-9A02-A1E7AEF57253}"/>
          </ac:graphicFrameMkLst>
        </pc:graphicFrameChg>
        <pc:graphicFrameChg chg="add del mod">
          <ac:chgData name="Theresa Hodgson" userId="213b339f-9e68-4d61-b6e1-9aa385d3ff46" providerId="ADAL" clId="{2799B0E9-DCB4-4874-A64D-A6B9903508FE}" dt="2018-11-30T13:13:10.586" v="51" actId="478"/>
          <ac:graphicFrameMkLst>
            <pc:docMk/>
            <pc:sldMk cId="2583593505" sldId="366"/>
            <ac:graphicFrameMk id="9" creationId="{FD1A6A12-4B97-4330-9669-CFEDDDE8843E}"/>
          </ac:graphicFrameMkLst>
        </pc:graphicFrameChg>
      </pc:sldChg>
      <pc:sldChg chg="modSp add ord">
        <pc:chgData name="Theresa Hodgson" userId="213b339f-9e68-4d61-b6e1-9aa385d3ff46" providerId="ADAL" clId="{2799B0E9-DCB4-4874-A64D-A6B9903508FE}" dt="2018-11-30T13:54:02.189" v="825" actId="207"/>
        <pc:sldMkLst>
          <pc:docMk/>
          <pc:sldMk cId="304900417" sldId="368"/>
        </pc:sldMkLst>
        <pc:graphicFrameChg chg="mod modGraphic">
          <ac:chgData name="Theresa Hodgson" userId="213b339f-9e68-4d61-b6e1-9aa385d3ff46" providerId="ADAL" clId="{2799B0E9-DCB4-4874-A64D-A6B9903508FE}" dt="2018-11-30T13:54:02.189" v="825" actId="207"/>
          <ac:graphicFrameMkLst>
            <pc:docMk/>
            <pc:sldMk cId="304900417" sldId="368"/>
            <ac:graphicFrameMk id="6" creationId="{51F6C212-A91D-4D2A-8888-EBEC3DB0C2C8}"/>
          </ac:graphicFrameMkLst>
        </pc:graphicFrameChg>
      </pc:sldChg>
      <pc:sldChg chg="addSp delSp modSp add">
        <pc:chgData name="Theresa Hodgson" userId="213b339f-9e68-4d61-b6e1-9aa385d3ff46" providerId="ADAL" clId="{2799B0E9-DCB4-4874-A64D-A6B9903508FE}" dt="2018-11-30T13:27:58.265" v="274"/>
        <pc:sldMkLst>
          <pc:docMk/>
          <pc:sldMk cId="3103868434" sldId="369"/>
        </pc:sldMkLst>
        <pc:graphicFrameChg chg="del mod modGraphic">
          <ac:chgData name="Theresa Hodgson" userId="213b339f-9e68-4d61-b6e1-9aa385d3ff46" providerId="ADAL" clId="{2799B0E9-DCB4-4874-A64D-A6B9903508FE}" dt="2018-11-30T13:27:46.648" v="247"/>
          <ac:graphicFrameMkLst>
            <pc:docMk/>
            <pc:sldMk cId="3103868434" sldId="369"/>
            <ac:graphicFrameMk id="6" creationId="{F1DA4D33-0DC7-4595-9F0D-994871E783DC}"/>
          </ac:graphicFrameMkLst>
        </pc:graphicFrameChg>
        <pc:graphicFrameChg chg="add">
          <ac:chgData name="Theresa Hodgson" userId="213b339f-9e68-4d61-b6e1-9aa385d3ff46" providerId="ADAL" clId="{2799B0E9-DCB4-4874-A64D-A6B9903508FE}" dt="2018-11-30T13:27:58.265" v="274"/>
          <ac:graphicFrameMkLst>
            <pc:docMk/>
            <pc:sldMk cId="3103868434" sldId="369"/>
            <ac:graphicFrameMk id="9" creationId="{EEE5F770-3FB0-4FC4-825C-F44C724B8893}"/>
          </ac:graphicFrameMkLst>
        </pc:graphicFrameChg>
      </pc:sldChg>
      <pc:sldChg chg="addSp delSp modSp add">
        <pc:chgData name="Theresa Hodgson" userId="213b339f-9e68-4d61-b6e1-9aa385d3ff46" providerId="ADAL" clId="{2799B0E9-DCB4-4874-A64D-A6B9903508FE}" dt="2018-11-30T13:27:56.004" v="273"/>
        <pc:sldMkLst>
          <pc:docMk/>
          <pc:sldMk cId="610825019" sldId="370"/>
        </pc:sldMkLst>
        <pc:spChg chg="add del mod">
          <ac:chgData name="Theresa Hodgson" userId="213b339f-9e68-4d61-b6e1-9aa385d3ff46" providerId="ADAL" clId="{2799B0E9-DCB4-4874-A64D-A6B9903508FE}" dt="2018-11-30T13:27:36.505" v="245" actId="478"/>
          <ac:spMkLst>
            <pc:docMk/>
            <pc:sldMk cId="610825019" sldId="370"/>
            <ac:spMk id="2" creationId="{4DEC31E2-508B-44B6-971F-DFB57B284338}"/>
          </ac:spMkLst>
        </pc:spChg>
        <pc:graphicFrameChg chg="mod modGraphic">
          <ac:chgData name="Theresa Hodgson" userId="213b339f-9e68-4d61-b6e1-9aa385d3ff46" providerId="ADAL" clId="{2799B0E9-DCB4-4874-A64D-A6B9903508FE}" dt="2018-11-30T13:27:41.403" v="246" actId="1076"/>
          <ac:graphicFrameMkLst>
            <pc:docMk/>
            <pc:sldMk cId="610825019" sldId="370"/>
            <ac:graphicFrameMk id="6" creationId="{F1DA4D33-0DC7-4595-9F0D-994871E783DC}"/>
          </ac:graphicFrameMkLst>
        </pc:graphicFrameChg>
        <pc:graphicFrameChg chg="add del mod">
          <ac:chgData name="Theresa Hodgson" userId="213b339f-9e68-4d61-b6e1-9aa385d3ff46" providerId="ADAL" clId="{2799B0E9-DCB4-4874-A64D-A6B9903508FE}" dt="2018-11-30T13:27:56.004" v="273"/>
          <ac:graphicFrameMkLst>
            <pc:docMk/>
            <pc:sldMk cId="610825019" sldId="370"/>
            <ac:graphicFrameMk id="9" creationId="{F3332C47-6D63-4FA7-BFD9-D6AAB5F0EB9C}"/>
          </ac:graphicFrameMkLst>
        </pc:graphicFrameChg>
      </pc:sldChg>
      <pc:sldChg chg="addSp modSp add">
        <pc:chgData name="Theresa Hodgson" userId="213b339f-9e68-4d61-b6e1-9aa385d3ff46" providerId="ADAL" clId="{2799B0E9-DCB4-4874-A64D-A6B9903508FE}" dt="2018-11-30T13:52:27.184" v="818" actId="207"/>
        <pc:sldMkLst>
          <pc:docMk/>
          <pc:sldMk cId="548064864" sldId="371"/>
        </pc:sldMkLst>
        <pc:spChg chg="mod">
          <ac:chgData name="Theresa Hodgson" userId="213b339f-9e68-4d61-b6e1-9aa385d3ff46" providerId="ADAL" clId="{2799B0E9-DCB4-4874-A64D-A6B9903508FE}" dt="2018-11-30T13:52:27.184" v="818" actId="207"/>
          <ac:spMkLst>
            <pc:docMk/>
            <pc:sldMk cId="548064864" sldId="371"/>
            <ac:spMk id="6" creationId="{0D286B71-BE2F-4023-BFBD-2FD323A35007}"/>
          </ac:spMkLst>
        </pc:spChg>
        <pc:spChg chg="mod">
          <ac:chgData name="Theresa Hodgson" userId="213b339f-9e68-4d61-b6e1-9aa385d3ff46" providerId="ADAL" clId="{2799B0E9-DCB4-4874-A64D-A6B9903508FE}" dt="2018-11-30T13:52:27.184" v="818" actId="207"/>
          <ac:spMkLst>
            <pc:docMk/>
            <pc:sldMk cId="548064864" sldId="371"/>
            <ac:spMk id="9" creationId="{C04A2F51-7F7A-44B8-9C56-A6EFFA4BDB8A}"/>
          </ac:spMkLst>
        </pc:spChg>
        <pc:spChg chg="mod">
          <ac:chgData name="Theresa Hodgson" userId="213b339f-9e68-4d61-b6e1-9aa385d3ff46" providerId="ADAL" clId="{2799B0E9-DCB4-4874-A64D-A6B9903508FE}" dt="2018-11-30T13:52:27.184" v="818" actId="207"/>
          <ac:spMkLst>
            <pc:docMk/>
            <pc:sldMk cId="548064864" sldId="371"/>
            <ac:spMk id="10" creationId="{EC2E7D54-7879-4353-8206-AB276076F154}"/>
          </ac:spMkLst>
        </pc:spChg>
        <pc:spChg chg="mod">
          <ac:chgData name="Theresa Hodgson" userId="213b339f-9e68-4d61-b6e1-9aa385d3ff46" providerId="ADAL" clId="{2799B0E9-DCB4-4874-A64D-A6B9903508FE}" dt="2018-11-30T13:52:27.184" v="818" actId="207"/>
          <ac:spMkLst>
            <pc:docMk/>
            <pc:sldMk cId="548064864" sldId="371"/>
            <ac:spMk id="11" creationId="{42ADAC25-9FDF-4ECC-A28A-56B28BEC86B5}"/>
          </ac:spMkLst>
        </pc:spChg>
        <pc:spChg chg="mod">
          <ac:chgData name="Theresa Hodgson" userId="213b339f-9e68-4d61-b6e1-9aa385d3ff46" providerId="ADAL" clId="{2799B0E9-DCB4-4874-A64D-A6B9903508FE}" dt="2018-11-30T13:52:27.184" v="818" actId="207"/>
          <ac:spMkLst>
            <pc:docMk/>
            <pc:sldMk cId="548064864" sldId="371"/>
            <ac:spMk id="12" creationId="{3FAF04FD-CF1B-4DD9-8204-71B6677887B0}"/>
          </ac:spMkLst>
        </pc:spChg>
        <pc:spChg chg="mod">
          <ac:chgData name="Theresa Hodgson" userId="213b339f-9e68-4d61-b6e1-9aa385d3ff46" providerId="ADAL" clId="{2799B0E9-DCB4-4874-A64D-A6B9903508FE}" dt="2018-11-30T13:33:10.325" v="428" actId="207"/>
          <ac:spMkLst>
            <pc:docMk/>
            <pc:sldMk cId="548064864" sldId="371"/>
            <ac:spMk id="13" creationId="{873594C6-6E9E-4376-A3F6-0EEE1484D454}"/>
          </ac:spMkLst>
        </pc:spChg>
        <pc:spChg chg="mod">
          <ac:chgData name="Theresa Hodgson" userId="213b339f-9e68-4d61-b6e1-9aa385d3ff46" providerId="ADAL" clId="{2799B0E9-DCB4-4874-A64D-A6B9903508FE}" dt="2018-11-30T13:33:14.137" v="429" actId="207"/>
          <ac:spMkLst>
            <pc:docMk/>
            <pc:sldMk cId="548064864" sldId="371"/>
            <ac:spMk id="17" creationId="{382CC417-42F6-4768-B54A-7F7BC5903CBE}"/>
          </ac:spMkLst>
        </pc:spChg>
        <pc:spChg chg="add mod">
          <ac:chgData name="Theresa Hodgson" userId="213b339f-9e68-4d61-b6e1-9aa385d3ff46" providerId="ADAL" clId="{2799B0E9-DCB4-4874-A64D-A6B9903508FE}" dt="2018-11-30T13:34:26.040" v="454" actId="1076"/>
          <ac:spMkLst>
            <pc:docMk/>
            <pc:sldMk cId="548064864" sldId="371"/>
            <ac:spMk id="20" creationId="{CD1C2F5C-B0C5-4175-935B-D0D249485723}"/>
          </ac:spMkLst>
        </pc:spChg>
        <pc:spChg chg="add mod">
          <ac:chgData name="Theresa Hodgson" userId="213b339f-9e68-4d61-b6e1-9aa385d3ff46" providerId="ADAL" clId="{2799B0E9-DCB4-4874-A64D-A6B9903508FE}" dt="2018-11-30T13:34:35.652" v="455" actId="1076"/>
          <ac:spMkLst>
            <pc:docMk/>
            <pc:sldMk cId="548064864" sldId="371"/>
            <ac:spMk id="21" creationId="{C2F31810-1FE3-4D84-B1A3-67440318D355}"/>
          </ac:spMkLst>
        </pc:spChg>
      </pc:sldChg>
      <pc:sldChg chg="addSp delSp modSp add">
        <pc:chgData name="Theresa Hodgson" userId="213b339f-9e68-4d61-b6e1-9aa385d3ff46" providerId="ADAL" clId="{2799B0E9-DCB4-4874-A64D-A6B9903508FE}" dt="2018-11-30T13:52:44.154" v="820" actId="207"/>
        <pc:sldMkLst>
          <pc:docMk/>
          <pc:sldMk cId="2595321605" sldId="374"/>
        </pc:sldMkLst>
        <pc:spChg chg="add del mod">
          <ac:chgData name="Theresa Hodgson" userId="213b339f-9e68-4d61-b6e1-9aa385d3ff46" providerId="ADAL" clId="{2799B0E9-DCB4-4874-A64D-A6B9903508FE}" dt="2018-11-30T13:42:15.604" v="665" actId="478"/>
          <ac:spMkLst>
            <pc:docMk/>
            <pc:sldMk cId="2595321605" sldId="374"/>
            <ac:spMk id="2" creationId="{5E399CBD-4C0A-4668-8A37-CD32EF6B0F89}"/>
          </ac:spMkLst>
        </pc:spChg>
        <pc:spChg chg="mod">
          <ac:chgData name="Theresa Hodgson" userId="213b339f-9e68-4d61-b6e1-9aa385d3ff46" providerId="ADAL" clId="{2799B0E9-DCB4-4874-A64D-A6B9903508FE}" dt="2018-11-30T13:52:44.154" v="820" actId="207"/>
          <ac:spMkLst>
            <pc:docMk/>
            <pc:sldMk cId="2595321605" sldId="374"/>
            <ac:spMk id="6" creationId="{C30E1101-1992-479E-87AD-C2CF64F834E3}"/>
          </ac:spMkLst>
        </pc:spChg>
        <pc:spChg chg="mod">
          <ac:chgData name="Theresa Hodgson" userId="213b339f-9e68-4d61-b6e1-9aa385d3ff46" providerId="ADAL" clId="{2799B0E9-DCB4-4874-A64D-A6B9903508FE}" dt="2018-11-30T13:52:44.154" v="820" actId="207"/>
          <ac:spMkLst>
            <pc:docMk/>
            <pc:sldMk cId="2595321605" sldId="374"/>
            <ac:spMk id="9" creationId="{9487DBDA-43B9-44DE-862B-CE4967CC7DD0}"/>
          </ac:spMkLst>
        </pc:spChg>
        <pc:spChg chg="mod">
          <ac:chgData name="Theresa Hodgson" userId="213b339f-9e68-4d61-b6e1-9aa385d3ff46" providerId="ADAL" clId="{2799B0E9-DCB4-4874-A64D-A6B9903508FE}" dt="2018-11-30T13:52:44.154" v="820" actId="207"/>
          <ac:spMkLst>
            <pc:docMk/>
            <pc:sldMk cId="2595321605" sldId="374"/>
            <ac:spMk id="10" creationId="{1306CE48-7520-4696-A46A-0FD19BB61359}"/>
          </ac:spMkLst>
        </pc:spChg>
        <pc:spChg chg="mod">
          <ac:chgData name="Theresa Hodgson" userId="213b339f-9e68-4d61-b6e1-9aa385d3ff46" providerId="ADAL" clId="{2799B0E9-DCB4-4874-A64D-A6B9903508FE}" dt="2018-11-30T13:43:09.765" v="737" actId="20577"/>
          <ac:spMkLst>
            <pc:docMk/>
            <pc:sldMk cId="2595321605" sldId="374"/>
            <ac:spMk id="19" creationId="{5252A847-DE45-4FA3-A1F8-EEBEB845FF8E}"/>
          </ac:spMkLst>
        </pc:spChg>
      </pc:sldChg>
      <pc:sldChg chg="addSp delSp modSp add">
        <pc:chgData name="Theresa Hodgson" userId="213b339f-9e68-4d61-b6e1-9aa385d3ff46" providerId="ADAL" clId="{2799B0E9-DCB4-4874-A64D-A6B9903508FE}" dt="2018-11-30T13:48:41.133" v="798" actId="207"/>
        <pc:sldMkLst>
          <pc:docMk/>
          <pc:sldMk cId="2423754183" sldId="376"/>
        </pc:sldMkLst>
        <pc:graphicFrameChg chg="modGraphic">
          <ac:chgData name="Theresa Hodgson" userId="213b339f-9e68-4d61-b6e1-9aa385d3ff46" providerId="ADAL" clId="{2799B0E9-DCB4-4874-A64D-A6B9903508FE}" dt="2018-11-30T13:48:41.133" v="798" actId="207"/>
          <ac:graphicFrameMkLst>
            <pc:docMk/>
            <pc:sldMk cId="2423754183" sldId="376"/>
            <ac:graphicFrameMk id="6" creationId="{4246185F-0E6C-42E8-81D2-1A8CBC8F6CA7}"/>
          </ac:graphicFrameMkLst>
        </pc:graphicFrameChg>
        <pc:graphicFrameChg chg="add del mod">
          <ac:chgData name="Theresa Hodgson" userId="213b339f-9e68-4d61-b6e1-9aa385d3ff46" providerId="ADAL" clId="{2799B0E9-DCB4-4874-A64D-A6B9903508FE}" dt="2018-11-30T13:47:31.654" v="789" actId="478"/>
          <ac:graphicFrameMkLst>
            <pc:docMk/>
            <pc:sldMk cId="2423754183" sldId="376"/>
            <ac:graphicFrameMk id="9" creationId="{8F05F098-0E80-49E0-8A86-5F9029B90362}"/>
          </ac:graphicFrameMkLst>
        </pc:graphicFrameChg>
      </pc:sldChg>
    </pc:docChg>
  </pc:docChgLst>
  <pc:docChgLst>
    <pc:chgData name="Lindsay Grix" userId="a678036f-2d88-407c-addb-d0af3fea6eec" providerId="ADAL" clId="{9DADDA2D-7023-4224-AA88-96B93008952B}"/>
    <pc:docChg chg="undo custSel modSld">
      <pc:chgData name="Lindsay Grix" userId="a678036f-2d88-407c-addb-d0af3fea6eec" providerId="ADAL" clId="{9DADDA2D-7023-4224-AA88-96B93008952B}" dt="2018-10-02T09:40:39.593" v="53"/>
      <pc:docMkLst>
        <pc:docMk/>
      </pc:docMkLst>
      <pc:sldChg chg="addSp delSp modSp">
        <pc:chgData name="Lindsay Grix" userId="a678036f-2d88-407c-addb-d0af3fea6eec" providerId="ADAL" clId="{9DADDA2D-7023-4224-AA88-96B93008952B}" dt="2018-10-02T09:40:02.251" v="45"/>
        <pc:sldMkLst>
          <pc:docMk/>
          <pc:sldMk cId="2637481266" sldId="256"/>
        </pc:sldMkLst>
        <pc:spChg chg="add">
          <ac:chgData name="Lindsay Grix" userId="a678036f-2d88-407c-addb-d0af3fea6eec" providerId="ADAL" clId="{9DADDA2D-7023-4224-AA88-96B93008952B}" dt="2018-10-02T09:40:02.251" v="45"/>
          <ac:spMkLst>
            <pc:docMk/>
            <pc:sldMk cId="2637481266" sldId="256"/>
            <ac:spMk id="7" creationId="{277FDC6C-B99A-4ED8-B341-A52126824B67}"/>
          </ac:spMkLst>
        </pc:spChg>
        <pc:spChg chg="del mod topLvl">
          <ac:chgData name="Lindsay Grix" userId="a678036f-2d88-407c-addb-d0af3fea6eec" providerId="ADAL" clId="{9DADDA2D-7023-4224-AA88-96B93008952B}" dt="2018-10-02T09:40:01.076" v="44" actId="478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53.593" v="30" actId="255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01.076" v="44" actId="478"/>
          <ac:grpSpMkLst>
            <pc:docMk/>
            <pc:sldMk cId="2637481266" sldId="256"/>
            <ac:grpSpMk id="16" creationId="{B31300A9-E3C5-4701-8EF1-45ED088A04DD}"/>
          </ac:grpSpMkLst>
        </pc:grpChg>
        <pc:picChg chg="mod">
          <ac:chgData name="Lindsay Grix" userId="a678036f-2d88-407c-addb-d0af3fea6eec" providerId="ADAL" clId="{9DADDA2D-7023-4224-AA88-96B93008952B}" dt="2018-10-02T09:34:03.563" v="33" actId="1076"/>
          <ac:picMkLst>
            <pc:docMk/>
            <pc:sldMk cId="2637481266" sldId="256"/>
            <ac:picMk id="8" creationId="{D9426B6B-94AA-4D9B-BC63-8F0BC9ED5115}"/>
          </ac:picMkLst>
        </pc:picChg>
        <pc:picChg chg="topLvl">
          <ac:chgData name="Lindsay Grix" userId="a678036f-2d88-407c-addb-d0af3fea6eec" providerId="ADAL" clId="{9DADDA2D-7023-4224-AA88-96B93008952B}" dt="2018-10-02T09:40:01.076" v="44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modSp">
        <pc:chgData name="Lindsay Grix" userId="a678036f-2d88-407c-addb-d0af3fea6eec" providerId="ADAL" clId="{9DADDA2D-7023-4224-AA88-96B93008952B}" dt="2018-10-02T09:39:51.994" v="43" actId="14100"/>
        <pc:sldMkLst>
          <pc:docMk/>
          <pc:sldMk cId="3855900595" sldId="301"/>
        </pc:sldMkLst>
        <pc:spChg chg="mod">
          <ac:chgData name="Lindsay Grix" userId="a678036f-2d88-407c-addb-d0af3fea6eec" providerId="ADAL" clId="{9DADDA2D-7023-4224-AA88-96B93008952B}" dt="2018-10-02T09:39:51.994" v="43" actId="14100"/>
          <ac:spMkLst>
            <pc:docMk/>
            <pc:sldMk cId="3855900595" sldId="301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42.009" v="29" actId="255"/>
          <ac:spMkLst>
            <pc:docMk/>
            <pc:sldMk cId="3855900595" sldId="301"/>
            <ac:spMk id="19" creationId="{5252A847-DE45-4FA3-A1F8-EEBEB845FF8E}"/>
          </ac:spMkLst>
        </pc:spChg>
        <pc:grpChg chg="mod">
          <ac:chgData name="Lindsay Grix" userId="a678036f-2d88-407c-addb-d0af3fea6eec" providerId="ADAL" clId="{9DADDA2D-7023-4224-AA88-96B93008952B}" dt="2018-10-02T09:35:18.950" v="39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 modSp">
        <pc:chgData name="Lindsay Grix" userId="a678036f-2d88-407c-addb-d0af3fea6eec" providerId="ADAL" clId="{9DADDA2D-7023-4224-AA88-96B93008952B}" dt="2018-10-02T09:40:16.738" v="47"/>
        <pc:sldMkLst>
          <pc:docMk/>
          <pc:sldMk cId="273723392" sldId="308"/>
        </pc:sldMkLst>
        <pc:spChg chg="add">
          <ac:chgData name="Lindsay Grix" userId="a678036f-2d88-407c-addb-d0af3fea6eec" providerId="ADAL" clId="{9DADDA2D-7023-4224-AA88-96B93008952B}" dt="2018-10-02T09:40:16.738" v="47"/>
          <ac:spMkLst>
            <pc:docMk/>
            <pc:sldMk cId="273723392" sldId="308"/>
            <ac:spMk id="7" creationId="{9C98043F-F327-469C-AFFD-8AE7F5773C62}"/>
          </ac:spMkLst>
        </pc:spChg>
        <pc:spChg chg="del topLvl">
          <ac:chgData name="Lindsay Grix" userId="a678036f-2d88-407c-addb-d0af3fea6eec" providerId="ADAL" clId="{9DADDA2D-7023-4224-AA88-96B93008952B}" dt="2018-10-02T09:40:15.978" v="46" actId="478"/>
          <ac:spMkLst>
            <pc:docMk/>
            <pc:sldMk cId="273723392" sldId="308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8:50.825" v="19" actId="404"/>
          <ac:spMkLst>
            <pc:docMk/>
            <pc:sldMk cId="273723392" sldId="308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15.978" v="46" actId="478"/>
          <ac:grpSpMkLst>
            <pc:docMk/>
            <pc:sldMk cId="273723392" sldId="308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15.978" v="46" actId="478"/>
          <ac:picMkLst>
            <pc:docMk/>
            <pc:sldMk cId="273723392" sldId="308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3.903" v="51"/>
        <pc:sldMkLst>
          <pc:docMk/>
          <pc:sldMk cId="636014570" sldId="314"/>
        </pc:sldMkLst>
        <pc:spChg chg="add">
          <ac:chgData name="Lindsay Grix" userId="a678036f-2d88-407c-addb-d0af3fea6eec" providerId="ADAL" clId="{9DADDA2D-7023-4224-AA88-96B93008952B}" dt="2018-10-02T09:40:33.903" v="51"/>
          <ac:spMkLst>
            <pc:docMk/>
            <pc:sldMk cId="636014570" sldId="314"/>
            <ac:spMk id="7" creationId="{84B107DC-B90C-4A45-B422-BA8DE29C2552}"/>
          </ac:spMkLst>
        </pc:spChg>
        <pc:spChg chg="del topLvl">
          <ac:chgData name="Lindsay Grix" userId="a678036f-2d88-407c-addb-d0af3fea6eec" providerId="ADAL" clId="{9DADDA2D-7023-4224-AA88-96B93008952B}" dt="2018-10-02T09:40:33.083" v="50" actId="478"/>
          <ac:spMkLst>
            <pc:docMk/>
            <pc:sldMk cId="636014570" sldId="314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8:57.674" v="21" actId="404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3.083" v="50" actId="478"/>
          <ac:grpSpMkLst>
            <pc:docMk/>
            <pc:sldMk cId="636014570" sldId="314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3.083" v="50" actId="478"/>
          <ac:picMkLst>
            <pc:docMk/>
            <pc:sldMk cId="636014570" sldId="314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9.593" v="53"/>
        <pc:sldMkLst>
          <pc:docMk/>
          <pc:sldMk cId="1071900124" sldId="355"/>
        </pc:sldMkLst>
        <pc:spChg chg="add">
          <ac:chgData name="Lindsay Grix" userId="a678036f-2d88-407c-addb-d0af3fea6eec" providerId="ADAL" clId="{9DADDA2D-7023-4224-AA88-96B93008952B}" dt="2018-10-02T09:40:39.593" v="53"/>
          <ac:spMkLst>
            <pc:docMk/>
            <pc:sldMk cId="1071900124" sldId="355"/>
            <ac:spMk id="7" creationId="{F2267ACB-233E-41BC-B01B-8F3DC45483E4}"/>
          </ac:spMkLst>
        </pc:spChg>
        <pc:spChg chg="del topLvl">
          <ac:chgData name="Lindsay Grix" userId="a678036f-2d88-407c-addb-d0af3fea6eec" providerId="ADAL" clId="{9DADDA2D-7023-4224-AA88-96B93008952B}" dt="2018-10-02T09:40:38.661" v="52" actId="478"/>
          <ac:spMkLst>
            <pc:docMk/>
            <pc:sldMk cId="1071900124" sldId="355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11.310" v="22" actId="404"/>
          <ac:spMkLst>
            <pc:docMk/>
            <pc:sldMk cId="1071900124" sldId="355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8.661" v="52" actId="478"/>
          <ac:grpSpMkLst>
            <pc:docMk/>
            <pc:sldMk cId="1071900124" sldId="355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8.661" v="52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23.440" v="49"/>
        <pc:sldMkLst>
          <pc:docMk/>
          <pc:sldMk cId="36917022" sldId="360"/>
        </pc:sldMkLst>
        <pc:spChg chg="add">
          <ac:chgData name="Lindsay Grix" userId="a678036f-2d88-407c-addb-d0af3fea6eec" providerId="ADAL" clId="{9DADDA2D-7023-4224-AA88-96B93008952B}" dt="2018-10-02T09:40:23.440" v="49"/>
          <ac:spMkLst>
            <pc:docMk/>
            <pc:sldMk cId="36917022" sldId="360"/>
            <ac:spMk id="7" creationId="{B632E459-9B27-4467-B89C-78410207B713}"/>
          </ac:spMkLst>
        </pc:spChg>
        <pc:spChg chg="del topLvl">
          <ac:chgData name="Lindsay Grix" userId="a678036f-2d88-407c-addb-d0af3fea6eec" providerId="ADAL" clId="{9DADDA2D-7023-4224-AA88-96B93008952B}" dt="2018-10-02T09:40:22.430" v="48" actId="478"/>
          <ac:spMkLst>
            <pc:docMk/>
            <pc:sldMk cId="36917022" sldId="360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24.097" v="26" actId="1076"/>
          <ac:spMkLst>
            <pc:docMk/>
            <pc:sldMk cId="36917022" sldId="360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22.430" v="48" actId="478"/>
          <ac:grpSpMkLst>
            <pc:docMk/>
            <pc:sldMk cId="36917022" sldId="360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22.430" v="48" actId="478"/>
          <ac:picMkLst>
            <pc:docMk/>
            <pc:sldMk cId="36917022" sldId="360"/>
            <ac:picMk id="18" creationId="{AF62330C-AB9B-43BE-82E4-98A7F5B9D6D1}"/>
          </ac:picMkLst>
        </pc:picChg>
      </pc:sldChg>
    </pc:docChg>
  </pc:docChgLst>
  <pc:docChgLst>
    <pc:chgData name="Ashleigh Sobol" userId="8430f2a2-602f-4dde-a79b-412efd9dd8bf" providerId="ADAL" clId="{A204DDAC-AA7C-4679-9F40-91028CD5C38E}"/>
    <pc:docChg chg="undo custSel modSld sldOrd">
      <pc:chgData name="Ashleigh Sobol" userId="8430f2a2-602f-4dde-a79b-412efd9dd8bf" providerId="ADAL" clId="{A204DDAC-AA7C-4679-9F40-91028CD5C38E}" dt="2018-10-02T10:39:47.420" v="70" actId="207"/>
      <pc:docMkLst>
        <pc:docMk/>
      </pc:docMkLst>
      <pc:sldChg chg="modSp">
        <pc:chgData name="Ashleigh Sobol" userId="8430f2a2-602f-4dde-a79b-412efd9dd8bf" providerId="ADAL" clId="{A204DDAC-AA7C-4679-9F40-91028CD5C38E}" dt="2018-10-02T09:51:54.639" v="0" actId="404"/>
        <pc:sldMkLst>
          <pc:docMk/>
          <pc:sldMk cId="2637481266" sldId="256"/>
        </pc:sldMkLst>
        <pc:spChg chg="mod">
          <ac:chgData name="Ashleigh Sobol" userId="8430f2a2-602f-4dde-a79b-412efd9dd8bf" providerId="ADAL" clId="{A204DDAC-AA7C-4679-9F40-91028CD5C38E}" dt="2018-10-02T09:51:54.639" v="0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09:52:04.398" v="2" actId="20577"/>
        <pc:sldMkLst>
          <pc:docMk/>
          <pc:sldMk cId="3855900595" sldId="301"/>
        </pc:sldMkLst>
        <pc:spChg chg="mod">
          <ac:chgData name="Ashleigh Sobol" userId="8430f2a2-602f-4dde-a79b-412efd9dd8bf" providerId="ADAL" clId="{A204DDAC-AA7C-4679-9F40-91028CD5C38E}" dt="2018-10-02T09:52:04.398" v="2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47.420" v="70" actId="207"/>
        <pc:sldMkLst>
          <pc:docMk/>
          <pc:sldMk cId="273723392" sldId="308"/>
        </pc:sldMkLst>
        <pc:spChg chg="mod">
          <ac:chgData name="Ashleigh Sobol" userId="8430f2a2-602f-4dde-a79b-412efd9dd8bf" providerId="ADAL" clId="{A204DDAC-AA7C-4679-9F40-91028CD5C38E}" dt="2018-10-02T10:39:47.420" v="70" actId="207"/>
          <ac:spMkLst>
            <pc:docMk/>
            <pc:sldMk cId="273723392" sldId="308"/>
            <ac:spMk id="19" creationId="{5252A847-DE45-4FA3-A1F8-EEBEB845FF8E}"/>
          </ac:spMkLst>
        </pc:spChg>
      </pc:sldChg>
      <pc:sldChg chg="modSp ord">
        <pc:chgData name="Ashleigh Sobol" userId="8430f2a2-602f-4dde-a79b-412efd9dd8bf" providerId="ADAL" clId="{A204DDAC-AA7C-4679-9F40-91028CD5C38E}" dt="2018-10-02T10:39:31.933" v="63" actId="207"/>
        <pc:sldMkLst>
          <pc:docMk/>
          <pc:sldMk cId="636014570" sldId="314"/>
        </pc:sldMkLst>
        <pc:spChg chg="mod">
          <ac:chgData name="Ashleigh Sobol" userId="8430f2a2-602f-4dde-a79b-412efd9dd8bf" providerId="ADAL" clId="{A204DDAC-AA7C-4679-9F40-91028CD5C38E}" dt="2018-10-02T10:39:31.933" v="63" actId="20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23.888" v="61" actId="403"/>
        <pc:sldMkLst>
          <pc:docMk/>
          <pc:sldMk cId="1071900124" sldId="355"/>
        </pc:sldMkLst>
        <pc:spChg chg="mod">
          <ac:chgData name="Ashleigh Sobol" userId="8430f2a2-602f-4dde-a79b-412efd9dd8bf" providerId="ADAL" clId="{A204DDAC-AA7C-4679-9F40-91028CD5C38E}" dt="2018-10-02T10:39:23.888" v="61" actId="403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36.851" v="65" actId="403"/>
        <pc:sldMkLst>
          <pc:docMk/>
          <pc:sldMk cId="36917022" sldId="360"/>
        </pc:sldMkLst>
        <pc:spChg chg="mod">
          <ac:chgData name="Ashleigh Sobol" userId="8430f2a2-602f-4dde-a79b-412efd9dd8bf" providerId="ADAL" clId="{A204DDAC-AA7C-4679-9F40-91028CD5C38E}" dt="2018-10-02T10:39:36.851" v="65" actId="403"/>
          <ac:spMkLst>
            <pc:docMk/>
            <pc:sldMk cId="36917022" sldId="360"/>
            <ac:spMk id="19" creationId="{5252A847-DE45-4FA3-A1F8-EEBEB845FF8E}"/>
          </ac:spMkLst>
        </pc:spChg>
      </pc:sldChg>
    </pc:docChg>
  </pc:docChgLst>
  <pc:docChgLst>
    <pc:chgData name="Ellan Winter" userId="9a80851c-dfd5-4a04-bafd-92bdf8926baa" providerId="ADAL" clId="{F097C5B3-C44B-46C0-8AC5-D4CA8D0F090F}"/>
    <pc:docChg chg="custSel modSld">
      <pc:chgData name="Ellan Winter" userId="9a80851c-dfd5-4a04-bafd-92bdf8926baa" providerId="ADAL" clId="{F097C5B3-C44B-46C0-8AC5-D4CA8D0F090F}" dt="2020-01-22T11:18:06.745" v="30" actId="207"/>
      <pc:docMkLst>
        <pc:docMk/>
      </pc:docMkLst>
      <pc:sldChg chg="modSp">
        <pc:chgData name="Ellan Winter" userId="9a80851c-dfd5-4a04-bafd-92bdf8926baa" providerId="ADAL" clId="{F097C5B3-C44B-46C0-8AC5-D4CA8D0F090F}" dt="2020-01-22T11:18:06.745" v="30" actId="207"/>
        <pc:sldMkLst>
          <pc:docMk/>
          <pc:sldMk cId="1071900124" sldId="355"/>
        </pc:sldMkLst>
        <pc:graphicFrameChg chg="mod modGraphic">
          <ac:chgData name="Ellan Winter" userId="9a80851c-dfd5-4a04-bafd-92bdf8926baa" providerId="ADAL" clId="{F097C5B3-C44B-46C0-8AC5-D4CA8D0F090F}" dt="2020-01-22T11:18:06.745" v="30" actId="207"/>
          <ac:graphicFrameMkLst>
            <pc:docMk/>
            <pc:sldMk cId="1071900124" sldId="355"/>
            <ac:graphicFrameMk id="6" creationId="{4246185F-0E6C-42E8-81D2-1A8CBC8F6CA7}"/>
          </ac:graphicFrameMkLst>
        </pc:graphicFrameChg>
      </pc:sldChg>
      <pc:sldChg chg="modSp">
        <pc:chgData name="Ellan Winter" userId="9a80851c-dfd5-4a04-bafd-92bdf8926baa" providerId="ADAL" clId="{F097C5B3-C44B-46C0-8AC5-D4CA8D0F090F}" dt="2020-01-22T11:17:43.029" v="28" actId="20577"/>
        <pc:sldMkLst>
          <pc:docMk/>
          <pc:sldMk cId="2198271712" sldId="421"/>
        </pc:sldMkLst>
        <pc:graphicFrameChg chg="modGraphic">
          <ac:chgData name="Ellan Winter" userId="9a80851c-dfd5-4a04-bafd-92bdf8926baa" providerId="ADAL" clId="{F097C5B3-C44B-46C0-8AC5-D4CA8D0F090F}" dt="2020-01-22T11:17:43.029" v="28" actId="20577"/>
          <ac:graphicFrameMkLst>
            <pc:docMk/>
            <pc:sldMk cId="2198271712" sldId="421"/>
            <ac:graphicFrameMk id="6" creationId="{4246185F-0E6C-42E8-81D2-1A8CBC8F6CA7}"/>
          </ac:graphicFrameMkLst>
        </pc:graphicFrame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Jan Fitzpatrick" userId="d1b284ec-d1dd-4765-b823-b34899491c26" providerId="ADAL" clId="{D7A04DC1-F48A-4AAD-B308-F8CAE91A245A}"/>
    <pc:docChg chg="undo custSel addSld delSld modSld">
      <pc:chgData name="Jan Fitzpatrick" userId="d1b284ec-d1dd-4765-b823-b34899491c26" providerId="ADAL" clId="{D7A04DC1-F48A-4AAD-B308-F8CAE91A245A}" dt="2018-12-06T17:07:45.053" v="839" actId="20577"/>
      <pc:docMkLst>
        <pc:docMk/>
      </pc:docMkLst>
      <pc:sldChg chg="modSp">
        <pc:chgData name="Jan Fitzpatrick" userId="d1b284ec-d1dd-4765-b823-b34899491c26" providerId="ADAL" clId="{D7A04DC1-F48A-4AAD-B308-F8CAE91A245A}" dt="2018-12-06T16:10:57.015" v="2" actId="20577"/>
        <pc:sldMkLst>
          <pc:docMk/>
          <pc:sldMk cId="2637481266" sldId="256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Jan Fitzpatrick" userId="d1b284ec-d1dd-4765-b823-b34899491c26" providerId="ADAL" clId="{D7A04DC1-F48A-4AAD-B308-F8CAE91A245A}" dt="2018-12-06T16:10:57.015" v="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D7A04DC1-F48A-4AAD-B308-F8CAE91A245A}" dt="2018-12-06T16:10:30.148" v="1"/>
        <pc:sldMkLst>
          <pc:docMk/>
          <pc:sldMk cId="3855900595" sldId="301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3855900595" sldId="301"/>
            <ac:spMk id="17" creationId="{0F18B4CD-798D-4EA5-92CF-7A4BB6DD9812}"/>
          </ac:spMkLst>
        </pc:spChg>
      </pc:sldChg>
      <pc:sldChg chg="modSp">
        <pc:chgData name="Jan Fitzpatrick" userId="d1b284ec-d1dd-4765-b823-b34899491c26" providerId="ADAL" clId="{D7A04DC1-F48A-4AAD-B308-F8CAE91A245A}" dt="2018-12-06T16:46:08.603" v="730" actId="20577"/>
        <pc:sldMkLst>
          <pc:docMk/>
          <pc:sldMk cId="273723392" sldId="308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73723392" sldId="308"/>
            <ac:spMk id="7" creationId="{9C98043F-F327-469C-AFFD-8AE7F5773C62}"/>
          </ac:spMkLst>
        </pc:spChg>
        <pc:spChg chg="mod">
          <ac:chgData name="Jan Fitzpatrick" userId="d1b284ec-d1dd-4765-b823-b34899491c26" providerId="ADAL" clId="{D7A04DC1-F48A-4AAD-B308-F8CAE91A245A}" dt="2018-12-06T16:46:08.603" v="730" actId="20577"/>
          <ac:spMkLst>
            <pc:docMk/>
            <pc:sldMk cId="273723392" sldId="308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D7A04DC1-F48A-4AAD-B308-F8CAE91A245A}" dt="2018-12-06T16:41:50.004" v="698"/>
          <ac:graphicFrameMkLst>
            <pc:docMk/>
            <pc:sldMk cId="273723392" sldId="308"/>
            <ac:graphicFrameMk id="6" creationId="{D7FF8EB2-FD55-456F-B0CF-3FD02326A450}"/>
          </ac:graphicFrameMkLst>
        </pc:graphicFrameChg>
        <pc:graphicFrameChg chg="mod">
          <ac:chgData name="Jan Fitzpatrick" userId="d1b284ec-d1dd-4765-b823-b34899491c26" providerId="ADAL" clId="{D7A04DC1-F48A-4AAD-B308-F8CAE91A245A}" dt="2018-12-06T16:42:12.188" v="704"/>
          <ac:graphicFrameMkLst>
            <pc:docMk/>
            <pc:sldMk cId="273723392" sldId="308"/>
            <ac:graphicFrameMk id="9" creationId="{92DA9CAE-5E79-4ACE-983E-9AE6B54EFF3D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6:23:20.231" v="143" actId="1076"/>
        <pc:sldMkLst>
          <pc:docMk/>
          <pc:sldMk cId="636014570" sldId="314"/>
        </pc:sldMkLst>
        <pc:spChg chg="mod">
          <ac:chgData name="Jan Fitzpatrick" userId="d1b284ec-d1dd-4765-b823-b34899491c26" providerId="ADAL" clId="{D7A04DC1-F48A-4AAD-B308-F8CAE91A245A}" dt="2018-12-06T16:22:24.944" v="112" actId="1582"/>
          <ac:spMkLst>
            <pc:docMk/>
            <pc:sldMk cId="636014570" sldId="314"/>
            <ac:spMk id="6" creationId="{979E255D-2594-4C37-B739-139CD2EF6279}"/>
          </ac:spMkLst>
        </pc:spChg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Jan Fitzpatrick" userId="d1b284ec-d1dd-4765-b823-b34899491c26" providerId="ADAL" clId="{D7A04DC1-F48A-4AAD-B308-F8CAE91A245A}" dt="2018-12-06T16:23:05.498" v="140" actId="6549"/>
          <ac:spMkLst>
            <pc:docMk/>
            <pc:sldMk cId="636014570" sldId="314"/>
            <ac:spMk id="19" creationId="{5252A847-DE45-4FA3-A1F8-EEBEB845FF8E}"/>
          </ac:spMkLst>
        </pc:spChg>
        <pc:picChg chg="mod">
          <ac:chgData name="Jan Fitzpatrick" userId="d1b284ec-d1dd-4765-b823-b34899491c26" providerId="ADAL" clId="{D7A04DC1-F48A-4AAD-B308-F8CAE91A245A}" dt="2018-12-06T16:23:20.231" v="143" actId="1076"/>
          <ac:picMkLst>
            <pc:docMk/>
            <pc:sldMk cId="636014570" sldId="314"/>
            <ac:picMk id="9" creationId="{5674450C-D0B7-469E-937C-63A92696F5B5}"/>
          </ac:picMkLst>
        </pc:picChg>
      </pc:sldChg>
      <pc:sldChg chg="modSp">
        <pc:chgData name="Jan Fitzpatrick" userId="d1b284ec-d1dd-4765-b823-b34899491c26" providerId="ADAL" clId="{D7A04DC1-F48A-4AAD-B308-F8CAE91A245A}" dt="2018-12-06T16:40:21.004" v="677" actId="1035"/>
        <pc:sldMkLst>
          <pc:docMk/>
          <pc:sldMk cId="1071900124" sldId="355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1071900124" sldId="355"/>
            <ac:spMk id="7" creationId="{F2267ACB-233E-41BC-B01B-8F3DC45483E4}"/>
          </ac:spMkLst>
        </pc:spChg>
        <pc:graphicFrameChg chg="mod">
          <ac:chgData name="Jan Fitzpatrick" userId="d1b284ec-d1dd-4765-b823-b34899491c26" providerId="ADAL" clId="{D7A04DC1-F48A-4AAD-B308-F8CAE91A245A}" dt="2018-12-06T16:40:21.004" v="677" actId="1035"/>
          <ac:graphicFrameMkLst>
            <pc:docMk/>
            <pc:sldMk cId="1071900124" sldId="355"/>
            <ac:graphicFrameMk id="6" creationId="{4246185F-0E6C-42E8-81D2-1A8CBC8F6CA7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7:07:19.055" v="833" actId="20577"/>
        <pc:sldMkLst>
          <pc:docMk/>
          <pc:sldMk cId="36917022" sldId="360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Jan Fitzpatrick" userId="d1b284ec-d1dd-4765-b823-b34899491c26" providerId="ADAL" clId="{D7A04DC1-F48A-4AAD-B308-F8CAE91A245A}" dt="2018-12-06T16:12:29.731" v="25" actId="12788"/>
          <ac:spMkLst>
            <pc:docMk/>
            <pc:sldMk cId="36917022" sldId="360"/>
            <ac:spMk id="10" creationId="{8200864E-258E-467E-8737-EB88493C7C87}"/>
          </ac:spMkLst>
        </pc:spChg>
        <pc:spChg chg="mod">
          <ac:chgData name="Jan Fitzpatrick" userId="d1b284ec-d1dd-4765-b823-b34899491c26" providerId="ADAL" clId="{D7A04DC1-F48A-4AAD-B308-F8CAE91A245A}" dt="2018-12-06T17:04:31.490" v="828" actId="1582"/>
          <ac:spMkLst>
            <pc:docMk/>
            <pc:sldMk cId="36917022" sldId="360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D7A04DC1-F48A-4AAD-B308-F8CAE91A245A}" dt="2018-12-06T17:07:19.055" v="833" actId="20577"/>
          <ac:graphicFrameMkLst>
            <pc:docMk/>
            <pc:sldMk cId="36917022" sldId="360"/>
            <ac:graphicFrameMk id="6" creationId="{DCCB5BB9-873B-4420-9A02-A1E7AEF57253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6:46:12.403" v="731" actId="20577"/>
        <pc:sldMkLst>
          <pc:docMk/>
          <pc:sldMk cId="1235783142" sldId="361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1235783142" sldId="361"/>
            <ac:spMk id="7" creationId="{9C98043F-F327-469C-AFFD-8AE7F5773C62}"/>
          </ac:spMkLst>
        </pc:spChg>
        <pc:spChg chg="mod">
          <ac:chgData name="Jan Fitzpatrick" userId="d1b284ec-d1dd-4765-b823-b34899491c26" providerId="ADAL" clId="{D7A04DC1-F48A-4AAD-B308-F8CAE91A245A}" dt="2018-12-06T16:46:12.403" v="731" actId="20577"/>
          <ac:spMkLst>
            <pc:docMk/>
            <pc:sldMk cId="1235783142" sldId="361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D7A04DC1-F48A-4AAD-B308-F8CAE91A245A}" dt="2018-12-06T16:44:47.508" v="728" actId="207"/>
          <ac:graphicFrameMkLst>
            <pc:docMk/>
            <pc:sldMk cId="1235783142" sldId="361"/>
            <ac:graphicFrameMk id="6" creationId="{D7FF8EB2-FD55-456F-B0CF-3FD02326A450}"/>
          </ac:graphicFrameMkLst>
        </pc:graphicFrameChg>
        <pc:graphicFrameChg chg="mod modGraphic">
          <ac:chgData name="Jan Fitzpatrick" userId="d1b284ec-d1dd-4765-b823-b34899491c26" providerId="ADAL" clId="{D7A04DC1-F48A-4AAD-B308-F8CAE91A245A}" dt="2018-12-06T16:44:52.561" v="729" actId="207"/>
          <ac:graphicFrameMkLst>
            <pc:docMk/>
            <pc:sldMk cId="1235783142" sldId="361"/>
            <ac:graphicFrameMk id="9" creationId="{92DA9CAE-5E79-4ACE-983E-9AE6B54EFF3D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6:39:01.363" v="653" actId="20577"/>
        <pc:sldMkLst>
          <pc:docMk/>
          <pc:sldMk cId="1085595799" sldId="362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1085595799" sldId="362"/>
            <ac:spMk id="7" creationId="{B632E459-9B27-4467-B89C-78410207B713}"/>
          </ac:spMkLst>
        </pc:spChg>
        <pc:spChg chg="mod">
          <ac:chgData name="Jan Fitzpatrick" userId="d1b284ec-d1dd-4765-b823-b34899491c26" providerId="ADAL" clId="{D7A04DC1-F48A-4AAD-B308-F8CAE91A245A}" dt="2018-12-06T16:39:01.363" v="653" actId="20577"/>
          <ac:spMkLst>
            <pc:docMk/>
            <pc:sldMk cId="1085595799" sldId="362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D7A04DC1-F48A-4AAD-B308-F8CAE91A245A}" dt="2018-12-06T16:14:04.594" v="32"/>
          <ac:graphicFrameMkLst>
            <pc:docMk/>
            <pc:sldMk cId="1085595799" sldId="362"/>
            <ac:graphicFrameMk id="6" creationId="{51F6C212-A91D-4D2A-8888-EBEC3DB0C2C8}"/>
          </ac:graphicFrameMkLst>
        </pc:graphicFrameChg>
      </pc:sldChg>
      <pc:sldChg chg="delSp modSp">
        <pc:chgData name="Jan Fitzpatrick" userId="d1b284ec-d1dd-4765-b823-b34899491c26" providerId="ADAL" clId="{D7A04DC1-F48A-4AAD-B308-F8CAE91A245A}" dt="2018-12-06T16:53:20.297" v="778" actId="20577"/>
        <pc:sldMkLst>
          <pc:docMk/>
          <pc:sldMk cId="3853000898" sldId="363"/>
        </pc:sldMkLst>
        <pc:spChg chg="mod">
          <ac:chgData name="Jan Fitzpatrick" userId="d1b284ec-d1dd-4765-b823-b34899491c26" providerId="ADAL" clId="{D7A04DC1-F48A-4AAD-B308-F8CAE91A245A}" dt="2018-12-06T16:52:32.846" v="770" actId="20577"/>
          <ac:spMkLst>
            <pc:docMk/>
            <pc:sldMk cId="3853000898" sldId="363"/>
            <ac:spMk id="6" creationId="{0D286B71-BE2F-4023-BFBD-2FD323A35007}"/>
          </ac:spMkLst>
        </pc:spChg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3853000898" sldId="363"/>
            <ac:spMk id="7" creationId="{B632E459-9B27-4467-B89C-78410207B713}"/>
          </ac:spMkLst>
        </pc:spChg>
        <pc:spChg chg="mod">
          <ac:chgData name="Jan Fitzpatrick" userId="d1b284ec-d1dd-4765-b823-b34899491c26" providerId="ADAL" clId="{D7A04DC1-F48A-4AAD-B308-F8CAE91A245A}" dt="2018-12-06T16:52:34.793" v="771" actId="20577"/>
          <ac:spMkLst>
            <pc:docMk/>
            <pc:sldMk cId="3853000898" sldId="363"/>
            <ac:spMk id="9" creationId="{C04A2F51-7F7A-44B8-9C56-A6EFFA4BDB8A}"/>
          </ac:spMkLst>
        </pc:spChg>
        <pc:spChg chg="mod">
          <ac:chgData name="Jan Fitzpatrick" userId="d1b284ec-d1dd-4765-b823-b34899491c26" providerId="ADAL" clId="{D7A04DC1-F48A-4AAD-B308-F8CAE91A245A}" dt="2018-12-06T16:52:36.609" v="772" actId="20577"/>
          <ac:spMkLst>
            <pc:docMk/>
            <pc:sldMk cId="3853000898" sldId="363"/>
            <ac:spMk id="10" creationId="{EC2E7D54-7879-4353-8206-AB276076F154}"/>
          </ac:spMkLst>
        </pc:spChg>
        <pc:spChg chg="mod">
          <ac:chgData name="Jan Fitzpatrick" userId="d1b284ec-d1dd-4765-b823-b34899491c26" providerId="ADAL" clId="{D7A04DC1-F48A-4AAD-B308-F8CAE91A245A}" dt="2018-12-06T16:53:20.297" v="778" actId="20577"/>
          <ac:spMkLst>
            <pc:docMk/>
            <pc:sldMk cId="3853000898" sldId="363"/>
            <ac:spMk id="11" creationId="{42ADAC25-9FDF-4ECC-A28A-56B28BEC86B5}"/>
          </ac:spMkLst>
        </pc:spChg>
        <pc:spChg chg="mod">
          <ac:chgData name="Jan Fitzpatrick" userId="d1b284ec-d1dd-4765-b823-b34899491c26" providerId="ADAL" clId="{D7A04DC1-F48A-4AAD-B308-F8CAE91A245A}" dt="2018-12-06T16:52:38.037" v="773" actId="20577"/>
          <ac:spMkLst>
            <pc:docMk/>
            <pc:sldMk cId="3853000898" sldId="363"/>
            <ac:spMk id="12" creationId="{3FAF04FD-CF1B-4DD9-8204-71B6677887B0}"/>
          </ac:spMkLst>
        </pc:spChg>
        <pc:spChg chg="mod topLvl">
          <ac:chgData name="Jan Fitzpatrick" userId="d1b284ec-d1dd-4765-b823-b34899491c26" providerId="ADAL" clId="{D7A04DC1-F48A-4AAD-B308-F8CAE91A245A}" dt="2018-12-06T16:20:31.779" v="82" actId="6549"/>
          <ac:spMkLst>
            <pc:docMk/>
            <pc:sldMk cId="3853000898" sldId="363"/>
            <ac:spMk id="13" creationId="{873594C6-6E9E-4376-A3F6-0EEE1484D454}"/>
          </ac:spMkLst>
        </pc:spChg>
        <pc:spChg chg="mod topLvl">
          <ac:chgData name="Jan Fitzpatrick" userId="d1b284ec-d1dd-4765-b823-b34899491c26" providerId="ADAL" clId="{D7A04DC1-F48A-4AAD-B308-F8CAE91A245A}" dt="2018-12-06T16:21:46.771" v="100" actId="1037"/>
          <ac:spMkLst>
            <pc:docMk/>
            <pc:sldMk cId="3853000898" sldId="363"/>
            <ac:spMk id="14" creationId="{4F1F55F2-12E6-4363-BA76-7FD85360A410}"/>
          </ac:spMkLst>
        </pc:spChg>
        <pc:spChg chg="mod topLvl">
          <ac:chgData name="Jan Fitzpatrick" userId="d1b284ec-d1dd-4765-b823-b34899491c26" providerId="ADAL" clId="{D7A04DC1-F48A-4AAD-B308-F8CAE91A245A}" dt="2018-12-06T16:20:34.294" v="83" actId="6549"/>
          <ac:spMkLst>
            <pc:docMk/>
            <pc:sldMk cId="3853000898" sldId="363"/>
            <ac:spMk id="15" creationId="{B0FB2623-3BBD-4A4B-90C9-B59C9854B36B}"/>
          </ac:spMkLst>
        </pc:spChg>
        <pc:spChg chg="mod topLvl">
          <ac:chgData name="Jan Fitzpatrick" userId="d1b284ec-d1dd-4765-b823-b34899491c26" providerId="ADAL" clId="{D7A04DC1-F48A-4AAD-B308-F8CAE91A245A}" dt="2018-12-06T16:21:56.024" v="103" actId="1037"/>
          <ac:spMkLst>
            <pc:docMk/>
            <pc:sldMk cId="3853000898" sldId="363"/>
            <ac:spMk id="16" creationId="{D8C5D4EE-2A2B-44E0-92C2-83AC7012816A}"/>
          </ac:spMkLst>
        </pc:spChg>
        <pc:spChg chg="mod topLvl">
          <ac:chgData name="Jan Fitzpatrick" userId="d1b284ec-d1dd-4765-b823-b34899491c26" providerId="ADAL" clId="{D7A04DC1-F48A-4AAD-B308-F8CAE91A245A}" dt="2018-12-06T16:20:38.401" v="85" actId="6549"/>
          <ac:spMkLst>
            <pc:docMk/>
            <pc:sldMk cId="3853000898" sldId="363"/>
            <ac:spMk id="17" creationId="{382CC417-42F6-4768-B54A-7F7BC5903CBE}"/>
          </ac:spMkLst>
        </pc:spChg>
        <pc:grpChg chg="del">
          <ac:chgData name="Jan Fitzpatrick" userId="d1b284ec-d1dd-4765-b823-b34899491c26" providerId="ADAL" clId="{D7A04DC1-F48A-4AAD-B308-F8CAE91A245A}" dt="2018-12-06T16:20:03.470" v="78" actId="165"/>
          <ac:grpSpMkLst>
            <pc:docMk/>
            <pc:sldMk cId="3853000898" sldId="363"/>
            <ac:grpSpMk id="3" creationId="{02CF8A5C-FF6A-40F8-BF51-9C1E3E7E2BF6}"/>
          </ac:grpSpMkLst>
        </pc:grpChg>
      </pc:sldChg>
      <pc:sldChg chg="modSp">
        <pc:chgData name="Jan Fitzpatrick" userId="d1b284ec-d1dd-4765-b823-b34899491c26" providerId="ADAL" clId="{D7A04DC1-F48A-4AAD-B308-F8CAE91A245A}" dt="2018-12-06T17:01:03.245" v="809" actId="242"/>
        <pc:sldMkLst>
          <pc:docMk/>
          <pc:sldMk cId="1518215783" sldId="365"/>
        </pc:sldMkLst>
        <pc:spChg chg="mod">
          <ac:chgData name="Jan Fitzpatrick" userId="d1b284ec-d1dd-4765-b823-b34899491c26" providerId="ADAL" clId="{D7A04DC1-F48A-4AAD-B308-F8CAE91A245A}" dt="2018-12-06T17:01:03.245" v="809" actId="242"/>
          <ac:spMkLst>
            <pc:docMk/>
            <pc:sldMk cId="1518215783" sldId="365"/>
            <ac:spMk id="6" creationId="{C30E1101-1992-479E-87AD-C2CF64F834E3}"/>
          </ac:spMkLst>
        </pc:spChg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1518215783" sldId="365"/>
            <ac:spMk id="7" creationId="{84B107DC-B90C-4A45-B422-BA8DE29C2552}"/>
          </ac:spMkLst>
        </pc:spChg>
        <pc:spChg chg="mod">
          <ac:chgData name="Jan Fitzpatrick" userId="d1b284ec-d1dd-4765-b823-b34899491c26" providerId="ADAL" clId="{D7A04DC1-F48A-4AAD-B308-F8CAE91A245A}" dt="2018-12-06T17:01:03.245" v="809" actId="242"/>
          <ac:spMkLst>
            <pc:docMk/>
            <pc:sldMk cId="1518215783" sldId="365"/>
            <ac:spMk id="9" creationId="{9487DBDA-43B9-44DE-862B-CE4967CC7DD0}"/>
          </ac:spMkLst>
        </pc:spChg>
        <pc:spChg chg="mod">
          <ac:chgData name="Jan Fitzpatrick" userId="d1b284ec-d1dd-4765-b823-b34899491c26" providerId="ADAL" clId="{D7A04DC1-F48A-4AAD-B308-F8CAE91A245A}" dt="2018-12-06T17:01:03.245" v="809" actId="242"/>
          <ac:spMkLst>
            <pc:docMk/>
            <pc:sldMk cId="1518215783" sldId="365"/>
            <ac:spMk id="10" creationId="{1306CE48-7520-4696-A46A-0FD19BB61359}"/>
          </ac:spMkLst>
        </pc:spChg>
        <pc:spChg chg="mod">
          <ac:chgData name="Jan Fitzpatrick" userId="d1b284ec-d1dd-4765-b823-b34899491c26" providerId="ADAL" clId="{D7A04DC1-F48A-4AAD-B308-F8CAE91A245A}" dt="2018-12-06T16:30:55.871" v="405" actId="20577"/>
          <ac:spMkLst>
            <pc:docMk/>
            <pc:sldMk cId="1518215783" sldId="36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D7A04DC1-F48A-4AAD-B308-F8CAE91A245A}" dt="2018-12-06T17:07:45.053" v="839" actId="20577"/>
        <pc:sldMkLst>
          <pc:docMk/>
          <pc:sldMk cId="2583593505" sldId="366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583593505" sldId="366"/>
            <ac:spMk id="7" creationId="{B632E459-9B27-4467-B89C-78410207B713}"/>
          </ac:spMkLst>
        </pc:spChg>
        <pc:spChg chg="mod">
          <ac:chgData name="Jan Fitzpatrick" userId="d1b284ec-d1dd-4765-b823-b34899491c26" providerId="ADAL" clId="{D7A04DC1-F48A-4AAD-B308-F8CAE91A245A}" dt="2018-12-06T16:12:58.660" v="28" actId="12788"/>
          <ac:spMkLst>
            <pc:docMk/>
            <pc:sldMk cId="2583593505" sldId="366"/>
            <ac:spMk id="10" creationId="{8200864E-258E-467E-8737-EB88493C7C87}"/>
          </ac:spMkLst>
        </pc:spChg>
        <pc:spChg chg="mod">
          <ac:chgData name="Jan Fitzpatrick" userId="d1b284ec-d1dd-4765-b823-b34899491c26" providerId="ADAL" clId="{D7A04DC1-F48A-4AAD-B308-F8CAE91A245A}" dt="2018-12-06T17:04:44.062" v="829" actId="1582"/>
          <ac:spMkLst>
            <pc:docMk/>
            <pc:sldMk cId="2583593505" sldId="366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D7A04DC1-F48A-4AAD-B308-F8CAE91A245A}" dt="2018-12-06T17:07:45.053" v="839" actId="20577"/>
          <ac:graphicFrameMkLst>
            <pc:docMk/>
            <pc:sldMk cId="2583593505" sldId="366"/>
            <ac:graphicFrameMk id="6" creationId="{DCCB5BB9-873B-4420-9A02-A1E7AEF57253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6:39:20.759" v="656" actId="255"/>
        <pc:sldMkLst>
          <pc:docMk/>
          <pc:sldMk cId="304900417" sldId="368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304900417" sldId="368"/>
            <ac:spMk id="7" creationId="{B632E459-9B27-4467-B89C-78410207B713}"/>
          </ac:spMkLst>
        </pc:spChg>
        <pc:spChg chg="mod">
          <ac:chgData name="Jan Fitzpatrick" userId="d1b284ec-d1dd-4765-b823-b34899491c26" providerId="ADAL" clId="{D7A04DC1-F48A-4AAD-B308-F8CAE91A245A}" dt="2018-12-06T16:39:20.759" v="656" actId="255"/>
          <ac:spMkLst>
            <pc:docMk/>
            <pc:sldMk cId="304900417" sldId="368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D7A04DC1-F48A-4AAD-B308-F8CAE91A245A}" dt="2018-12-06T16:14:14.108" v="33"/>
          <ac:graphicFrameMkLst>
            <pc:docMk/>
            <pc:sldMk cId="304900417" sldId="368"/>
            <ac:graphicFrameMk id="6" creationId="{51F6C212-A91D-4D2A-8888-EBEC3DB0C2C8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6:16:52.197" v="40"/>
        <pc:sldMkLst>
          <pc:docMk/>
          <pc:sldMk cId="3103868434" sldId="369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3103868434" sldId="369"/>
            <ac:spMk id="7" creationId="{B632E459-9B27-4467-B89C-78410207B713}"/>
          </ac:spMkLst>
        </pc:spChg>
        <pc:graphicFrameChg chg="mod">
          <ac:chgData name="Jan Fitzpatrick" userId="d1b284ec-d1dd-4765-b823-b34899491c26" providerId="ADAL" clId="{D7A04DC1-F48A-4AAD-B308-F8CAE91A245A}" dt="2018-12-06T16:16:52.197" v="40"/>
          <ac:graphicFrameMkLst>
            <pc:docMk/>
            <pc:sldMk cId="3103868434" sldId="369"/>
            <ac:graphicFrameMk id="9" creationId="{EEE5F770-3FB0-4FC4-825C-F44C724B8893}"/>
          </ac:graphicFrameMkLst>
        </pc:graphicFrameChg>
      </pc:sldChg>
      <pc:sldChg chg="modSp">
        <pc:chgData name="Jan Fitzpatrick" userId="d1b284ec-d1dd-4765-b823-b34899491c26" providerId="ADAL" clId="{D7A04DC1-F48A-4AAD-B308-F8CAE91A245A}" dt="2018-12-06T16:18:36.835" v="54"/>
        <pc:sldMkLst>
          <pc:docMk/>
          <pc:sldMk cId="610825019" sldId="370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610825019" sldId="370"/>
            <ac:spMk id="7" creationId="{B632E459-9B27-4467-B89C-78410207B713}"/>
          </ac:spMkLst>
        </pc:spChg>
        <pc:graphicFrameChg chg="mod">
          <ac:chgData name="Jan Fitzpatrick" userId="d1b284ec-d1dd-4765-b823-b34899491c26" providerId="ADAL" clId="{D7A04DC1-F48A-4AAD-B308-F8CAE91A245A}" dt="2018-12-06T16:18:36.835" v="54"/>
          <ac:graphicFrameMkLst>
            <pc:docMk/>
            <pc:sldMk cId="610825019" sldId="370"/>
            <ac:graphicFrameMk id="6" creationId="{F1DA4D33-0DC7-4595-9F0D-994871E783DC}"/>
          </ac:graphicFrameMkLst>
        </pc:graphicFrameChg>
      </pc:sldChg>
      <pc:sldChg chg="delSp modSp">
        <pc:chgData name="Jan Fitzpatrick" userId="d1b284ec-d1dd-4765-b823-b34899491c26" providerId="ADAL" clId="{D7A04DC1-F48A-4AAD-B308-F8CAE91A245A}" dt="2018-12-06T16:53:46.467" v="780" actId="207"/>
        <pc:sldMkLst>
          <pc:docMk/>
          <pc:sldMk cId="548064864" sldId="371"/>
        </pc:sldMkLst>
        <pc:spChg chg="mod">
          <ac:chgData name="Jan Fitzpatrick" userId="d1b284ec-d1dd-4765-b823-b34899491c26" providerId="ADAL" clId="{D7A04DC1-F48A-4AAD-B308-F8CAE91A245A}" dt="2018-12-06T16:50:01.494" v="741" actId="20577"/>
          <ac:spMkLst>
            <pc:docMk/>
            <pc:sldMk cId="548064864" sldId="371"/>
            <ac:spMk id="6" creationId="{0D286B71-BE2F-4023-BFBD-2FD323A35007}"/>
          </ac:spMkLst>
        </pc:spChg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548064864" sldId="371"/>
            <ac:spMk id="7" creationId="{B632E459-9B27-4467-B89C-78410207B713}"/>
          </ac:spMkLst>
        </pc:spChg>
        <pc:spChg chg="mod">
          <ac:chgData name="Jan Fitzpatrick" userId="d1b284ec-d1dd-4765-b823-b34899491c26" providerId="ADAL" clId="{D7A04DC1-F48A-4AAD-B308-F8CAE91A245A}" dt="2018-12-06T16:50:13.765" v="746" actId="20577"/>
          <ac:spMkLst>
            <pc:docMk/>
            <pc:sldMk cId="548064864" sldId="371"/>
            <ac:spMk id="9" creationId="{C04A2F51-7F7A-44B8-9C56-A6EFFA4BDB8A}"/>
          </ac:spMkLst>
        </pc:spChg>
        <pc:spChg chg="mod">
          <ac:chgData name="Jan Fitzpatrick" userId="d1b284ec-d1dd-4765-b823-b34899491c26" providerId="ADAL" clId="{D7A04DC1-F48A-4AAD-B308-F8CAE91A245A}" dt="2018-12-06T16:50:27.162" v="751" actId="20577"/>
          <ac:spMkLst>
            <pc:docMk/>
            <pc:sldMk cId="548064864" sldId="371"/>
            <ac:spMk id="10" creationId="{EC2E7D54-7879-4353-8206-AB276076F154}"/>
          </ac:spMkLst>
        </pc:spChg>
        <pc:spChg chg="mod">
          <ac:chgData name="Jan Fitzpatrick" userId="d1b284ec-d1dd-4765-b823-b34899491c26" providerId="ADAL" clId="{D7A04DC1-F48A-4AAD-B308-F8CAE91A245A}" dt="2018-12-06T16:53:10.633" v="775" actId="6549"/>
          <ac:spMkLst>
            <pc:docMk/>
            <pc:sldMk cId="548064864" sldId="371"/>
            <ac:spMk id="11" creationId="{42ADAC25-9FDF-4ECC-A28A-56B28BEC86B5}"/>
          </ac:spMkLst>
        </pc:spChg>
        <pc:spChg chg="mod">
          <ac:chgData name="Jan Fitzpatrick" userId="d1b284ec-d1dd-4765-b823-b34899491c26" providerId="ADAL" clId="{D7A04DC1-F48A-4AAD-B308-F8CAE91A245A}" dt="2018-12-06T16:51:59.671" v="768" actId="207"/>
          <ac:spMkLst>
            <pc:docMk/>
            <pc:sldMk cId="548064864" sldId="371"/>
            <ac:spMk id="12" creationId="{3FAF04FD-CF1B-4DD9-8204-71B6677887B0}"/>
          </ac:spMkLst>
        </pc:spChg>
        <pc:spChg chg="mod topLvl">
          <ac:chgData name="Jan Fitzpatrick" userId="d1b284ec-d1dd-4765-b823-b34899491c26" providerId="ADAL" clId="{D7A04DC1-F48A-4AAD-B308-F8CAE91A245A}" dt="2018-12-06T16:21:17.801" v="91" actId="6549"/>
          <ac:spMkLst>
            <pc:docMk/>
            <pc:sldMk cId="548064864" sldId="371"/>
            <ac:spMk id="13" creationId="{873594C6-6E9E-4376-A3F6-0EEE1484D454}"/>
          </ac:spMkLst>
        </pc:spChg>
        <pc:spChg chg="mod topLvl">
          <ac:chgData name="Jan Fitzpatrick" userId="d1b284ec-d1dd-4765-b823-b34899491c26" providerId="ADAL" clId="{D7A04DC1-F48A-4AAD-B308-F8CAE91A245A}" dt="2018-12-06T16:22:04.107" v="108" actId="1037"/>
          <ac:spMkLst>
            <pc:docMk/>
            <pc:sldMk cId="548064864" sldId="371"/>
            <ac:spMk id="14" creationId="{4F1F55F2-12E6-4363-BA76-7FD85360A410}"/>
          </ac:spMkLst>
        </pc:spChg>
        <pc:spChg chg="mod topLvl">
          <ac:chgData name="Jan Fitzpatrick" userId="d1b284ec-d1dd-4765-b823-b34899491c26" providerId="ADAL" clId="{D7A04DC1-F48A-4AAD-B308-F8CAE91A245A}" dt="2018-12-06T16:21:19.061" v="92" actId="6549"/>
          <ac:spMkLst>
            <pc:docMk/>
            <pc:sldMk cId="548064864" sldId="371"/>
            <ac:spMk id="15" creationId="{B0FB2623-3BBD-4A4B-90C9-B59C9854B36B}"/>
          </ac:spMkLst>
        </pc:spChg>
        <pc:spChg chg="mod topLvl">
          <ac:chgData name="Jan Fitzpatrick" userId="d1b284ec-d1dd-4765-b823-b34899491c26" providerId="ADAL" clId="{D7A04DC1-F48A-4AAD-B308-F8CAE91A245A}" dt="2018-12-06T16:53:46.467" v="780" actId="207"/>
          <ac:spMkLst>
            <pc:docMk/>
            <pc:sldMk cId="548064864" sldId="371"/>
            <ac:spMk id="16" creationId="{D8C5D4EE-2A2B-44E0-92C2-83AC7012816A}"/>
          </ac:spMkLst>
        </pc:spChg>
        <pc:spChg chg="mod topLvl">
          <ac:chgData name="Jan Fitzpatrick" userId="d1b284ec-d1dd-4765-b823-b34899491c26" providerId="ADAL" clId="{D7A04DC1-F48A-4AAD-B308-F8CAE91A245A}" dt="2018-12-06T16:53:41.518" v="779" actId="207"/>
          <ac:spMkLst>
            <pc:docMk/>
            <pc:sldMk cId="548064864" sldId="371"/>
            <ac:spMk id="17" creationId="{382CC417-42F6-4768-B54A-7F7BC5903CBE}"/>
          </ac:spMkLst>
        </pc:spChg>
        <pc:spChg chg="mod">
          <ac:chgData name="Jan Fitzpatrick" userId="d1b284ec-d1dd-4765-b823-b34899491c26" providerId="ADAL" clId="{D7A04DC1-F48A-4AAD-B308-F8CAE91A245A}" dt="2018-12-06T16:51:37.274" v="764" actId="1076"/>
          <ac:spMkLst>
            <pc:docMk/>
            <pc:sldMk cId="548064864" sldId="371"/>
            <ac:spMk id="20" creationId="{CD1C2F5C-B0C5-4175-935B-D0D249485723}"/>
          </ac:spMkLst>
        </pc:spChg>
        <pc:spChg chg="mod">
          <ac:chgData name="Jan Fitzpatrick" userId="d1b284ec-d1dd-4765-b823-b34899491c26" providerId="ADAL" clId="{D7A04DC1-F48A-4AAD-B308-F8CAE91A245A}" dt="2018-12-06T16:19:47.352" v="77" actId="1037"/>
          <ac:spMkLst>
            <pc:docMk/>
            <pc:sldMk cId="548064864" sldId="371"/>
            <ac:spMk id="21" creationId="{C2F31810-1FE3-4D84-B1A3-67440318D355}"/>
          </ac:spMkLst>
        </pc:spChg>
        <pc:grpChg chg="del">
          <ac:chgData name="Jan Fitzpatrick" userId="d1b284ec-d1dd-4765-b823-b34899491c26" providerId="ADAL" clId="{D7A04DC1-F48A-4AAD-B308-F8CAE91A245A}" dt="2018-12-06T16:20:49.249" v="87" actId="165"/>
          <ac:grpSpMkLst>
            <pc:docMk/>
            <pc:sldMk cId="548064864" sldId="371"/>
            <ac:grpSpMk id="3" creationId="{02CF8A5C-FF6A-40F8-BF51-9C1E3E7E2BF6}"/>
          </ac:grpSpMkLst>
        </pc:grpChg>
      </pc:sldChg>
      <pc:sldChg chg="modSp del">
        <pc:chgData name="Jan Fitzpatrick" userId="d1b284ec-d1dd-4765-b823-b34899491c26" providerId="ADAL" clId="{D7A04DC1-F48A-4AAD-B308-F8CAE91A245A}" dt="2018-12-06T16:24:03.725" v="183" actId="2696"/>
        <pc:sldMkLst>
          <pc:docMk/>
          <pc:sldMk cId="217668742" sldId="372"/>
        </pc:sldMkLst>
        <pc:spChg chg="mod">
          <ac:chgData name="Jan Fitzpatrick" userId="d1b284ec-d1dd-4765-b823-b34899491c26" providerId="ADAL" clId="{D7A04DC1-F48A-4AAD-B308-F8CAE91A245A}" dt="2018-12-06T16:22:47.428" v="125" actId="1582"/>
          <ac:spMkLst>
            <pc:docMk/>
            <pc:sldMk cId="217668742" sldId="372"/>
            <ac:spMk id="6" creationId="{979E255D-2594-4C37-B739-139CD2EF6279}"/>
          </ac:spMkLst>
        </pc:spChg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17668742" sldId="372"/>
            <ac:spMk id="7" creationId="{84B107DC-B90C-4A45-B422-BA8DE29C2552}"/>
          </ac:spMkLst>
        </pc:spChg>
        <pc:spChg chg="mod">
          <ac:chgData name="Jan Fitzpatrick" userId="d1b284ec-d1dd-4765-b823-b34899491c26" providerId="ADAL" clId="{D7A04DC1-F48A-4AAD-B308-F8CAE91A245A}" dt="2018-12-06T16:22:55.685" v="137" actId="20577"/>
          <ac:spMkLst>
            <pc:docMk/>
            <pc:sldMk cId="217668742" sldId="372"/>
            <ac:spMk id="19" creationId="{5252A847-DE45-4FA3-A1F8-EEBEB845FF8E}"/>
          </ac:spMkLst>
        </pc:spChg>
      </pc:sldChg>
      <pc:sldChg chg="modSp del">
        <pc:chgData name="Jan Fitzpatrick" userId="d1b284ec-d1dd-4765-b823-b34899491c26" providerId="ADAL" clId="{D7A04DC1-F48A-4AAD-B308-F8CAE91A245A}" dt="2018-12-06T16:29:19.387" v="392" actId="2696"/>
        <pc:sldMkLst>
          <pc:docMk/>
          <pc:sldMk cId="105856412" sldId="373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105856412" sldId="373"/>
            <ac:spMk id="7" creationId="{84B107DC-B90C-4A45-B422-BA8DE29C2552}"/>
          </ac:spMkLst>
        </pc:spChg>
      </pc:sldChg>
      <pc:sldChg chg="modSp">
        <pc:chgData name="Jan Fitzpatrick" userId="d1b284ec-d1dd-4765-b823-b34899491c26" providerId="ADAL" clId="{D7A04DC1-F48A-4AAD-B308-F8CAE91A245A}" dt="2018-12-06T17:01:23.455" v="810" actId="242"/>
        <pc:sldMkLst>
          <pc:docMk/>
          <pc:sldMk cId="2595321605" sldId="374"/>
        </pc:sldMkLst>
        <pc:spChg chg="mod">
          <ac:chgData name="Jan Fitzpatrick" userId="d1b284ec-d1dd-4765-b823-b34899491c26" providerId="ADAL" clId="{D7A04DC1-F48A-4AAD-B308-F8CAE91A245A}" dt="2018-12-06T17:01:23.455" v="810" actId="242"/>
          <ac:spMkLst>
            <pc:docMk/>
            <pc:sldMk cId="2595321605" sldId="374"/>
            <ac:spMk id="6" creationId="{C30E1101-1992-479E-87AD-C2CF64F834E3}"/>
          </ac:spMkLst>
        </pc:spChg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595321605" sldId="374"/>
            <ac:spMk id="7" creationId="{84B107DC-B90C-4A45-B422-BA8DE29C2552}"/>
          </ac:spMkLst>
        </pc:spChg>
        <pc:spChg chg="mod">
          <ac:chgData name="Jan Fitzpatrick" userId="d1b284ec-d1dd-4765-b823-b34899491c26" providerId="ADAL" clId="{D7A04DC1-F48A-4AAD-B308-F8CAE91A245A}" dt="2018-12-06T17:01:23.455" v="810" actId="242"/>
          <ac:spMkLst>
            <pc:docMk/>
            <pc:sldMk cId="2595321605" sldId="374"/>
            <ac:spMk id="9" creationId="{9487DBDA-43B9-44DE-862B-CE4967CC7DD0}"/>
          </ac:spMkLst>
        </pc:spChg>
        <pc:spChg chg="mod">
          <ac:chgData name="Jan Fitzpatrick" userId="d1b284ec-d1dd-4765-b823-b34899491c26" providerId="ADAL" clId="{D7A04DC1-F48A-4AAD-B308-F8CAE91A245A}" dt="2018-12-06T17:01:23.455" v="810" actId="242"/>
          <ac:spMkLst>
            <pc:docMk/>
            <pc:sldMk cId="2595321605" sldId="374"/>
            <ac:spMk id="10" creationId="{1306CE48-7520-4696-A46A-0FD19BB61359}"/>
          </ac:spMkLst>
        </pc:spChg>
        <pc:spChg chg="mod">
          <ac:chgData name="Jan Fitzpatrick" userId="d1b284ec-d1dd-4765-b823-b34899491c26" providerId="ADAL" clId="{D7A04DC1-F48A-4AAD-B308-F8CAE91A245A}" dt="2018-12-06T16:31:36.120" v="443" actId="207"/>
          <ac:spMkLst>
            <pc:docMk/>
            <pc:sldMk cId="2595321605" sldId="374"/>
            <ac:spMk id="11" creationId="{4D5033E7-D2CE-41DC-A047-DDE1D5E2C285}"/>
          </ac:spMkLst>
        </pc:spChg>
        <pc:spChg chg="mod">
          <ac:chgData name="Jan Fitzpatrick" userId="d1b284ec-d1dd-4765-b823-b34899491c26" providerId="ADAL" clId="{D7A04DC1-F48A-4AAD-B308-F8CAE91A245A}" dt="2018-12-06T16:31:17.138" v="440" actId="5793"/>
          <ac:spMkLst>
            <pc:docMk/>
            <pc:sldMk cId="2595321605" sldId="374"/>
            <ac:spMk id="19" creationId="{5252A847-DE45-4FA3-A1F8-EEBEB845FF8E}"/>
          </ac:spMkLst>
        </pc:spChg>
      </pc:sldChg>
      <pc:sldChg chg="modSp del">
        <pc:chgData name="Jan Fitzpatrick" userId="d1b284ec-d1dd-4765-b823-b34899491c26" providerId="ADAL" clId="{D7A04DC1-F48A-4AAD-B308-F8CAE91A245A}" dt="2018-12-06T16:34:50.119" v="595" actId="2696"/>
        <pc:sldMkLst>
          <pc:docMk/>
          <pc:sldMk cId="2809082536" sldId="375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809082536" sldId="375"/>
            <ac:spMk id="7" creationId="{84B107DC-B90C-4A45-B422-BA8DE29C2552}"/>
          </ac:spMkLst>
        </pc:spChg>
      </pc:sldChg>
      <pc:sldChg chg="modSp">
        <pc:chgData name="Jan Fitzpatrick" userId="d1b284ec-d1dd-4765-b823-b34899491c26" providerId="ADAL" clId="{D7A04DC1-F48A-4AAD-B308-F8CAE91A245A}" dt="2018-12-06T16:40:30.231" v="692" actId="1036"/>
        <pc:sldMkLst>
          <pc:docMk/>
          <pc:sldMk cId="2423754183" sldId="376"/>
        </pc:sldMkLst>
        <pc:spChg chg="mod">
          <ac:chgData name="Jan Fitzpatrick" userId="d1b284ec-d1dd-4765-b823-b34899491c26" providerId="ADAL" clId="{D7A04DC1-F48A-4AAD-B308-F8CAE91A245A}" dt="2018-12-06T16:10:30.148" v="1"/>
          <ac:spMkLst>
            <pc:docMk/>
            <pc:sldMk cId="2423754183" sldId="376"/>
            <ac:spMk id="7" creationId="{F2267ACB-233E-41BC-B01B-8F3DC45483E4}"/>
          </ac:spMkLst>
        </pc:spChg>
        <pc:graphicFrameChg chg="mod">
          <ac:chgData name="Jan Fitzpatrick" userId="d1b284ec-d1dd-4765-b823-b34899491c26" providerId="ADAL" clId="{D7A04DC1-F48A-4AAD-B308-F8CAE91A245A}" dt="2018-12-06T16:40:30.231" v="692" actId="1036"/>
          <ac:graphicFrameMkLst>
            <pc:docMk/>
            <pc:sldMk cId="2423754183" sldId="376"/>
            <ac:graphicFrameMk id="6" creationId="{4246185F-0E6C-42E8-81D2-1A8CBC8F6CA7}"/>
          </ac:graphicFrameMkLst>
        </pc:graphicFrameChg>
      </pc:sldChg>
      <pc:sldChg chg="modSp add">
        <pc:chgData name="Jan Fitzpatrick" userId="d1b284ec-d1dd-4765-b823-b34899491c26" providerId="ADAL" clId="{D7A04DC1-F48A-4AAD-B308-F8CAE91A245A}" dt="2018-12-06T16:24:26.639" v="185"/>
        <pc:sldMkLst>
          <pc:docMk/>
          <pc:sldMk cId="1182223782" sldId="377"/>
        </pc:sldMkLst>
        <pc:spChg chg="mod">
          <ac:chgData name="Jan Fitzpatrick" userId="d1b284ec-d1dd-4765-b823-b34899491c26" providerId="ADAL" clId="{D7A04DC1-F48A-4AAD-B308-F8CAE91A245A}" dt="2018-12-06T16:24:26.639" v="185"/>
          <ac:spMkLst>
            <pc:docMk/>
            <pc:sldMk cId="1182223782" sldId="377"/>
            <ac:spMk id="19" creationId="{5252A847-DE45-4FA3-A1F8-EEBEB845FF8E}"/>
          </ac:spMkLst>
        </pc:spChg>
      </pc:sldChg>
      <pc:sldChg chg="modSp add">
        <pc:chgData name="Jan Fitzpatrick" userId="d1b284ec-d1dd-4765-b823-b34899491c26" providerId="ADAL" clId="{D7A04DC1-F48A-4AAD-B308-F8CAE91A245A}" dt="2018-12-06T16:28:51.272" v="391" actId="207"/>
        <pc:sldMkLst>
          <pc:docMk/>
          <pc:sldMk cId="1387199808" sldId="378"/>
        </pc:sldMkLst>
        <pc:spChg chg="mod">
          <ac:chgData name="Jan Fitzpatrick" userId="d1b284ec-d1dd-4765-b823-b34899491c26" providerId="ADAL" clId="{D7A04DC1-F48A-4AAD-B308-F8CAE91A245A}" dt="2018-12-06T16:28:51.272" v="391" actId="207"/>
          <ac:spMkLst>
            <pc:docMk/>
            <pc:sldMk cId="1387199808" sldId="378"/>
            <ac:spMk id="19" creationId="{5252A847-DE45-4FA3-A1F8-EEBEB845FF8E}"/>
          </ac:spMkLst>
        </pc:spChg>
      </pc:sldChg>
      <pc:sldChg chg="modSp add">
        <pc:chgData name="Jan Fitzpatrick" userId="d1b284ec-d1dd-4765-b823-b34899491c26" providerId="ADAL" clId="{D7A04DC1-F48A-4AAD-B308-F8CAE91A245A}" dt="2018-12-06T17:02:23.761" v="827" actId="20577"/>
        <pc:sldMkLst>
          <pc:docMk/>
          <pc:sldMk cId="260007003" sldId="379"/>
        </pc:sldMkLst>
        <pc:spChg chg="mod">
          <ac:chgData name="Jan Fitzpatrick" userId="d1b284ec-d1dd-4765-b823-b34899491c26" providerId="ADAL" clId="{D7A04DC1-F48A-4AAD-B308-F8CAE91A245A}" dt="2018-12-06T17:02:13.800" v="821" actId="20577"/>
          <ac:spMkLst>
            <pc:docMk/>
            <pc:sldMk cId="260007003" sldId="379"/>
            <ac:spMk id="6" creationId="{C30E1101-1992-479E-87AD-C2CF64F834E3}"/>
          </ac:spMkLst>
        </pc:spChg>
        <pc:spChg chg="mod">
          <ac:chgData name="Jan Fitzpatrick" userId="d1b284ec-d1dd-4765-b823-b34899491c26" providerId="ADAL" clId="{D7A04DC1-F48A-4AAD-B308-F8CAE91A245A}" dt="2018-12-06T17:02:17.039" v="822" actId="20577"/>
          <ac:spMkLst>
            <pc:docMk/>
            <pc:sldMk cId="260007003" sldId="379"/>
            <ac:spMk id="9" creationId="{9487DBDA-43B9-44DE-862B-CE4967CC7DD0}"/>
          </ac:spMkLst>
        </pc:spChg>
        <pc:spChg chg="mod">
          <ac:chgData name="Jan Fitzpatrick" userId="d1b284ec-d1dd-4765-b823-b34899491c26" providerId="ADAL" clId="{D7A04DC1-F48A-4AAD-B308-F8CAE91A245A}" dt="2018-12-06T17:02:23.761" v="827" actId="20577"/>
          <ac:spMkLst>
            <pc:docMk/>
            <pc:sldMk cId="260007003" sldId="379"/>
            <ac:spMk id="10" creationId="{1306CE48-7520-4696-A46A-0FD19BB61359}"/>
          </ac:spMkLst>
        </pc:spChg>
        <pc:spChg chg="mod">
          <ac:chgData name="Jan Fitzpatrick" userId="d1b284ec-d1dd-4765-b823-b34899491c26" providerId="ADAL" clId="{D7A04DC1-F48A-4AAD-B308-F8CAE91A245A}" dt="2018-12-06T16:34:24.161" v="594" actId="20577"/>
          <ac:spMkLst>
            <pc:docMk/>
            <pc:sldMk cId="260007003" sldId="379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F0A89A17-34CB-4ECB-BA31-4E96469361B1}"/>
    <pc:docChg chg="undo custSel addSld delSld modSld">
      <pc:chgData name="Kyle Tidswell-Brown" userId="3518c4a0-5c99-4880-b127-cb60ccf11a39" providerId="ADAL" clId="{F0A89A17-34CB-4ECB-BA31-4E96469361B1}" dt="2020-01-20T09:19:18.884" v="560" actId="20577"/>
      <pc:docMkLst>
        <pc:docMk/>
      </pc:docMkLst>
      <pc:sldChg chg="modSp">
        <pc:chgData name="Kyle Tidswell-Brown" userId="3518c4a0-5c99-4880-b127-cb60ccf11a39" providerId="ADAL" clId="{F0A89A17-34CB-4ECB-BA31-4E96469361B1}" dt="2020-01-17T14:42:59.146" v="2" actId="20577"/>
        <pc:sldMkLst>
          <pc:docMk/>
          <pc:sldMk cId="273723392" sldId="308"/>
        </pc:sldMkLst>
        <pc:spChg chg="mod">
          <ac:chgData name="Kyle Tidswell-Brown" userId="3518c4a0-5c99-4880-b127-cb60ccf11a39" providerId="ADAL" clId="{F0A89A17-34CB-4ECB-BA31-4E96469361B1}" dt="2020-01-17T14:42:59.146" v="2" actId="20577"/>
          <ac:spMkLst>
            <pc:docMk/>
            <pc:sldMk cId="273723392" sldId="30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F0A89A17-34CB-4ECB-BA31-4E96469361B1}" dt="2020-01-20T09:17:45.516" v="543" actId="207"/>
        <pc:sldMkLst>
          <pc:docMk/>
          <pc:sldMk cId="1071900124" sldId="355"/>
        </pc:sldMkLst>
        <pc:graphicFrameChg chg="mod modGraphic">
          <ac:chgData name="Kyle Tidswell-Brown" userId="3518c4a0-5c99-4880-b127-cb60ccf11a39" providerId="ADAL" clId="{F0A89A17-34CB-4ECB-BA31-4E96469361B1}" dt="2020-01-20T09:17:45.516" v="543" actId="207"/>
          <ac:graphicFrameMkLst>
            <pc:docMk/>
            <pc:sldMk cId="1071900124" sldId="355"/>
            <ac:graphicFrameMk id="6" creationId="{4246185F-0E6C-42E8-81D2-1A8CBC8F6CA7}"/>
          </ac:graphicFrameMkLst>
        </pc:graphicFrameChg>
      </pc:sldChg>
      <pc:sldChg chg="modSp">
        <pc:chgData name="Kyle Tidswell-Brown" userId="3518c4a0-5c99-4880-b127-cb60ccf11a39" providerId="ADAL" clId="{F0A89A17-34CB-4ECB-BA31-4E96469361B1}" dt="2020-01-20T09:19:18.884" v="560" actId="20577"/>
        <pc:sldMkLst>
          <pc:docMk/>
          <pc:sldMk cId="36917022" sldId="360"/>
        </pc:sldMkLst>
        <pc:graphicFrameChg chg="modGraphic">
          <ac:chgData name="Kyle Tidswell-Brown" userId="3518c4a0-5c99-4880-b127-cb60ccf11a39" providerId="ADAL" clId="{F0A89A17-34CB-4ECB-BA31-4E96469361B1}" dt="2020-01-20T09:19:18.884" v="560" actId="20577"/>
          <ac:graphicFrameMkLst>
            <pc:docMk/>
            <pc:sldMk cId="36917022" sldId="360"/>
            <ac:graphicFrameMk id="6" creationId="{DCCB5BB9-873B-4420-9A02-A1E7AEF57253}"/>
          </ac:graphicFrameMkLst>
        </pc:graphicFrameChg>
      </pc:sldChg>
      <pc:sldChg chg="modSp">
        <pc:chgData name="Kyle Tidswell-Brown" userId="3518c4a0-5c99-4880-b127-cb60ccf11a39" providerId="ADAL" clId="{F0A89A17-34CB-4ECB-BA31-4E96469361B1}" dt="2020-01-17T14:56:46.648" v="13" actId="207"/>
        <pc:sldMkLst>
          <pc:docMk/>
          <pc:sldMk cId="1235783142" sldId="361"/>
        </pc:sldMkLst>
        <pc:spChg chg="mod">
          <ac:chgData name="Kyle Tidswell-Brown" userId="3518c4a0-5c99-4880-b127-cb60ccf11a39" providerId="ADAL" clId="{F0A89A17-34CB-4ECB-BA31-4E96469361B1}" dt="2020-01-17T14:43:01.839" v="5" actId="20577"/>
          <ac:spMkLst>
            <pc:docMk/>
            <pc:sldMk cId="1235783142" sldId="361"/>
            <ac:spMk id="19" creationId="{5252A847-DE45-4FA3-A1F8-EEBEB845FF8E}"/>
          </ac:spMkLst>
        </pc:spChg>
        <pc:graphicFrameChg chg="ord modGraphic">
          <ac:chgData name="Kyle Tidswell-Brown" userId="3518c4a0-5c99-4880-b127-cb60ccf11a39" providerId="ADAL" clId="{F0A89A17-34CB-4ECB-BA31-4E96469361B1}" dt="2020-01-17T14:56:43.822" v="12" actId="207"/>
          <ac:graphicFrameMkLst>
            <pc:docMk/>
            <pc:sldMk cId="1235783142" sldId="361"/>
            <ac:graphicFrameMk id="6" creationId="{D7FF8EB2-FD55-456F-B0CF-3FD02326A450}"/>
          </ac:graphicFrameMkLst>
        </pc:graphicFrameChg>
        <pc:graphicFrameChg chg="ord modGraphic">
          <ac:chgData name="Kyle Tidswell-Brown" userId="3518c4a0-5c99-4880-b127-cb60ccf11a39" providerId="ADAL" clId="{F0A89A17-34CB-4ECB-BA31-4E96469361B1}" dt="2020-01-17T14:56:46.648" v="13" actId="207"/>
          <ac:graphicFrameMkLst>
            <pc:docMk/>
            <pc:sldMk cId="1235783142" sldId="361"/>
            <ac:graphicFrameMk id="9" creationId="{92DA9CAE-5E79-4ACE-983E-9AE6B54EFF3D}"/>
          </ac:graphicFrameMkLst>
        </pc:graphicFrameChg>
      </pc:sldChg>
      <pc:sldChg chg="modSp">
        <pc:chgData name="Kyle Tidswell-Brown" userId="3518c4a0-5c99-4880-b127-cb60ccf11a39" providerId="ADAL" clId="{F0A89A17-34CB-4ECB-BA31-4E96469361B1}" dt="2020-01-20T09:00:15.564" v="143" actId="20577"/>
        <pc:sldMkLst>
          <pc:docMk/>
          <pc:sldMk cId="3853000898" sldId="363"/>
        </pc:sldMkLst>
        <pc:spChg chg="mod">
          <ac:chgData name="Kyle Tidswell-Brown" userId="3518c4a0-5c99-4880-b127-cb60ccf11a39" providerId="ADAL" clId="{F0A89A17-34CB-4ECB-BA31-4E96469361B1}" dt="2020-01-20T08:56:00.312" v="105" actId="122"/>
          <ac:spMkLst>
            <pc:docMk/>
            <pc:sldMk cId="3853000898" sldId="363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F0A89A17-34CB-4ECB-BA31-4E96469361B1}" dt="2020-01-20T08:58:46.544" v="113" actId="20577"/>
          <ac:spMkLst>
            <pc:docMk/>
            <pc:sldMk cId="3853000898" sldId="363"/>
            <ac:spMk id="25" creationId="{64EC0E43-7344-4E6C-AE86-115225F4058F}"/>
          </ac:spMkLst>
        </pc:spChg>
        <pc:spChg chg="mod">
          <ac:chgData name="Kyle Tidswell-Brown" userId="3518c4a0-5c99-4880-b127-cb60ccf11a39" providerId="ADAL" clId="{F0A89A17-34CB-4ECB-BA31-4E96469361B1}" dt="2020-01-20T09:00:12.012" v="141" actId="20577"/>
          <ac:spMkLst>
            <pc:docMk/>
            <pc:sldMk cId="3853000898" sldId="363"/>
            <ac:spMk id="26" creationId="{C70CA79D-E51F-497E-BA3C-CE54756B430F}"/>
          </ac:spMkLst>
        </pc:spChg>
        <pc:spChg chg="mod">
          <ac:chgData name="Kyle Tidswell-Brown" userId="3518c4a0-5c99-4880-b127-cb60ccf11a39" providerId="ADAL" clId="{F0A89A17-34CB-4ECB-BA31-4E96469361B1}" dt="2020-01-20T09:00:15.564" v="143" actId="20577"/>
          <ac:spMkLst>
            <pc:docMk/>
            <pc:sldMk cId="3853000898" sldId="363"/>
            <ac:spMk id="27" creationId="{5F728970-F380-4976-A90C-58513E3D6C5D}"/>
          </ac:spMkLst>
        </pc:spChg>
      </pc:sldChg>
      <pc:sldChg chg="addSp delSp modSp">
        <pc:chgData name="Kyle Tidswell-Brown" userId="3518c4a0-5c99-4880-b127-cb60ccf11a39" providerId="ADAL" clId="{F0A89A17-34CB-4ECB-BA31-4E96469361B1}" dt="2020-01-20T09:14:41.898" v="519"/>
        <pc:sldMkLst>
          <pc:docMk/>
          <pc:sldMk cId="1518215783" sldId="365"/>
        </pc:sldMkLst>
        <pc:spChg chg="add">
          <ac:chgData name="Kyle Tidswell-Brown" userId="3518c4a0-5c99-4880-b127-cb60ccf11a39" providerId="ADAL" clId="{F0A89A17-34CB-4ECB-BA31-4E96469361B1}" dt="2020-01-20T09:14:41.898" v="519"/>
          <ac:spMkLst>
            <pc:docMk/>
            <pc:sldMk cId="1518215783" sldId="365"/>
            <ac:spMk id="13" creationId="{432DDCD8-2ED2-4082-8CBE-E90AA36AF6B8}"/>
          </ac:spMkLst>
        </pc:spChg>
        <pc:spChg chg="add">
          <ac:chgData name="Kyle Tidswell-Brown" userId="3518c4a0-5c99-4880-b127-cb60ccf11a39" providerId="ADAL" clId="{F0A89A17-34CB-4ECB-BA31-4E96469361B1}" dt="2020-01-20T09:14:41.898" v="519"/>
          <ac:spMkLst>
            <pc:docMk/>
            <pc:sldMk cId="1518215783" sldId="365"/>
            <ac:spMk id="17" creationId="{E8DEF329-DFC5-42CC-9C0A-2F17AC7CE43F}"/>
          </ac:spMkLst>
        </pc:spChg>
        <pc:spChg chg="add">
          <ac:chgData name="Kyle Tidswell-Brown" userId="3518c4a0-5c99-4880-b127-cb60ccf11a39" providerId="ADAL" clId="{F0A89A17-34CB-4ECB-BA31-4E96469361B1}" dt="2020-01-20T09:14:41.898" v="519"/>
          <ac:spMkLst>
            <pc:docMk/>
            <pc:sldMk cId="1518215783" sldId="365"/>
            <ac:spMk id="18" creationId="{FA515535-2FB9-42E7-9461-E73B2162B3E1}"/>
          </ac:spMkLst>
        </pc:spChg>
        <pc:spChg chg="mod">
          <ac:chgData name="Kyle Tidswell-Brown" userId="3518c4a0-5c99-4880-b127-cb60ccf11a39" providerId="ADAL" clId="{F0A89A17-34CB-4ECB-BA31-4E96469361B1}" dt="2020-01-20T09:09:41.724" v="431" actId="20577"/>
          <ac:spMkLst>
            <pc:docMk/>
            <pc:sldMk cId="1518215783" sldId="365"/>
            <ac:spMk id="19" creationId="{5252A847-DE45-4FA3-A1F8-EEBEB845FF8E}"/>
          </ac:spMkLst>
        </pc:spChg>
        <pc:spChg chg="del mod">
          <ac:chgData name="Kyle Tidswell-Brown" userId="3518c4a0-5c99-4880-b127-cb60ccf11a39" providerId="ADAL" clId="{F0A89A17-34CB-4ECB-BA31-4E96469361B1}" dt="2020-01-20T09:14:41.461" v="518" actId="478"/>
          <ac:spMkLst>
            <pc:docMk/>
            <pc:sldMk cId="1518215783" sldId="365"/>
            <ac:spMk id="33" creationId="{851743EF-018E-4C2F-A80D-FAE33ECFE783}"/>
          </ac:spMkLst>
        </pc:spChg>
        <pc:spChg chg="del mod">
          <ac:chgData name="Kyle Tidswell-Brown" userId="3518c4a0-5c99-4880-b127-cb60ccf11a39" providerId="ADAL" clId="{F0A89A17-34CB-4ECB-BA31-4E96469361B1}" dt="2020-01-20T09:14:41.461" v="518" actId="478"/>
          <ac:spMkLst>
            <pc:docMk/>
            <pc:sldMk cId="1518215783" sldId="365"/>
            <ac:spMk id="34" creationId="{9382547B-6D30-41A5-AAB8-1E4E3264AC54}"/>
          </ac:spMkLst>
        </pc:spChg>
        <pc:spChg chg="del mod">
          <ac:chgData name="Kyle Tidswell-Brown" userId="3518c4a0-5c99-4880-b127-cb60ccf11a39" providerId="ADAL" clId="{F0A89A17-34CB-4ECB-BA31-4E96469361B1}" dt="2020-01-20T09:14:41.461" v="518" actId="478"/>
          <ac:spMkLst>
            <pc:docMk/>
            <pc:sldMk cId="1518215783" sldId="365"/>
            <ac:spMk id="35" creationId="{12193A9F-6E1D-4E56-AE88-B5EC3E081630}"/>
          </ac:spMkLst>
        </pc:spChg>
      </pc:sldChg>
      <pc:sldChg chg="modSp">
        <pc:chgData name="Kyle Tidswell-Brown" userId="3518c4a0-5c99-4880-b127-cb60ccf11a39" providerId="ADAL" clId="{F0A89A17-34CB-4ECB-BA31-4E96469361B1}" dt="2020-01-20T08:54:00.696" v="96" actId="20577"/>
        <pc:sldMkLst>
          <pc:docMk/>
          <pc:sldMk cId="3103868434" sldId="369"/>
        </pc:sldMkLst>
        <pc:spChg chg="mod">
          <ac:chgData name="Kyle Tidswell-Brown" userId="3518c4a0-5c99-4880-b127-cb60ccf11a39" providerId="ADAL" clId="{F0A89A17-34CB-4ECB-BA31-4E96469361B1}" dt="2020-01-20T08:53:33.930" v="92"/>
          <ac:spMkLst>
            <pc:docMk/>
            <pc:sldMk cId="3103868434" sldId="369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F0A89A17-34CB-4ECB-BA31-4E96469361B1}" dt="2020-01-20T08:54:00.696" v="96" actId="20577"/>
          <ac:graphicFrameMkLst>
            <pc:docMk/>
            <pc:sldMk cId="3103868434" sldId="369"/>
            <ac:graphicFrameMk id="9" creationId="{EEE5F770-3FB0-4FC4-825C-F44C724B8893}"/>
          </ac:graphicFrameMkLst>
        </pc:graphicFrameChg>
      </pc:sldChg>
      <pc:sldChg chg="modSp">
        <pc:chgData name="Kyle Tidswell-Brown" userId="3518c4a0-5c99-4880-b127-cb60ccf11a39" providerId="ADAL" clId="{F0A89A17-34CB-4ECB-BA31-4E96469361B1}" dt="2020-01-20T09:19:12.364" v="556" actId="13926"/>
        <pc:sldMkLst>
          <pc:docMk/>
          <pc:sldMk cId="1212185656" sldId="412"/>
        </pc:sldMkLst>
        <pc:graphicFrameChg chg="modGraphic">
          <ac:chgData name="Kyle Tidswell-Brown" userId="3518c4a0-5c99-4880-b127-cb60ccf11a39" providerId="ADAL" clId="{F0A89A17-34CB-4ECB-BA31-4E96469361B1}" dt="2020-01-20T09:19:12.364" v="556" actId="13926"/>
          <ac:graphicFrameMkLst>
            <pc:docMk/>
            <pc:sldMk cId="1212185656" sldId="412"/>
            <ac:graphicFrameMk id="6" creationId="{DCCB5BB9-873B-4420-9A02-A1E7AEF57253}"/>
          </ac:graphicFrameMkLst>
        </pc:graphicFrameChg>
      </pc:sldChg>
      <pc:sldChg chg="addSp modSp">
        <pc:chgData name="Kyle Tidswell-Brown" userId="3518c4a0-5c99-4880-b127-cb60ccf11a39" providerId="ADAL" clId="{F0A89A17-34CB-4ECB-BA31-4E96469361B1}" dt="2020-01-20T08:54:29.297" v="102" actId="20577"/>
        <pc:sldMkLst>
          <pc:docMk/>
          <pc:sldMk cId="3591977398" sldId="414"/>
        </pc:sldMkLst>
        <pc:spChg chg="add mod">
          <ac:chgData name="Kyle Tidswell-Brown" userId="3518c4a0-5c99-4880-b127-cb60ccf11a39" providerId="ADAL" clId="{F0A89A17-34CB-4ECB-BA31-4E96469361B1}" dt="2020-01-20T08:53:14.231" v="89" actId="555"/>
          <ac:spMkLst>
            <pc:docMk/>
            <pc:sldMk cId="3591977398" sldId="414"/>
            <ac:spMk id="2" creationId="{BE78E975-A8F3-427F-B4EE-AF7AB6CAB872}"/>
          </ac:spMkLst>
        </pc:spChg>
        <pc:spChg chg="add mod">
          <ac:chgData name="Kyle Tidswell-Brown" userId="3518c4a0-5c99-4880-b127-cb60ccf11a39" providerId="ADAL" clId="{F0A89A17-34CB-4ECB-BA31-4E96469361B1}" dt="2020-01-20T08:53:14.231" v="89" actId="555"/>
          <ac:spMkLst>
            <pc:docMk/>
            <pc:sldMk cId="3591977398" sldId="414"/>
            <ac:spMk id="13" creationId="{FE3B5795-B67A-4A1D-B293-4FCA86CD16C7}"/>
          </ac:spMkLst>
        </pc:spChg>
        <pc:spChg chg="add mod">
          <ac:chgData name="Kyle Tidswell-Brown" userId="3518c4a0-5c99-4880-b127-cb60ccf11a39" providerId="ADAL" clId="{F0A89A17-34CB-4ECB-BA31-4E96469361B1}" dt="2020-01-20T08:53:49.124" v="94" actId="1076"/>
          <ac:spMkLst>
            <pc:docMk/>
            <pc:sldMk cId="3591977398" sldId="414"/>
            <ac:spMk id="14" creationId="{7F81FD8F-EA17-4E82-A223-A3DE3073E958}"/>
          </ac:spMkLst>
        </pc:spChg>
        <pc:spChg chg="add mod">
          <ac:chgData name="Kyle Tidswell-Brown" userId="3518c4a0-5c99-4880-b127-cb60ccf11a39" providerId="ADAL" clId="{F0A89A17-34CB-4ECB-BA31-4E96469361B1}" dt="2020-01-20T08:54:29.297" v="102" actId="20577"/>
          <ac:spMkLst>
            <pc:docMk/>
            <pc:sldMk cId="3591977398" sldId="414"/>
            <ac:spMk id="15" creationId="{525B211D-1A06-4ACA-A866-F301BFA58A98}"/>
          </ac:spMkLst>
        </pc:spChg>
        <pc:spChg chg="mod">
          <ac:chgData name="Kyle Tidswell-Brown" userId="3518c4a0-5c99-4880-b127-cb60ccf11a39" providerId="ADAL" clId="{F0A89A17-34CB-4ECB-BA31-4E96469361B1}" dt="2020-01-20T08:51:21.636" v="67" actId="20577"/>
          <ac:spMkLst>
            <pc:docMk/>
            <pc:sldMk cId="3591977398" sldId="414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F0A89A17-34CB-4ECB-BA31-4E96469361B1}" dt="2020-01-20T08:54:03.780" v="98" actId="20577"/>
          <ac:graphicFrameMkLst>
            <pc:docMk/>
            <pc:sldMk cId="3591977398" sldId="414"/>
            <ac:graphicFrameMk id="9" creationId="{EEE5F770-3FB0-4FC4-825C-F44C724B8893}"/>
          </ac:graphicFrameMkLst>
        </pc:graphicFrameChg>
      </pc:sldChg>
      <pc:sldChg chg="modSp">
        <pc:chgData name="Kyle Tidswell-Brown" userId="3518c4a0-5c99-4880-b127-cb60ccf11a39" providerId="ADAL" clId="{F0A89A17-34CB-4ECB-BA31-4E96469361B1}" dt="2020-01-20T09:00:04.490" v="139" actId="20577"/>
        <pc:sldMkLst>
          <pc:docMk/>
          <pc:sldMk cId="3781491179" sldId="415"/>
        </pc:sldMkLst>
        <pc:spChg chg="mod">
          <ac:chgData name="Kyle Tidswell-Brown" userId="3518c4a0-5c99-4880-b127-cb60ccf11a39" providerId="ADAL" clId="{F0A89A17-34CB-4ECB-BA31-4E96469361B1}" dt="2020-01-20T08:59:01.348" v="121" actId="20577"/>
          <ac:spMkLst>
            <pc:docMk/>
            <pc:sldMk cId="3781491179" sldId="415"/>
            <ac:spMk id="6" creationId="{0D286B71-BE2F-4023-BFBD-2FD323A35007}"/>
          </ac:spMkLst>
        </pc:spChg>
        <pc:spChg chg="mod">
          <ac:chgData name="Kyle Tidswell-Brown" userId="3518c4a0-5c99-4880-b127-cb60ccf11a39" providerId="ADAL" clId="{F0A89A17-34CB-4ECB-BA31-4E96469361B1}" dt="2020-01-20T08:59:23.462" v="131" actId="20577"/>
          <ac:spMkLst>
            <pc:docMk/>
            <pc:sldMk cId="3781491179" sldId="415"/>
            <ac:spMk id="9" creationId="{C04A2F51-7F7A-44B8-9C56-A6EFFA4BDB8A}"/>
          </ac:spMkLst>
        </pc:spChg>
        <pc:spChg chg="mod">
          <ac:chgData name="Kyle Tidswell-Brown" userId="3518c4a0-5c99-4880-b127-cb60ccf11a39" providerId="ADAL" clId="{F0A89A17-34CB-4ECB-BA31-4E96469361B1}" dt="2020-01-20T09:00:04.490" v="139" actId="20577"/>
          <ac:spMkLst>
            <pc:docMk/>
            <pc:sldMk cId="3781491179" sldId="415"/>
            <ac:spMk id="10" creationId="{EC2E7D54-7879-4353-8206-AB276076F154}"/>
          </ac:spMkLst>
        </pc:spChg>
        <pc:spChg chg="mod">
          <ac:chgData name="Kyle Tidswell-Brown" userId="3518c4a0-5c99-4880-b127-cb60ccf11a39" providerId="ADAL" clId="{F0A89A17-34CB-4ECB-BA31-4E96469361B1}" dt="2020-01-20T08:57:17.976" v="111" actId="122"/>
          <ac:spMkLst>
            <pc:docMk/>
            <pc:sldMk cId="3781491179" sldId="41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F0A89A17-34CB-4ECB-BA31-4E96469361B1}" dt="2020-01-20T09:06:46.610" v="426" actId="115"/>
        <pc:sldMkLst>
          <pc:docMk/>
          <pc:sldMk cId="3911580909" sldId="417"/>
        </pc:sldMkLst>
        <pc:spChg chg="mod">
          <ac:chgData name="Kyle Tidswell-Brown" userId="3518c4a0-5c99-4880-b127-cb60ccf11a39" providerId="ADAL" clId="{F0A89A17-34CB-4ECB-BA31-4E96469361B1}" dt="2020-01-20T09:06:46.610" v="426" actId="115"/>
          <ac:spMkLst>
            <pc:docMk/>
            <pc:sldMk cId="3911580909" sldId="417"/>
            <ac:spMk id="19" creationId="{5252A847-DE45-4FA3-A1F8-EEBEB845FF8E}"/>
          </ac:spMkLst>
        </pc:spChg>
      </pc:sldChg>
      <pc:sldChg chg="modSp add del">
        <pc:chgData name="Kyle Tidswell-Brown" userId="3518c4a0-5c99-4880-b127-cb60ccf11a39" providerId="ADAL" clId="{F0A89A17-34CB-4ECB-BA31-4E96469361B1}" dt="2020-01-20T09:01:07.995" v="151" actId="20577"/>
        <pc:sldMkLst>
          <pc:docMk/>
          <pc:sldMk cId="771420840" sldId="418"/>
        </pc:sldMkLst>
        <pc:spChg chg="mod">
          <ac:chgData name="Kyle Tidswell-Brown" userId="3518c4a0-5c99-4880-b127-cb60ccf11a39" providerId="ADAL" clId="{F0A89A17-34CB-4ECB-BA31-4E96469361B1}" dt="2020-01-20T09:01:07.995" v="151" actId="20577"/>
          <ac:spMkLst>
            <pc:docMk/>
            <pc:sldMk cId="771420840" sldId="41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F0A89A17-34CB-4ECB-BA31-4E96469361B1}" dt="2020-01-20T09:14:05.008" v="511" actId="20577"/>
        <pc:sldMkLst>
          <pc:docMk/>
          <pc:sldMk cId="543593272" sldId="419"/>
        </pc:sldMkLst>
        <pc:spChg chg="mod">
          <ac:chgData name="Kyle Tidswell-Brown" userId="3518c4a0-5c99-4880-b127-cb60ccf11a39" providerId="ADAL" clId="{F0A89A17-34CB-4ECB-BA31-4E96469361B1}" dt="2020-01-20T09:10:28.206" v="443" actId="20577"/>
          <ac:spMkLst>
            <pc:docMk/>
            <pc:sldMk cId="543593272" sldId="419"/>
            <ac:spMk id="17" creationId="{6056194F-9DF8-4DEF-B2F4-49B04E96983F}"/>
          </ac:spMkLst>
        </pc:spChg>
        <pc:spChg chg="mod">
          <ac:chgData name="Kyle Tidswell-Brown" userId="3518c4a0-5c99-4880-b127-cb60ccf11a39" providerId="ADAL" clId="{F0A89A17-34CB-4ECB-BA31-4E96469361B1}" dt="2020-01-20T09:14:05.008" v="511" actId="20577"/>
          <ac:spMkLst>
            <pc:docMk/>
            <pc:sldMk cId="543593272" sldId="419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F0A89A17-34CB-4ECB-BA31-4E96469361B1}" dt="2020-01-20T09:13:17.353" v="459" actId="20577"/>
          <ac:spMkLst>
            <pc:docMk/>
            <pc:sldMk cId="543593272" sldId="419"/>
            <ac:spMk id="20" creationId="{376C7194-04C2-40D8-B2AA-9F16FC918541}"/>
          </ac:spMkLst>
        </pc:spChg>
        <pc:spChg chg="mod">
          <ac:chgData name="Kyle Tidswell-Brown" userId="3518c4a0-5c99-4880-b127-cb60ccf11a39" providerId="ADAL" clId="{F0A89A17-34CB-4ECB-BA31-4E96469361B1}" dt="2020-01-20T09:13:48.613" v="470" actId="20577"/>
          <ac:spMkLst>
            <pc:docMk/>
            <pc:sldMk cId="543593272" sldId="419"/>
            <ac:spMk id="21" creationId="{D34A300C-A2D8-4DE7-97EC-B8378E96E484}"/>
          </ac:spMkLst>
        </pc:spChg>
      </pc:sldChg>
      <pc:sldChg chg="modSp">
        <pc:chgData name="Kyle Tidswell-Brown" userId="3518c4a0-5c99-4880-b127-cb60ccf11a39" providerId="ADAL" clId="{F0A89A17-34CB-4ECB-BA31-4E96469361B1}" dt="2020-01-20T09:14:34.545" v="517" actId="20577"/>
        <pc:sldMkLst>
          <pc:docMk/>
          <pc:sldMk cId="1297488111" sldId="420"/>
        </pc:sldMkLst>
        <pc:spChg chg="mod">
          <ac:chgData name="Kyle Tidswell-Brown" userId="3518c4a0-5c99-4880-b127-cb60ccf11a39" providerId="ADAL" clId="{F0A89A17-34CB-4ECB-BA31-4E96469361B1}" dt="2020-01-20T09:09:50.301" v="435" actId="20577"/>
          <ac:spMkLst>
            <pc:docMk/>
            <pc:sldMk cId="1297488111" sldId="420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F0A89A17-34CB-4ECB-BA31-4E96469361B1}" dt="2020-01-20T09:10:32.590" v="445" actId="20577"/>
          <ac:spMkLst>
            <pc:docMk/>
            <pc:sldMk cId="1297488111" sldId="420"/>
            <ac:spMk id="33" creationId="{851743EF-018E-4C2F-A80D-FAE33ECFE783}"/>
          </ac:spMkLst>
        </pc:spChg>
        <pc:spChg chg="mod">
          <ac:chgData name="Kyle Tidswell-Brown" userId="3518c4a0-5c99-4880-b127-cb60ccf11a39" providerId="ADAL" clId="{F0A89A17-34CB-4ECB-BA31-4E96469361B1}" dt="2020-01-20T09:14:26.918" v="513" actId="20577"/>
          <ac:spMkLst>
            <pc:docMk/>
            <pc:sldMk cId="1297488111" sldId="420"/>
            <ac:spMk id="34" creationId="{9382547B-6D30-41A5-AAB8-1E4E3264AC54}"/>
          </ac:spMkLst>
        </pc:spChg>
        <pc:spChg chg="mod">
          <ac:chgData name="Kyle Tidswell-Brown" userId="3518c4a0-5c99-4880-b127-cb60ccf11a39" providerId="ADAL" clId="{F0A89A17-34CB-4ECB-BA31-4E96469361B1}" dt="2020-01-20T09:14:34.545" v="517" actId="20577"/>
          <ac:spMkLst>
            <pc:docMk/>
            <pc:sldMk cId="1297488111" sldId="420"/>
            <ac:spMk id="35" creationId="{12193A9F-6E1D-4E56-AE88-B5EC3E081630}"/>
          </ac:spMkLst>
        </pc:spChg>
      </pc:sldChg>
      <pc:sldChg chg="modSp">
        <pc:chgData name="Kyle Tidswell-Brown" userId="3518c4a0-5c99-4880-b127-cb60ccf11a39" providerId="ADAL" clId="{F0A89A17-34CB-4ECB-BA31-4E96469361B1}" dt="2020-01-20T09:17:15.244" v="541" actId="20577"/>
        <pc:sldMkLst>
          <pc:docMk/>
          <pc:sldMk cId="2198271712" sldId="421"/>
        </pc:sldMkLst>
        <pc:graphicFrameChg chg="modGraphic">
          <ac:chgData name="Kyle Tidswell-Brown" userId="3518c4a0-5c99-4880-b127-cb60ccf11a39" providerId="ADAL" clId="{F0A89A17-34CB-4ECB-BA31-4E96469361B1}" dt="2020-01-20T09:17:15.244" v="541" actId="20577"/>
          <ac:graphicFrameMkLst>
            <pc:docMk/>
            <pc:sldMk cId="2198271712" sldId="421"/>
            <ac:graphicFrameMk id="6" creationId="{4246185F-0E6C-42E8-81D2-1A8CBC8F6CA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959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421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306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946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635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449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293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43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8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66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2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9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Percentages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5: Percentage of an Amount  2</a:t>
            </a:r>
          </a:p>
          <a:p>
            <a:pPr lvl="0" fontAlgn="base">
              <a:defRPr/>
            </a:pP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00D40AE-0850-46D6-8275-0AE7F610B45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70BD596-CF60-4A1C-B6D8-D3FA1C04B4B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D04573A-BD47-4CFA-B7CA-89EE72BF2C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card shows the highest amount? Which shows the lowest?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A25AADE-0C04-4F78-AECC-530604874AE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2320147-3CDC-4D25-BB77-5267C75F4C6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2" name="Picture 2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2E2EEDF-5AAA-4253-AB6D-F0656FD9E0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4EC0E43-7344-4E6C-AE86-115225F4058F}"/>
              </a:ext>
            </a:extLst>
          </p:cNvPr>
          <p:cNvSpPr/>
          <p:nvPr/>
        </p:nvSpPr>
        <p:spPr>
          <a:xfrm>
            <a:off x="1880356" y="2426036"/>
            <a:ext cx="1274329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20% of 110 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70CA79D-E51F-497E-BA3C-CE54756B430F}"/>
              </a:ext>
            </a:extLst>
          </p:cNvPr>
          <p:cNvSpPr/>
          <p:nvPr/>
        </p:nvSpPr>
        <p:spPr>
          <a:xfrm>
            <a:off x="3926693" y="2426036"/>
            <a:ext cx="1274329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35% of 80 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F728970-F380-4976-A90C-58513E3D6C5D}"/>
              </a:ext>
            </a:extLst>
          </p:cNvPr>
          <p:cNvSpPr/>
          <p:nvPr/>
        </p:nvSpPr>
        <p:spPr>
          <a:xfrm>
            <a:off x="5967053" y="2426036"/>
            <a:ext cx="1274329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15% of 160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251CD1-E5F1-4AF8-8EA0-CE8C4538DBC3}"/>
              </a:ext>
            </a:extLst>
          </p:cNvPr>
          <p:cNvSpPr txBox="1"/>
          <p:nvPr/>
        </p:nvSpPr>
        <p:spPr>
          <a:xfrm>
            <a:off x="1422315" y="2344545"/>
            <a:ext cx="731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3D09E4-26E3-4D5B-A316-DBF1E8F7B443}"/>
              </a:ext>
            </a:extLst>
          </p:cNvPr>
          <p:cNvSpPr txBox="1"/>
          <p:nvPr/>
        </p:nvSpPr>
        <p:spPr>
          <a:xfrm>
            <a:off x="5520721" y="2344545"/>
            <a:ext cx="731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A445C3-41AA-4C7D-AC2E-032A5F8FACB9}"/>
              </a:ext>
            </a:extLst>
          </p:cNvPr>
          <p:cNvSpPr txBox="1"/>
          <p:nvPr/>
        </p:nvSpPr>
        <p:spPr>
          <a:xfrm>
            <a:off x="3510271" y="2344545"/>
            <a:ext cx="731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latin typeface="Century Gothic" panose="020B050202020202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3853000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card shows the highest amount? Which shows the lowest?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D286B71-BE2F-4023-BFBD-2FD323A35007}"/>
              </a:ext>
            </a:extLst>
          </p:cNvPr>
          <p:cNvSpPr/>
          <p:nvPr/>
        </p:nvSpPr>
        <p:spPr>
          <a:xfrm>
            <a:off x="1880356" y="2426036"/>
            <a:ext cx="1274329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20% of 110 </a:t>
            </a:r>
          </a:p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22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04A2F51-7F7A-44B8-9C56-A6EFFA4BDB8A}"/>
              </a:ext>
            </a:extLst>
          </p:cNvPr>
          <p:cNvSpPr/>
          <p:nvPr/>
        </p:nvSpPr>
        <p:spPr>
          <a:xfrm>
            <a:off x="3926693" y="2426036"/>
            <a:ext cx="1274329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35% of 80 </a:t>
            </a:r>
          </a:p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28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C2E7D54-7879-4353-8206-AB276076F154}"/>
              </a:ext>
            </a:extLst>
          </p:cNvPr>
          <p:cNvSpPr/>
          <p:nvPr/>
        </p:nvSpPr>
        <p:spPr>
          <a:xfrm>
            <a:off x="5967053" y="2426036"/>
            <a:ext cx="1274329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15% of 160 </a:t>
            </a:r>
          </a:p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= 24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3594C6-6E9E-4376-A3F6-0EEE1484D454}"/>
              </a:ext>
            </a:extLst>
          </p:cNvPr>
          <p:cNvSpPr txBox="1"/>
          <p:nvPr/>
        </p:nvSpPr>
        <p:spPr>
          <a:xfrm>
            <a:off x="1422315" y="2344545"/>
            <a:ext cx="731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1F55F2-12E6-4363-BA76-7FD85360A410}"/>
              </a:ext>
            </a:extLst>
          </p:cNvPr>
          <p:cNvSpPr txBox="1"/>
          <p:nvPr/>
        </p:nvSpPr>
        <p:spPr>
          <a:xfrm>
            <a:off x="5520721" y="2344545"/>
            <a:ext cx="731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FB2623-3BBD-4A4B-90C9-B59C9854B36B}"/>
              </a:ext>
            </a:extLst>
          </p:cNvPr>
          <p:cNvSpPr txBox="1"/>
          <p:nvPr/>
        </p:nvSpPr>
        <p:spPr>
          <a:xfrm>
            <a:off x="3510271" y="2344545"/>
            <a:ext cx="731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A25AADE-0C04-4F78-AECC-530604874AE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2320147-3CDC-4D25-BB77-5267C75F4C6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2" name="Picture 2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2E2EEDF-5AAA-4253-AB6D-F0656FD9E0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3098D682-7F8D-414F-94F5-12071BB8C6B2}"/>
              </a:ext>
            </a:extLst>
          </p:cNvPr>
          <p:cNvSpPr txBox="1"/>
          <p:nvPr/>
        </p:nvSpPr>
        <p:spPr>
          <a:xfrm>
            <a:off x="3936224" y="4325136"/>
            <a:ext cx="12552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Highest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75A1AF-8C69-4EFD-A419-4F806F63D9F4}"/>
              </a:ext>
            </a:extLst>
          </p:cNvPr>
          <p:cNvSpPr txBox="1"/>
          <p:nvPr/>
        </p:nvSpPr>
        <p:spPr>
          <a:xfrm>
            <a:off x="1933451" y="4325136"/>
            <a:ext cx="11681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Lowest</a:t>
            </a:r>
          </a:p>
        </p:txBody>
      </p:sp>
    </p:spTree>
    <p:extLst>
      <p:ext uri="{BB962C8B-B14F-4D97-AF65-F5344CB8AC3E}">
        <p14:creationId xmlns:p14="http://schemas.microsoft.com/office/powerpoint/2010/main" val="3781491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Varied Fluency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1a-4a if you want support to build your confidence.</a:t>
            </a:r>
          </a:p>
          <a:p>
            <a:r>
              <a:rPr lang="en-GB" dirty="0" smtClean="0"/>
              <a:t>Do questions 5a-8a if you want a similar challenge to the questions that you have practised.</a:t>
            </a:r>
          </a:p>
          <a:p>
            <a:r>
              <a:rPr lang="en-GB" dirty="0" smtClean="0"/>
              <a:t>Do questions 9a – 12a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0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Matilda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Matilda correct? Prove it.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84B72F-93B2-4F2E-BE90-85387E3518A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470546-143C-495C-B288-02E172EFD9B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328C7B-A6C2-4B26-BB39-B42993F7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A8EC9EB7-1277-46F0-A0AD-98486200CB76}"/>
              </a:ext>
            </a:extLst>
          </p:cNvPr>
          <p:cNvSpPr/>
          <p:nvPr/>
        </p:nvSpPr>
        <p:spPr>
          <a:xfrm>
            <a:off x="2881556" y="1350690"/>
            <a:ext cx="5665694" cy="1380564"/>
          </a:xfrm>
          <a:prstGeom prst="wedgeRoundRectCallout">
            <a:avLst>
              <a:gd name="adj1" fmla="val -59574"/>
              <a:gd name="adj2" fmla="val 5502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To find 35% of an amount, you divide the number by 10 and then times by 35.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A4B54B9-99B9-484E-B99D-24A942E7C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816" y="1286392"/>
            <a:ext cx="2211341" cy="210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323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Matilda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Matilda correct? Prove it.</a:t>
            </a:r>
          </a:p>
          <a:p>
            <a:pPr lvl="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Matilda is incorrect…</a:t>
            </a:r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84B72F-93B2-4F2E-BE90-85387E3518A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470546-143C-495C-B288-02E172EFD9B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328C7B-A6C2-4B26-BB39-B42993F7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A8EC9EB7-1277-46F0-A0AD-98486200CB76}"/>
              </a:ext>
            </a:extLst>
          </p:cNvPr>
          <p:cNvSpPr/>
          <p:nvPr/>
        </p:nvSpPr>
        <p:spPr>
          <a:xfrm>
            <a:off x="2881556" y="1350690"/>
            <a:ext cx="5665694" cy="1380564"/>
          </a:xfrm>
          <a:prstGeom prst="wedgeRoundRectCallout">
            <a:avLst>
              <a:gd name="adj1" fmla="val -59574"/>
              <a:gd name="adj2" fmla="val 5502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To find 35% of an amount, you divide the number by 10 and then times by 35.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A4B54B9-99B9-484E-B99D-24A942E7C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816" y="1286392"/>
            <a:ext cx="2211341" cy="210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420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Matilda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Matilda correct? Prove it.</a:t>
            </a: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Matilda is incorrect. She could find 10% by dividing by 10, then multiplying by 3 to find 30%. To find 5%, find 10% and divide by 2.</a:t>
            </a:r>
          </a:p>
          <a:p>
            <a:pPr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Finally, add both 30% and 5% together to find 35%. </a:t>
            </a:r>
          </a:p>
          <a:p>
            <a:pPr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For example, 200 ÷ 10 = 20; 20 x 3 = 60; 20 ÷ 2 = 10; 60 + 10 =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70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  <a:endParaRPr lang="en-GB" sz="2000" b="1" u="sng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Alternatively, 200 ÷ 100 = 2; 2 x 35 =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70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84B72F-93B2-4F2E-BE90-85387E3518A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470546-143C-495C-B288-02E172EFD9B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328C7B-A6C2-4B26-BB39-B42993F7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A8EC9EB7-1277-46F0-A0AD-98486200CB76}"/>
              </a:ext>
            </a:extLst>
          </p:cNvPr>
          <p:cNvSpPr/>
          <p:nvPr/>
        </p:nvSpPr>
        <p:spPr>
          <a:xfrm>
            <a:off x="2881556" y="1350690"/>
            <a:ext cx="5665694" cy="1380564"/>
          </a:xfrm>
          <a:prstGeom prst="wedgeRoundRectCallout">
            <a:avLst>
              <a:gd name="adj1" fmla="val -59574"/>
              <a:gd name="adj2" fmla="val 5502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To find 35% of an amount, you divide the number by 10 and then times by 35.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A4B54B9-99B9-484E-B99D-24A942E7C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816" y="1286392"/>
            <a:ext cx="2211341" cy="210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580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is the odd one out?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84B72F-93B2-4F2E-BE90-85387E3518A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470546-143C-495C-B288-02E172EFD9B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328C7B-A6C2-4B26-BB39-B42993F7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9C5405F7-16D2-4828-ADB5-C48504EB81DD}"/>
              </a:ext>
            </a:extLst>
          </p:cNvPr>
          <p:cNvSpPr txBox="1"/>
          <p:nvPr/>
        </p:nvSpPr>
        <p:spPr>
          <a:xfrm>
            <a:off x="1732208" y="1358865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C60D27-105B-4473-A95E-D378857C25C1}"/>
              </a:ext>
            </a:extLst>
          </p:cNvPr>
          <p:cNvSpPr txBox="1"/>
          <p:nvPr/>
        </p:nvSpPr>
        <p:spPr>
          <a:xfrm>
            <a:off x="4267146" y="1368749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1F50443-A4B1-4314-A5E8-0397B5A795F1}"/>
              </a:ext>
            </a:extLst>
          </p:cNvPr>
          <p:cNvSpPr txBox="1"/>
          <p:nvPr/>
        </p:nvSpPr>
        <p:spPr>
          <a:xfrm>
            <a:off x="6802083" y="1368749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32DDCD8-2ED2-4082-8CBE-E90AA36AF6B8}"/>
              </a:ext>
            </a:extLst>
          </p:cNvPr>
          <p:cNvSpPr/>
          <p:nvPr/>
        </p:nvSpPr>
        <p:spPr>
          <a:xfrm>
            <a:off x="1319940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15% of £120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8DEF329-DFC5-42CC-9C0A-2F17AC7CE43F}"/>
              </a:ext>
            </a:extLst>
          </p:cNvPr>
          <p:cNvSpPr/>
          <p:nvPr/>
        </p:nvSpPr>
        <p:spPr>
          <a:xfrm>
            <a:off x="3854878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6% of £300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A515535-2FB9-42E7-9461-E73B2162B3E1}"/>
              </a:ext>
            </a:extLst>
          </p:cNvPr>
          <p:cNvSpPr/>
          <p:nvPr/>
        </p:nvSpPr>
        <p:spPr>
          <a:xfrm>
            <a:off x="6389815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15% of £140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215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is the odd one out?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 is the odd one out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84B72F-93B2-4F2E-BE90-85387E3518A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470546-143C-495C-B288-02E172EFD9B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328C7B-A6C2-4B26-BB39-B42993F7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9C5405F7-16D2-4828-ADB5-C48504EB81DD}"/>
              </a:ext>
            </a:extLst>
          </p:cNvPr>
          <p:cNvSpPr txBox="1"/>
          <p:nvPr/>
        </p:nvSpPr>
        <p:spPr>
          <a:xfrm>
            <a:off x="1732208" y="1358865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C60D27-105B-4473-A95E-D378857C25C1}"/>
              </a:ext>
            </a:extLst>
          </p:cNvPr>
          <p:cNvSpPr txBox="1"/>
          <p:nvPr/>
        </p:nvSpPr>
        <p:spPr>
          <a:xfrm>
            <a:off x="4267146" y="1368749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1F50443-A4B1-4314-A5E8-0397B5A795F1}"/>
              </a:ext>
            </a:extLst>
          </p:cNvPr>
          <p:cNvSpPr txBox="1"/>
          <p:nvPr/>
        </p:nvSpPr>
        <p:spPr>
          <a:xfrm>
            <a:off x="6802083" y="1368749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51743EF-018E-4C2F-A80D-FAE33ECFE783}"/>
              </a:ext>
            </a:extLst>
          </p:cNvPr>
          <p:cNvSpPr/>
          <p:nvPr/>
        </p:nvSpPr>
        <p:spPr>
          <a:xfrm>
            <a:off x="1319940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15% of £120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382547B-6D30-41A5-AAB8-1E4E3264AC54}"/>
              </a:ext>
            </a:extLst>
          </p:cNvPr>
          <p:cNvSpPr/>
          <p:nvPr/>
        </p:nvSpPr>
        <p:spPr>
          <a:xfrm>
            <a:off x="3854878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6% of £300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12193A9F-6E1D-4E56-AE88-B5EC3E081630}"/>
              </a:ext>
            </a:extLst>
          </p:cNvPr>
          <p:cNvSpPr/>
          <p:nvPr/>
        </p:nvSpPr>
        <p:spPr>
          <a:xfrm>
            <a:off x="6389815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15% of £140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488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is the odd one out?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 is the odd one out because both A and B give an answer of £18, but C gives an answer of £21.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84B72F-93B2-4F2E-BE90-85387E3518A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470546-143C-495C-B288-02E172EFD9B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2328C7B-A6C2-4B26-BB39-B42993F7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D5033E7-D2CE-41DC-A047-DDE1D5E2C285}"/>
              </a:ext>
            </a:extLst>
          </p:cNvPr>
          <p:cNvSpPr txBox="1"/>
          <p:nvPr/>
        </p:nvSpPr>
        <p:spPr>
          <a:xfrm>
            <a:off x="1732208" y="1358865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399DA0-82F7-460F-934F-10B7C5D94D6A}"/>
              </a:ext>
            </a:extLst>
          </p:cNvPr>
          <p:cNvSpPr txBox="1"/>
          <p:nvPr/>
        </p:nvSpPr>
        <p:spPr>
          <a:xfrm>
            <a:off x="4267146" y="1368749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4BC5AA-7D53-465A-AFDD-BC924019CA9E}"/>
              </a:ext>
            </a:extLst>
          </p:cNvPr>
          <p:cNvSpPr txBox="1"/>
          <p:nvPr/>
        </p:nvSpPr>
        <p:spPr>
          <a:xfrm>
            <a:off x="6802083" y="1368749"/>
            <a:ext cx="609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56194F-9DF8-4DEF-B2F4-49B04E96983F}"/>
              </a:ext>
            </a:extLst>
          </p:cNvPr>
          <p:cNvSpPr/>
          <p:nvPr/>
        </p:nvSpPr>
        <p:spPr>
          <a:xfrm>
            <a:off x="1319940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15% of £120 </a:t>
            </a:r>
          </a:p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= £18</a:t>
            </a:r>
          </a:p>
          <a:p>
            <a:pPr algn="ctr"/>
            <a:endParaRPr lang="en-GB" sz="2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76C7194-04C2-40D8-B2AA-9F16FC918541}"/>
              </a:ext>
            </a:extLst>
          </p:cNvPr>
          <p:cNvSpPr/>
          <p:nvPr/>
        </p:nvSpPr>
        <p:spPr>
          <a:xfrm>
            <a:off x="3854878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6% of £300 </a:t>
            </a:r>
          </a:p>
          <a:p>
            <a:pPr algn="ctr"/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= £18 </a:t>
            </a:r>
          </a:p>
          <a:p>
            <a:pPr algn="ctr"/>
            <a:endParaRPr lang="en-GB" sz="22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34A300C-A2D8-4DE7-97EC-B8378E96E484}"/>
              </a:ext>
            </a:extLst>
          </p:cNvPr>
          <p:cNvSpPr/>
          <p:nvPr/>
        </p:nvSpPr>
        <p:spPr>
          <a:xfrm>
            <a:off x="6389815" y="1862134"/>
            <a:ext cx="1434245" cy="174994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15% of £140 </a:t>
            </a:r>
          </a:p>
          <a:p>
            <a:pPr algn="ctr"/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£21 </a:t>
            </a:r>
          </a:p>
          <a:p>
            <a:pPr algn="ctr"/>
            <a:endParaRPr lang="en-GB" sz="2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93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 path to the gem by moving horizontally and vertically through the correct answers.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246185F-0E6C-42E8-81D2-1A8CBC8F6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47900"/>
              </p:ext>
            </p:extLst>
          </p:nvPr>
        </p:nvGraphicFramePr>
        <p:xfrm>
          <a:off x="818776" y="1883411"/>
          <a:ext cx="7506448" cy="3895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612">
                  <a:extLst>
                    <a:ext uri="{9D8B030D-6E8A-4147-A177-3AD203B41FA5}">
                      <a16:colId xmlns:a16="http://schemas.microsoft.com/office/drawing/2014/main" val="1601040411"/>
                    </a:ext>
                  </a:extLst>
                </a:gridCol>
                <a:gridCol w="1876612">
                  <a:extLst>
                    <a:ext uri="{9D8B030D-6E8A-4147-A177-3AD203B41FA5}">
                      <a16:colId xmlns:a16="http://schemas.microsoft.com/office/drawing/2014/main" val="3399905391"/>
                    </a:ext>
                  </a:extLst>
                </a:gridCol>
                <a:gridCol w="1876612">
                  <a:extLst>
                    <a:ext uri="{9D8B030D-6E8A-4147-A177-3AD203B41FA5}">
                      <a16:colId xmlns:a16="http://schemas.microsoft.com/office/drawing/2014/main" val="1497505429"/>
                    </a:ext>
                  </a:extLst>
                </a:gridCol>
                <a:gridCol w="1876612">
                  <a:extLst>
                    <a:ext uri="{9D8B030D-6E8A-4147-A177-3AD203B41FA5}">
                      <a16:colId xmlns:a16="http://schemas.microsoft.com/office/drawing/2014/main" val="2570153915"/>
                    </a:ext>
                  </a:extLst>
                </a:gridCol>
              </a:tblGrid>
              <a:tr h="129861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Start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76% of 350 = 266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65% of 200 = 130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10% of 1m = 50cm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655964"/>
                  </a:ext>
                </a:extLst>
              </a:tr>
              <a:tr h="129861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94% of 100 = 94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10% of 110 = 10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55% of 160 = 88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31% of 80 = 32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972608"/>
                  </a:ext>
                </a:extLst>
              </a:tr>
              <a:tr h="129861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20% of 80 = 15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30% of 3m = 80cm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34% of 100 = 34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289407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EA0A1351-8F05-4FBF-90AD-F141AE2721B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BA881C-C39B-47C6-8C60-5084B2708B4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B89E86B-D869-4646-B017-0882C4D41F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FE2DAABD-773D-4D7E-8B26-F2DB1ED46F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781" y="4594429"/>
            <a:ext cx="787490" cy="10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questions to the correct answers.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EAC4A0E-D4AE-4A81-98F1-AFFE480D16DD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A9D2EE-BDF5-48D7-ABF4-085F2E75AF8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DDB54F2-9299-4E0E-ADE3-6C9E85EC9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A6AB797-6601-4F24-A5F8-13B0103A7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260760"/>
              </p:ext>
            </p:extLst>
          </p:nvPr>
        </p:nvGraphicFramePr>
        <p:xfrm>
          <a:off x="1908461" y="1481137"/>
          <a:ext cx="2181798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798">
                  <a:extLst>
                    <a:ext uri="{9D8B030D-6E8A-4147-A177-3AD203B41FA5}">
                      <a16:colId xmlns:a16="http://schemas.microsoft.com/office/drawing/2014/main" val="422938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50% of 140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371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898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1% of 600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121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079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10% of 430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2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73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25% of 60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928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196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10% of 55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9897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70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25% of 80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802787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1256964-42A6-497B-B9DE-70F96335B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861472"/>
              </p:ext>
            </p:extLst>
          </p:nvPr>
        </p:nvGraphicFramePr>
        <p:xfrm>
          <a:off x="5868635" y="1481137"/>
          <a:ext cx="1314450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422938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371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898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121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079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2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73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928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196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9897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70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802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233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 path to the gem by moving horizontally and vertically through the correct answers.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246185F-0E6C-42E8-81D2-1A8CBC8F6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59218"/>
              </p:ext>
            </p:extLst>
          </p:nvPr>
        </p:nvGraphicFramePr>
        <p:xfrm>
          <a:off x="818776" y="1883411"/>
          <a:ext cx="7506448" cy="3895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612">
                  <a:extLst>
                    <a:ext uri="{9D8B030D-6E8A-4147-A177-3AD203B41FA5}">
                      <a16:colId xmlns:a16="http://schemas.microsoft.com/office/drawing/2014/main" val="1601040411"/>
                    </a:ext>
                  </a:extLst>
                </a:gridCol>
                <a:gridCol w="1876612">
                  <a:extLst>
                    <a:ext uri="{9D8B030D-6E8A-4147-A177-3AD203B41FA5}">
                      <a16:colId xmlns:a16="http://schemas.microsoft.com/office/drawing/2014/main" val="3399905391"/>
                    </a:ext>
                  </a:extLst>
                </a:gridCol>
                <a:gridCol w="1876612">
                  <a:extLst>
                    <a:ext uri="{9D8B030D-6E8A-4147-A177-3AD203B41FA5}">
                      <a16:colId xmlns:a16="http://schemas.microsoft.com/office/drawing/2014/main" val="1497505429"/>
                    </a:ext>
                  </a:extLst>
                </a:gridCol>
                <a:gridCol w="1876612">
                  <a:extLst>
                    <a:ext uri="{9D8B030D-6E8A-4147-A177-3AD203B41FA5}">
                      <a16:colId xmlns:a16="http://schemas.microsoft.com/office/drawing/2014/main" val="2570153915"/>
                    </a:ext>
                  </a:extLst>
                </a:gridCol>
              </a:tblGrid>
              <a:tr h="129861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Start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76% of 350 = 266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65% of 200 = 130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10% of 1m = 50cm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655964"/>
                  </a:ext>
                </a:extLst>
              </a:tr>
              <a:tr h="129861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94% of 100 = 94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10% of 110 = 10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55% of 160 = 88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31% of 80 = 32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972608"/>
                  </a:ext>
                </a:extLst>
              </a:tr>
              <a:tr h="129861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20% of 80 = 15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30% of 3m = 80cm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34% of 100 = 34</a:t>
                      </a: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1101" marR="91101" marT="91101" marB="9110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289407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EA0A1351-8F05-4FBF-90AD-F141AE2721B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BA881C-C39B-47C6-8C60-5084B2708B4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B89E86B-D869-4646-B017-0882C4D41F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FE2DAABD-773D-4D7E-8B26-F2DB1ED46F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781" y="4594429"/>
            <a:ext cx="787490" cy="10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71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Reasoning and Problem Solving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1a-3a if you want support to build your confidence.</a:t>
            </a:r>
          </a:p>
          <a:p>
            <a:r>
              <a:rPr lang="en-GB" dirty="0" smtClean="0"/>
              <a:t>Do questions 4a-6a if you want a similar challenge to the questions that you have practised.</a:t>
            </a:r>
          </a:p>
          <a:p>
            <a:r>
              <a:rPr lang="en-GB" dirty="0" smtClean="0"/>
              <a:t>Do questions 7a – 9a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76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questions to the correct answers.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9F2EF3B-27F3-49A3-BE7B-672799C338F0}"/>
              </a:ext>
            </a:extLst>
          </p:cNvPr>
          <p:cNvCxnSpPr>
            <a:cxnSpLocks/>
          </p:cNvCxnSpPr>
          <p:nvPr/>
        </p:nvCxnSpPr>
        <p:spPr>
          <a:xfrm>
            <a:off x="4088219" y="1689253"/>
            <a:ext cx="17804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03B7B31-9E9A-43DE-93DE-53E6577A4797}"/>
              </a:ext>
            </a:extLst>
          </p:cNvPr>
          <p:cNvCxnSpPr>
            <a:cxnSpLocks/>
          </p:cNvCxnSpPr>
          <p:nvPr/>
        </p:nvCxnSpPr>
        <p:spPr>
          <a:xfrm>
            <a:off x="4090259" y="2451652"/>
            <a:ext cx="1778376" cy="7726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FF8EB2-FD55-456F-B0CF-3FD02326A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620429"/>
              </p:ext>
            </p:extLst>
          </p:nvPr>
        </p:nvGraphicFramePr>
        <p:xfrm>
          <a:off x="1908461" y="1481137"/>
          <a:ext cx="2181798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798">
                  <a:extLst>
                    <a:ext uri="{9D8B030D-6E8A-4147-A177-3AD203B41FA5}">
                      <a16:colId xmlns:a16="http://schemas.microsoft.com/office/drawing/2014/main" val="422938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50% of 140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371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898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1% of 600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121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079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10% of 430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2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73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25% of 60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928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196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10% of 55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9897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70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25% of 80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802787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1159F1-AF3A-4A5D-A69B-D078775D5280}"/>
              </a:ext>
            </a:extLst>
          </p:cNvPr>
          <p:cNvCxnSpPr>
            <a:cxnSpLocks/>
          </p:cNvCxnSpPr>
          <p:nvPr/>
        </p:nvCxnSpPr>
        <p:spPr>
          <a:xfrm flipV="1">
            <a:off x="4088219" y="2451652"/>
            <a:ext cx="1780416" cy="7983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C689E27-35D7-4913-AC65-526413BFAA8F}"/>
              </a:ext>
            </a:extLst>
          </p:cNvPr>
          <p:cNvCxnSpPr>
            <a:cxnSpLocks/>
          </p:cNvCxnSpPr>
          <p:nvPr/>
        </p:nvCxnSpPr>
        <p:spPr>
          <a:xfrm>
            <a:off x="4088219" y="3959241"/>
            <a:ext cx="1780416" cy="79691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2C0385-4856-477C-8D6C-DFDC14327612}"/>
              </a:ext>
            </a:extLst>
          </p:cNvPr>
          <p:cNvCxnSpPr>
            <a:cxnSpLocks/>
          </p:cNvCxnSpPr>
          <p:nvPr/>
        </p:nvCxnSpPr>
        <p:spPr>
          <a:xfrm flipV="1">
            <a:off x="4088219" y="3959241"/>
            <a:ext cx="1780416" cy="7900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D71D51-A5D8-41B9-9E55-31C7645B2167}"/>
              </a:ext>
            </a:extLst>
          </p:cNvPr>
          <p:cNvCxnSpPr>
            <a:cxnSpLocks/>
          </p:cNvCxnSpPr>
          <p:nvPr/>
        </p:nvCxnSpPr>
        <p:spPr>
          <a:xfrm>
            <a:off x="4090259" y="5504569"/>
            <a:ext cx="17783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86B8077-7F27-40F4-9018-8E1FB8A65871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1FC3F68-CD64-4824-8532-D9BABA622DBF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7" name="Picture 16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5DA8327-3671-48AB-8D6D-275AAE326A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2DA9CAE-5E79-4ACE-983E-9AE6B54EF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09451"/>
              </p:ext>
            </p:extLst>
          </p:nvPr>
        </p:nvGraphicFramePr>
        <p:xfrm>
          <a:off x="5868635" y="1481137"/>
          <a:ext cx="1314450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422938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3713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898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121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079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2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73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928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196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9897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70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802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783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 below.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CCB5BB9-873B-4420-9A02-A1E7AEF57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235696"/>
              </p:ext>
            </p:extLst>
          </p:nvPr>
        </p:nvGraphicFramePr>
        <p:xfrm>
          <a:off x="1362200" y="1830796"/>
          <a:ext cx="6419600" cy="36358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4900">
                  <a:extLst>
                    <a:ext uri="{9D8B030D-6E8A-4147-A177-3AD203B41FA5}">
                      <a16:colId xmlns:a16="http://schemas.microsoft.com/office/drawing/2014/main" val="1682220914"/>
                    </a:ext>
                  </a:extLst>
                </a:gridCol>
                <a:gridCol w="1604900">
                  <a:extLst>
                    <a:ext uri="{9D8B030D-6E8A-4147-A177-3AD203B41FA5}">
                      <a16:colId xmlns:a16="http://schemas.microsoft.com/office/drawing/2014/main" val="809772244"/>
                    </a:ext>
                  </a:extLst>
                </a:gridCol>
                <a:gridCol w="1604900">
                  <a:extLst>
                    <a:ext uri="{9D8B030D-6E8A-4147-A177-3AD203B41FA5}">
                      <a16:colId xmlns:a16="http://schemas.microsoft.com/office/drawing/2014/main" val="578226378"/>
                    </a:ext>
                  </a:extLst>
                </a:gridCol>
                <a:gridCol w="1604900">
                  <a:extLst>
                    <a:ext uri="{9D8B030D-6E8A-4147-A177-3AD203B41FA5}">
                      <a16:colId xmlns:a16="http://schemas.microsoft.com/office/drawing/2014/main" val="2448029294"/>
                    </a:ext>
                  </a:extLst>
                </a:gridCol>
              </a:tblGrid>
              <a:tr h="908969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52364"/>
                  </a:ext>
                </a:extLst>
              </a:tr>
              <a:tr h="90896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2m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442609"/>
                  </a:ext>
                </a:extLst>
              </a:tr>
              <a:tr h="90896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677601"/>
                  </a:ext>
                </a:extLst>
              </a:tr>
              <a:tr h="90896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160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196860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CD61924-C52E-4607-8EAE-11DDF366E21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97DBC7D-81A7-4DDF-A197-FF89C251A7B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FBC3629-91E9-4D32-83EE-E5C72620DA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 below.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CCB5BB9-873B-4420-9A02-A1E7AEF57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588396"/>
              </p:ext>
            </p:extLst>
          </p:nvPr>
        </p:nvGraphicFramePr>
        <p:xfrm>
          <a:off x="1362200" y="1830796"/>
          <a:ext cx="6419600" cy="36358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4900">
                  <a:extLst>
                    <a:ext uri="{9D8B030D-6E8A-4147-A177-3AD203B41FA5}">
                      <a16:colId xmlns:a16="http://schemas.microsoft.com/office/drawing/2014/main" val="1682220914"/>
                    </a:ext>
                  </a:extLst>
                </a:gridCol>
                <a:gridCol w="1604900">
                  <a:extLst>
                    <a:ext uri="{9D8B030D-6E8A-4147-A177-3AD203B41FA5}">
                      <a16:colId xmlns:a16="http://schemas.microsoft.com/office/drawing/2014/main" val="809772244"/>
                    </a:ext>
                  </a:extLst>
                </a:gridCol>
                <a:gridCol w="1604900">
                  <a:extLst>
                    <a:ext uri="{9D8B030D-6E8A-4147-A177-3AD203B41FA5}">
                      <a16:colId xmlns:a16="http://schemas.microsoft.com/office/drawing/2014/main" val="578226378"/>
                    </a:ext>
                  </a:extLst>
                </a:gridCol>
                <a:gridCol w="1604900">
                  <a:extLst>
                    <a:ext uri="{9D8B030D-6E8A-4147-A177-3AD203B41FA5}">
                      <a16:colId xmlns:a16="http://schemas.microsoft.com/office/drawing/2014/main" val="2448029294"/>
                    </a:ext>
                  </a:extLst>
                </a:gridCol>
              </a:tblGrid>
              <a:tr h="908969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5%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52364"/>
                  </a:ext>
                </a:extLst>
              </a:tr>
              <a:tr h="90896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2m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10cm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20cm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50cm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442609"/>
                  </a:ext>
                </a:extLst>
              </a:tr>
              <a:tr h="90896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140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677601"/>
                  </a:ext>
                </a:extLst>
              </a:tr>
              <a:tr h="90896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160</a:t>
                      </a:r>
                    </a:p>
                  </a:txBody>
                  <a:tcPr marL="83559" marR="83559" marT="83559" marB="8355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196860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CD61924-C52E-4607-8EAE-11DDF366E21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97DBC7D-81A7-4DDF-A197-FF89C251A7B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FBC3629-91E9-4D32-83EE-E5C72620DA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1218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45% of the following amounts.</a:t>
            </a:r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29F8AF0-A2B3-4752-9BCD-1F4044CD062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8F54D88-ECDC-4C81-91B5-7162934FFEF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8393009-E0B8-4824-9275-70601828A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A72FF78-CE6B-4417-ABFA-AB4CA9E00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642071"/>
              </p:ext>
            </p:extLst>
          </p:nvPr>
        </p:nvGraphicFramePr>
        <p:xfrm>
          <a:off x="612000" y="2404234"/>
          <a:ext cx="7920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372208201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23980128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3838904775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360537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A. 140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B. 4m 80cm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C. 80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D. 260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2619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595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45% of the following amounts.</a:t>
            </a:r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29F8AF0-A2B3-4752-9BCD-1F4044CD062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8F54D88-ECDC-4C81-91B5-7162934FFEF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8393009-E0B8-4824-9275-70601828A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EA57B3B-2505-4889-AA19-43BF3657B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47481"/>
              </p:ext>
            </p:extLst>
          </p:nvPr>
        </p:nvGraphicFramePr>
        <p:xfrm>
          <a:off x="612000" y="2404234"/>
          <a:ext cx="7920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372208201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23980128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3838904775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360537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A. 140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B. 4m 80cm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C. 80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D. 260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26193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2F62740-CE0A-4380-A84C-EDE322F8C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93101"/>
              </p:ext>
            </p:extLst>
          </p:nvPr>
        </p:nvGraphicFramePr>
        <p:xfrm>
          <a:off x="612000" y="3700639"/>
          <a:ext cx="7920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372208201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23980128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3838904775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360537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 63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 2m 16cm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C. 36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D. 117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619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51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&lt;, &gt; or = to complete the comparison statement.</a:t>
            </a:r>
            <a:r>
              <a:rPr lang="en-GB" sz="2400" b="1" dirty="0">
                <a:latin typeface="Century Gothic" panose="020B0502020202020204" pitchFamily="34" charset="0"/>
              </a:rPr>
              <a:t/>
            </a:r>
            <a:br>
              <a:rPr lang="en-GB" sz="2400" b="1" dirty="0">
                <a:latin typeface="Century Gothic" panose="020B0502020202020204" pitchFamily="34" charset="0"/>
              </a:rPr>
            </a:br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EE5F770-3FB0-4FC4-825C-F44C724B8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367258"/>
              </p:ext>
            </p:extLst>
          </p:nvPr>
        </p:nvGraphicFramePr>
        <p:xfrm>
          <a:off x="1738800" y="2403949"/>
          <a:ext cx="5666400" cy="179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000">
                  <a:extLst>
                    <a:ext uri="{9D8B030D-6E8A-4147-A177-3AD203B41FA5}">
                      <a16:colId xmlns:a16="http://schemas.microsoft.com/office/drawing/2014/main" val="906807426"/>
                    </a:ext>
                  </a:extLst>
                </a:gridCol>
                <a:gridCol w="2203200">
                  <a:extLst>
                    <a:ext uri="{9D8B030D-6E8A-4147-A177-3AD203B41FA5}">
                      <a16:colId xmlns:a16="http://schemas.microsoft.com/office/drawing/2014/main" val="1967968367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965642016"/>
                    </a:ext>
                  </a:extLst>
                </a:gridCol>
                <a:gridCol w="2203200">
                  <a:extLst>
                    <a:ext uri="{9D8B030D-6E8A-4147-A177-3AD203B41FA5}">
                      <a16:colId xmlns:a16="http://schemas.microsoft.com/office/drawing/2014/main" val="2724558754"/>
                    </a:ext>
                  </a:extLst>
                </a:gridCol>
              </a:tblGrid>
              <a:tr h="62948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 45% of £60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80% of £30</a:t>
                      </a: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303758"/>
                  </a:ext>
                </a:extLst>
              </a:tr>
              <a:tr h="532967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708172"/>
                  </a:ext>
                </a:extLst>
              </a:tr>
              <a:tr h="62948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15% of £180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25% of £140</a:t>
                      </a: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656386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E2C064C7-846D-4FAB-9C1C-75D2B4EA284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0909B70-3B81-43DC-89AE-49782A85EC0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ABAFB22-75B4-4D01-83EA-629FEDFB68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3868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&lt;, &gt; or = to complete the comparison statement.</a:t>
            </a:r>
            <a:r>
              <a:rPr lang="en-GB" sz="2400" b="1" dirty="0">
                <a:latin typeface="Century Gothic" panose="020B0502020202020204" pitchFamily="34" charset="0"/>
              </a:rPr>
              <a:t/>
            </a:r>
            <a:br>
              <a:rPr lang="en-GB" sz="2400" b="1" dirty="0">
                <a:latin typeface="Century Gothic" panose="020B0502020202020204" pitchFamily="34" charset="0"/>
              </a:rPr>
            </a:br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EE5F770-3FB0-4FC4-825C-F44C724B8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142454"/>
              </p:ext>
            </p:extLst>
          </p:nvPr>
        </p:nvGraphicFramePr>
        <p:xfrm>
          <a:off x="1738800" y="2403948"/>
          <a:ext cx="5666400" cy="179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000">
                  <a:extLst>
                    <a:ext uri="{9D8B030D-6E8A-4147-A177-3AD203B41FA5}">
                      <a16:colId xmlns:a16="http://schemas.microsoft.com/office/drawing/2014/main" val="906807426"/>
                    </a:ext>
                  </a:extLst>
                </a:gridCol>
                <a:gridCol w="2203200">
                  <a:extLst>
                    <a:ext uri="{9D8B030D-6E8A-4147-A177-3AD203B41FA5}">
                      <a16:colId xmlns:a16="http://schemas.microsoft.com/office/drawing/2014/main" val="1967968367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965642016"/>
                    </a:ext>
                  </a:extLst>
                </a:gridCol>
                <a:gridCol w="2203200">
                  <a:extLst>
                    <a:ext uri="{9D8B030D-6E8A-4147-A177-3AD203B41FA5}">
                      <a16:colId xmlns:a16="http://schemas.microsoft.com/office/drawing/2014/main" val="2724558754"/>
                    </a:ext>
                  </a:extLst>
                </a:gridCol>
              </a:tblGrid>
              <a:tr h="62948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 45% of £60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80% of £30</a:t>
                      </a: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303758"/>
                  </a:ext>
                </a:extLst>
              </a:tr>
              <a:tr h="532967"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latin typeface="Century Gothic" panose="020B0502020202020204" pitchFamily="34" charset="0"/>
                      </a:endParaRP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708172"/>
                  </a:ext>
                </a:extLst>
              </a:tr>
              <a:tr h="62948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15% of £180</a:t>
                      </a:r>
                    </a:p>
                  </a:txBody>
                  <a:tcPr marL="99931" marR="99931" marT="99931" marB="9993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latin typeface="Century Gothic" panose="020B0502020202020204" pitchFamily="34" charset="0"/>
                        </a:rPr>
                        <a:t>25% of £140</a:t>
                      </a:r>
                    </a:p>
                  </a:txBody>
                  <a:tcPr marL="99931" marR="99931" marT="99931" marB="99931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656386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E2C064C7-846D-4FAB-9C1C-75D2B4EA284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0909B70-3B81-43DC-89AE-49782A85EC0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ABAFB22-75B4-4D01-83EA-629FEDFB68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E78E975-A8F3-427F-B4EE-AF7AB6CAB872}"/>
              </a:ext>
            </a:extLst>
          </p:cNvPr>
          <p:cNvSpPr/>
          <p:nvPr/>
        </p:nvSpPr>
        <p:spPr>
          <a:xfrm>
            <a:off x="3099477" y="2870122"/>
            <a:ext cx="8755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(£27)</a:t>
            </a:r>
            <a:endParaRPr lang="en-GB" sz="22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3B5795-B67A-4A1D-B293-4FCA86CD16C7}"/>
              </a:ext>
            </a:extLst>
          </p:cNvPr>
          <p:cNvSpPr/>
          <p:nvPr/>
        </p:nvSpPr>
        <p:spPr>
          <a:xfrm>
            <a:off x="5879668" y="2870122"/>
            <a:ext cx="8755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(£24)</a:t>
            </a:r>
            <a:endParaRPr lang="en-GB" sz="2200" dirty="0">
              <a:solidFill>
                <a:srgbClr val="FF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81FD8F-EA17-4E82-A223-A3DE3073E958}"/>
              </a:ext>
            </a:extLst>
          </p:cNvPr>
          <p:cNvSpPr/>
          <p:nvPr/>
        </p:nvSpPr>
        <p:spPr>
          <a:xfrm>
            <a:off x="3116555" y="4031364"/>
            <a:ext cx="8755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(£27)</a:t>
            </a:r>
            <a:endParaRPr lang="en-GB" sz="2200" dirty="0">
              <a:solidFill>
                <a:srgbClr val="FF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B211D-1A06-4ACA-A866-F301BFA58A98}"/>
              </a:ext>
            </a:extLst>
          </p:cNvPr>
          <p:cNvSpPr/>
          <p:nvPr/>
        </p:nvSpPr>
        <p:spPr>
          <a:xfrm>
            <a:off x="5896746" y="4031364"/>
            <a:ext cx="8755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(£35)</a:t>
            </a:r>
            <a:endParaRPr lang="en-GB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97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8E7C87-3FF7-4C6D-8DEA-D210B23F5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sharepoint/v3"/>
    <ds:schemaRef ds:uri="http://schemas.openxmlformats.org/package/2006/metadata/core-properties"/>
    <ds:schemaRef ds:uri="0f0ae0ff-29c4-4766-b250-c1a9bee8d430"/>
    <ds:schemaRef ds:uri="86144f90-c7b6-48d0-aae5-f5e9e48cc3d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1343</TotalTime>
  <Words>1091</Words>
  <Application>Microsoft Office PowerPoint</Application>
  <PresentationFormat>On-screen Show (4:3)</PresentationFormat>
  <Paragraphs>308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SassoonCRInfantMedium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Varied Fluency Challenges!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Reasoning and Problem Solving Challenges!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Rea Hamilton</cp:lastModifiedBy>
  <cp:revision>72</cp:revision>
  <dcterms:created xsi:type="dcterms:W3CDTF">2018-03-17T10:08:43Z</dcterms:created>
  <dcterms:modified xsi:type="dcterms:W3CDTF">2020-03-16T17:27:21Z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