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0" r:id="rId2"/>
    <p:sldId id="261" r:id="rId3"/>
    <p:sldId id="262" r:id="rId4"/>
    <p:sldId id="285" r:id="rId5"/>
    <p:sldId id="265" r:id="rId6"/>
    <p:sldId id="266" r:id="rId7"/>
    <p:sldId id="267" r:id="rId8"/>
    <p:sldId id="270" r:id="rId9"/>
    <p:sldId id="271" r:id="rId10"/>
    <p:sldId id="283" r:id="rId11"/>
    <p:sldId id="284" r:id="rId12"/>
    <p:sldId id="281" r:id="rId13"/>
    <p:sldId id="264" r:id="rId14"/>
  </p:sldIdLst>
  <p:sldSz cx="9144000" cy="6858000" type="screen4x3"/>
  <p:notesSz cx="6858000" cy="9144000"/>
  <p:embeddedFontLst>
    <p:embeddedFont>
      <p:font typeface="Twinkl SemiBold" pitchFamily="2" charset="0"/>
      <p:bold r:id="rId15"/>
    </p:embeddedFont>
    <p:embeddedFont>
      <p:font typeface="Twinkl" panose="020B0604020202020204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DF3"/>
    <a:srgbClr val="6C3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66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1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79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2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61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0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2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2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87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26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3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17" r:id="rId10"/>
    <p:sldLayoutId id="2147483818" r:id="rId11"/>
    <p:sldLayoutId id="2147483828" r:id="rId12"/>
    <p:sldLayoutId id="214748382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Tuffy" pitchFamily="34" charset="0"/>
              </a:rPr>
              <a:t>Maths</a:t>
            </a:r>
            <a:r>
              <a:rPr lang="en-GB" altLang="en-US" sz="800">
                <a:solidFill>
                  <a:srgbClr val="FFFFFF"/>
                </a:solidFill>
                <a:latin typeface="Tuffy" pitchFamily="34" charset="0"/>
              </a:rPr>
              <a:t> | Year 1 | Position and Direction | Turns | Lesson 1 of 3: Tile Turns</a:t>
            </a:r>
          </a:p>
        </p:txBody>
      </p:sp>
      <p:sp>
        <p:nvSpPr>
          <p:cNvPr id="13319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/>
              <a:t>Maths</a:t>
            </a:r>
            <a:endParaRPr lang="en-GB" altLang="en-US" sz="5400" b="0" smtClean="0"/>
          </a:p>
        </p:txBody>
      </p:sp>
      <p:sp>
        <p:nvSpPr>
          <p:cNvPr id="133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Position and Direction</a:t>
            </a:r>
          </a:p>
        </p:txBody>
      </p:sp>
      <p:pic>
        <p:nvPicPr>
          <p:cNvPr id="133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67063" y="3689350"/>
            <a:ext cx="278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turns did you use?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7338" y="1928813"/>
            <a:ext cx="1457325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5650" y="1928813"/>
            <a:ext cx="1455738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292350" y="1928813"/>
            <a:ext cx="1457325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30638" y="1928813"/>
            <a:ext cx="1455737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3738" y="696913"/>
            <a:ext cx="2300287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Tile Turns</a:t>
            </a:r>
            <a:endParaRPr lang="en-GB" sz="4000" dirty="0">
              <a:latin typeface="+mj-lt"/>
            </a:endParaRPr>
          </a:p>
        </p:txBody>
      </p:sp>
      <p:pic>
        <p:nvPicPr>
          <p:cNvPr id="22536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04038" y="1928813"/>
            <a:ext cx="1457325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755650" y="1312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 tile pattern. </a:t>
            </a:r>
          </a:p>
        </p:txBody>
      </p:sp>
      <p:pic>
        <p:nvPicPr>
          <p:cNvPr id="2253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003425"/>
            <a:ext cx="13779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2005013"/>
            <a:ext cx="13779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727575"/>
            <a:ext cx="13779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727575"/>
            <a:ext cx="13779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727575"/>
            <a:ext cx="13763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9288 -0.3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694 L 0.15937 -0.3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1.11111E-6 L 0.17309 -0.398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67063" y="3689350"/>
            <a:ext cx="278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turns did you use?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3338" y="1946275"/>
            <a:ext cx="1457325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00288" y="1946275"/>
            <a:ext cx="1455737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5650" y="1946275"/>
            <a:ext cx="1455738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32613" y="1946275"/>
            <a:ext cx="1455737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87975" y="1946275"/>
            <a:ext cx="1455738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3738" y="696913"/>
            <a:ext cx="2300287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Tile Turns</a:t>
            </a:r>
            <a:endParaRPr lang="en-GB" sz="4000" dirty="0">
              <a:latin typeface="+mj-lt"/>
            </a:endParaRPr>
          </a:p>
        </p:txBody>
      </p:sp>
      <p:pic>
        <p:nvPicPr>
          <p:cNvPr id="23561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55650" y="1312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 tile pattern. </a:t>
            </a:r>
          </a:p>
        </p:txBody>
      </p:sp>
      <p:pic>
        <p:nvPicPr>
          <p:cNvPr id="2356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01295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2016125"/>
            <a:ext cx="13874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470535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70535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705350"/>
            <a:ext cx="13858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8715 -0.3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6979 -0.395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15295 -0.393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25605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2560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move a quarter turn, half turn, three-quarter turn and whole turn. </a:t>
            </a:r>
          </a:p>
        </p:txBody>
      </p:sp>
      <p:sp>
        <p:nvSpPr>
          <p:cNvPr id="25607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/>
              <a:t>I can turn in a full circle. </a:t>
            </a:r>
          </a:p>
          <a:p>
            <a:pPr eaLnBrk="1" hangingPunct="1"/>
            <a:r>
              <a:rPr lang="en-GB" altLang="en-US"/>
              <a:t>I can move a quarter turn. </a:t>
            </a:r>
          </a:p>
          <a:p>
            <a:pPr eaLnBrk="1" hangingPunct="1"/>
            <a:r>
              <a:rPr lang="en-GB" altLang="en-US"/>
              <a:t>I can move a half turn. </a:t>
            </a:r>
          </a:p>
          <a:p>
            <a:pPr eaLnBrk="1" hangingPunct="1"/>
            <a:r>
              <a:rPr lang="en-GB" altLang="en-US"/>
              <a:t>I can move a three-quarter turn. </a:t>
            </a:r>
          </a:p>
          <a:p>
            <a:pPr eaLnBrk="1" hangingPunct="1"/>
            <a:r>
              <a:rPr lang="en-GB" altLang="en-US"/>
              <a:t>I can complete patterns using turns.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9" name="Title 7"/>
          <p:cNvSpPr>
            <a:spLocks noGrp="1"/>
          </p:cNvSpPr>
          <p:nvPr>
            <p:ph type="title" idx="4294967295"/>
          </p:nvPr>
        </p:nvSpPr>
        <p:spPr>
          <a:xfrm>
            <a:off x="0" y="582613"/>
            <a:ext cx="91440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1" smtClean="0">
                <a:solidFill>
                  <a:schemeClr val="tx1"/>
                </a:solidFill>
                <a:latin typeface="Twinkl" panose="020B0604020202020204" pitchFamily="2" charset="0"/>
              </a:rPr>
              <a:t>Tile Turns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536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move a quarter turn, half turn, three-quarter turn and whole turn. </a:t>
            </a:r>
          </a:p>
        </p:txBody>
      </p:sp>
      <p:sp>
        <p:nvSpPr>
          <p:cNvPr id="15367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/>
              <a:t>I can turn in a full circle. </a:t>
            </a:r>
          </a:p>
          <a:p>
            <a:pPr eaLnBrk="1" hangingPunct="1"/>
            <a:r>
              <a:rPr lang="en-GB" altLang="en-US"/>
              <a:t>I can move a quarter turn. </a:t>
            </a:r>
          </a:p>
          <a:p>
            <a:pPr eaLnBrk="1" hangingPunct="1"/>
            <a:r>
              <a:rPr lang="en-GB" altLang="en-US"/>
              <a:t>I can move a half turn. </a:t>
            </a:r>
          </a:p>
          <a:p>
            <a:pPr eaLnBrk="1" hangingPunct="1"/>
            <a:r>
              <a:rPr lang="en-GB" altLang="en-US"/>
              <a:t>I can move a three-quarter turn. </a:t>
            </a:r>
          </a:p>
          <a:p>
            <a:pPr eaLnBrk="1" hangingPunct="1"/>
            <a:r>
              <a:rPr lang="en-GB" altLang="en-US"/>
              <a:t>I can complete patterns using turns.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2858"/>
          <a:stretch/>
        </p:blipFill>
        <p:spPr>
          <a:xfrm>
            <a:off x="438439" y="353014"/>
            <a:ext cx="8257886" cy="6201527"/>
          </a:xfrm>
          <a:prstGeom prst="roundRect">
            <a:avLst>
              <a:gd name="adj" fmla="val 3683"/>
            </a:avLst>
          </a:prstGeom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265488" y="2127250"/>
            <a:ext cx="54308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direction are the mice running to?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5800" y="1676400"/>
            <a:ext cx="4010025" cy="552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3600" dirty="0">
                <a:latin typeface="+mj-lt"/>
              </a:rPr>
              <a:t>Left and Right Mice</a:t>
            </a:r>
            <a:endParaRPr lang="en-GB" sz="3600" dirty="0">
              <a:latin typeface="+mj-lt"/>
            </a:endParaRPr>
          </a:p>
        </p:txBody>
      </p:sp>
      <p:pic>
        <p:nvPicPr>
          <p:cNvPr id="1638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ick for mouse"/>
          <p:cNvSpPr/>
          <p:nvPr/>
        </p:nvSpPr>
        <p:spPr>
          <a:xfrm>
            <a:off x="4572000" y="2879725"/>
            <a:ext cx="2444750" cy="825500"/>
          </a:xfrm>
          <a:prstGeom prst="roundRect">
            <a:avLst/>
          </a:prstGeom>
          <a:solidFill>
            <a:srgbClr val="79C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Click here for the next mouse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88" y="384651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888" y="399891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988" y="415131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357346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950" y="4533900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3957638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25" y="5068888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4110038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4725988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238" y="4324350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372586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88" y="387826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88" y="403066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925" y="436086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63" y="4572000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025" y="4238625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418306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8" y="4335463"/>
            <a:ext cx="1196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1.22986 0.1974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1.22986 0.197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1.22986 0.1974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1.24219 0.3166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1.22986 0.1974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1.24218 0.3166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1.25278 0.0777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9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1.24896 0.23843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48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1.22916 0.148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58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1.22986 0.1974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1.24219 0.3166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1.24219 0.3166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1.24219 0.3166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1.22987 0.19745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1.22986 0.19745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-0.00069 L 1.13455 0.18982 " pathEditMode="relative" rAng="0" ptsTypes="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41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1.24219 0.31667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1.24219 0.31667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/>
          <a:stretch/>
        </p:blipFill>
        <p:spPr>
          <a:xfrm>
            <a:off x="444500" y="419100"/>
            <a:ext cx="8260901" cy="6053401"/>
          </a:xfrm>
          <a:prstGeom prst="roundRect">
            <a:avLst>
              <a:gd name="adj" fmla="val 2596"/>
            </a:avLst>
          </a:prstGeom>
        </p:spPr>
      </p:pic>
      <p:sp>
        <p:nvSpPr>
          <p:cNvPr id="8" name="Rectangle 7"/>
          <p:cNvSpPr/>
          <p:nvPr/>
        </p:nvSpPr>
        <p:spPr>
          <a:xfrm>
            <a:off x="2714625" y="696913"/>
            <a:ext cx="37147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Listen and Move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5300" y="1930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Face the front and march on the spot.</a:t>
            </a:r>
          </a:p>
        </p:txBody>
      </p:sp>
      <p:pic>
        <p:nvPicPr>
          <p:cNvPr id="1741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746500"/>
            <a:ext cx="15367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11338" y="1930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Step to the left then step to the right.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11338" y="1930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Jump backwards and jump forwards.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5300" y="1930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Turn in a full circle.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41500" y="1930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Slide to the left and slide to the right.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41500" y="1930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Turn half way round in a circle.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43100" y="1930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Face the front and march on the spot.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86175"/>
            <a:ext cx="164623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817688"/>
            <a:ext cx="16446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689350"/>
            <a:ext cx="16446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3088"/>
            <a:ext cx="16462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55650" y="1312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tiles to reveal turns!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3738" y="696913"/>
            <a:ext cx="26765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Tile Explore</a:t>
            </a:r>
            <a:endParaRPr lang="en-GB" sz="4000" dirty="0">
              <a:latin typeface="+mj-lt"/>
            </a:endParaRPr>
          </a:p>
        </p:txBody>
      </p:sp>
      <p:pic>
        <p:nvPicPr>
          <p:cNvPr id="18440" name="Pai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76488" y="2324100"/>
            <a:ext cx="154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full turn or a whole turn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51563" y="2439988"/>
            <a:ext cx="154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half turn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76488" y="4337050"/>
            <a:ext cx="1712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quarter turn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51563" y="4173538"/>
            <a:ext cx="1847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three-quarter turn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55650" y="548322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patterns you can make using turns with your </a:t>
            </a:r>
            <a:r>
              <a:rPr lang="en-GB" altLang="en-US" b="1">
                <a:solidFill>
                  <a:srgbClr val="00B0F0"/>
                </a:solidFill>
              </a:rPr>
              <a:t>Tiling Together Cards? </a:t>
            </a:r>
            <a:r>
              <a:rPr lang="en-GB" altLang="en-US"/>
              <a:t>All of these tiles have been turned in a 'clockwise' direction.</a:t>
            </a:r>
            <a:r>
              <a:rPr lang="en-GB" altLang="en-US" b="1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3738" y="696913"/>
            <a:ext cx="26765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>
                <a:latin typeface="+mj-lt"/>
              </a:rPr>
              <a:t>Tile Explore</a:t>
            </a:r>
            <a:endParaRPr lang="en-GB" sz="4000" dirty="0">
              <a:latin typeface="+mj-lt"/>
            </a:endParaRPr>
          </a:p>
        </p:txBody>
      </p:sp>
      <p:pic>
        <p:nvPicPr>
          <p:cNvPr id="19459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2587625"/>
            <a:ext cx="164941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1"/>
          <p:cNvSpPr>
            <a:spLocks noChangeArrowheads="1"/>
          </p:cNvSpPr>
          <p:nvPr/>
        </p:nvSpPr>
        <p:spPr bwMode="auto">
          <a:xfrm>
            <a:off x="755650" y="1312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tiles to reveal the turns!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463" y="5484813"/>
            <a:ext cx="555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patterns you can make using turns with your </a:t>
            </a:r>
            <a:r>
              <a:rPr lang="en-GB" altLang="en-US" b="1">
                <a:solidFill>
                  <a:srgbClr val="00B0F0"/>
                </a:solidFill>
              </a:rPr>
              <a:t>Tiling Together Cards?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582863"/>
            <a:ext cx="16589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589213"/>
            <a:ext cx="16605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605088"/>
            <a:ext cx="16462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582863"/>
            <a:ext cx="16589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989013" y="2471738"/>
            <a:ext cx="2528887" cy="2001837"/>
          </a:xfrm>
          <a:prstGeom prst="wedgeRoundRectCallout">
            <a:avLst>
              <a:gd name="adj1" fmla="val -37120"/>
              <a:gd name="adj2" fmla="val 645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 full turn or a whole turn.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989013" y="2471738"/>
            <a:ext cx="2528887" cy="2001837"/>
          </a:xfrm>
          <a:prstGeom prst="wedgeRoundRectCallout">
            <a:avLst>
              <a:gd name="adj1" fmla="val -37120"/>
              <a:gd name="adj2" fmla="val 645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 half turn.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989013" y="2471738"/>
            <a:ext cx="2528887" cy="2001837"/>
          </a:xfrm>
          <a:prstGeom prst="wedgeRoundRectCallout">
            <a:avLst>
              <a:gd name="adj1" fmla="val -37120"/>
              <a:gd name="adj2" fmla="val 645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 quarter turn.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989013" y="2471738"/>
            <a:ext cx="2528887" cy="2001837"/>
          </a:xfrm>
          <a:prstGeom prst="wedgeRoundRectCallout">
            <a:avLst>
              <a:gd name="adj1" fmla="val -37120"/>
              <a:gd name="adj2" fmla="val 645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 three-quarter turn.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67063" y="3689350"/>
            <a:ext cx="278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turns did you use?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04038" y="1971675"/>
            <a:ext cx="1457325" cy="1481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67338" y="1971675"/>
            <a:ext cx="1457325" cy="1481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30638" y="1971675"/>
            <a:ext cx="1455737" cy="1481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292350" y="1971675"/>
            <a:ext cx="1457325" cy="1481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1971675"/>
            <a:ext cx="1455738" cy="1481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755650" y="1312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 tile pattern.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1063" y="696913"/>
            <a:ext cx="23018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Tile Turns</a:t>
            </a:r>
            <a:endParaRPr lang="en-GB" sz="4000" dirty="0">
              <a:latin typeface="+mj-lt"/>
            </a:endParaRPr>
          </a:p>
        </p:txBody>
      </p:sp>
      <p:pic>
        <p:nvPicPr>
          <p:cNvPr id="20490" name="Individual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033588"/>
            <a:ext cx="13446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044700"/>
            <a:ext cx="13731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: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746625"/>
            <a:ext cx="13731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2: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746625"/>
            <a:ext cx="13747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: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4746625"/>
            <a:ext cx="13731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13802 -0.3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22222E-6 L 0.15729 -0.39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22222E-6 L 0.17569 -0.392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67063" y="3689350"/>
            <a:ext cx="278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turns did you use?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4038" y="1908175"/>
            <a:ext cx="1457325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62388" y="1908175"/>
            <a:ext cx="1455737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39975" y="1908175"/>
            <a:ext cx="1457325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19150" y="1908175"/>
            <a:ext cx="1455738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83213" y="1908175"/>
            <a:ext cx="1457325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3738" y="696913"/>
            <a:ext cx="2300287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Tile Turns</a:t>
            </a:r>
            <a:endParaRPr lang="en-GB" sz="4000" dirty="0">
              <a:latin typeface="+mj-lt"/>
            </a:endParaRPr>
          </a:p>
        </p:txBody>
      </p:sp>
      <p:pic>
        <p:nvPicPr>
          <p:cNvPr id="21513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55650" y="1312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 tile pattern. </a:t>
            </a:r>
          </a:p>
        </p:txBody>
      </p:sp>
      <p:pic>
        <p:nvPicPr>
          <p:cNvPr id="2151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963738"/>
            <a:ext cx="13890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963738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694238"/>
            <a:ext cx="13906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694238"/>
            <a:ext cx="13906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694238"/>
            <a:ext cx="138906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2257 -0.3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417 L -0.00782 -0.39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17518 -0.4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3FFF0595-56A2-4BAA-8945-9E1AE3AE943F}" vid="{2EAE8D29-B0EE-4A35-BF03-BC97A170F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365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Tuffy</vt:lpstr>
      <vt:lpstr>Arial</vt:lpstr>
      <vt:lpstr>Sassoon Infant Md</vt:lpstr>
      <vt:lpstr>Sassoon Infant Rg</vt:lpstr>
      <vt:lpstr>Twinkl SemiBold</vt:lpstr>
      <vt:lpstr>Twinkl</vt:lpstr>
      <vt:lpstr>Calibri</vt:lpstr>
      <vt:lpstr>1_Office Theme</vt:lpstr>
      <vt:lpstr>Maths</vt:lpstr>
      <vt:lpstr>Tile Turns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Becker</dc:creator>
  <cp:lastModifiedBy>Louisa Adams</cp:lastModifiedBy>
  <cp:revision>67</cp:revision>
  <dcterms:created xsi:type="dcterms:W3CDTF">2017-05-12T07:47:13Z</dcterms:created>
  <dcterms:modified xsi:type="dcterms:W3CDTF">2020-07-12T13:25:56Z</dcterms:modified>
</cp:coreProperties>
</file>