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3F16"/>
    <a:srgbClr val="11743A"/>
    <a:srgbClr val="009640"/>
    <a:srgbClr val="E6E6E6"/>
    <a:srgbClr val="47B1E5"/>
    <a:srgbClr val="85BD33"/>
    <a:srgbClr val="18A0DB"/>
    <a:srgbClr val="DE1E5A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092" y="4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660A370-5658-40B7-B585-BE660D9CDC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068" y="5255802"/>
            <a:ext cx="416144" cy="1133884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283264" y="1464291"/>
            <a:ext cx="6780116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be lots of different sizes.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jellyfish!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9387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274120" y="2302421"/>
            <a:ext cx="6780116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no brain.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7814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274120" y="3165171"/>
            <a:ext cx="6780116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change colour and I might look see-through.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9387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937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494307-15C6-4AB1-8982-F4F568E6E7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47"/>
          <a:stretch/>
        </p:blipFill>
        <p:spPr>
          <a:xfrm>
            <a:off x="3646533" y="5108375"/>
            <a:ext cx="1954622" cy="1297767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a mammal.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human!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need special equipment to breath underwater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live on the land.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809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A08AFC-F846-4CD5-95D8-FBAE8391B9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21" y="5195597"/>
            <a:ext cx="2523583" cy="1118985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rough sharp skin.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61076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shark!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an amazing sense of smell.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a predator of the sea.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93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136D6C-8E07-47A6-8F7C-02D9CC07A6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37" y="5206668"/>
            <a:ext cx="2424990" cy="1046673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</a:t>
            </a:r>
            <a:r>
              <a:rPr lang="en-AU" dirty="0"/>
              <a:t>a little bit</a:t>
            </a:r>
            <a:r>
              <a:rPr lang="en-GB" dirty="0"/>
              <a:t> poisonous.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/>
              <a:t>Click the seaweed for clues.</a:t>
            </a:r>
            <a:endParaRPr lang="en-GB" sz="36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octopus!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great, big head.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eight legs with suckers on.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621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B35187-27BA-4264-8ACF-DAA7D1F23E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254" y="5233493"/>
            <a:ext cx="1621095" cy="994306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10 legs.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crab!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hard shell.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sharp pincers.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332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7CC060-BE0A-412C-9049-AAF2660FB4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175" y="5289174"/>
            <a:ext cx="1673352" cy="1056790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4 flippers.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turtle!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cousins that live on land.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shell that protects me.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92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BBC215-CE88-4D0A-8DAC-5165C40EE3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524" y="5145662"/>
            <a:ext cx="1198952" cy="1105208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look harmless but I am very poisonous.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pufferfish!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Some people in Japan like to eat me.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27452"/>
            <a:ext cx="6322916" cy="684000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blow myself up to be twice as </a:t>
            </a:r>
            <a:br>
              <a:rPr lang="en-GB" dirty="0"/>
            </a:br>
            <a:r>
              <a:rPr lang="en-GB" dirty="0"/>
              <a:t>big when I am in danger.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93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1C423D-DA25-41E2-8461-31FC22E1CF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07" y="5196532"/>
            <a:ext cx="2862266" cy="1117115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a mammal.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whale!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blowhole.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can grow to be very big.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342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C557A1-788E-42A1-AFE0-54B33CA57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624" y="5245008"/>
            <a:ext cx="458996" cy="1100956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47397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    The males of my species become pregnant.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seahorse!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47397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an endangered animal. 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19" y="3165171"/>
            <a:ext cx="6473973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dirty="0"/>
              <a:t>I am a fish but there is a different animal in my name.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46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F68C230-7CAB-4026-8762-5A4DD3EE75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024" y="5033685"/>
            <a:ext cx="2992519" cy="1282306"/>
          </a:xfrm>
          <a:prstGeom prst="rect">
            <a:avLst/>
          </a:prstGeom>
        </p:spPr>
      </p:pic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F8D93ADC-D50C-4F17-BC0A-233E14CF369F}"/>
              </a:ext>
            </a:extLst>
          </p:cNvPr>
          <p:cNvSpPr/>
          <p:nvPr/>
        </p:nvSpPr>
        <p:spPr>
          <a:xfrm>
            <a:off x="1502720" y="146429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have a very long and sharp nose.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385815"/>
            <a:ext cx="8220075" cy="994306"/>
          </a:xfrm>
        </p:spPr>
        <p:txBody>
          <a:bodyPr/>
          <a:lstStyle/>
          <a:p>
            <a:r>
              <a:rPr lang="en-GB" sz="3600" dirty="0">
                <a:latin typeface="+mn-lt"/>
              </a:rPr>
              <a:t>Click the seaweed for clues.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0CB084-A202-44A1-8BB6-0FF1A4C828AC}"/>
              </a:ext>
            </a:extLst>
          </p:cNvPr>
          <p:cNvSpPr txBox="1"/>
          <p:nvPr/>
        </p:nvSpPr>
        <p:spPr>
          <a:xfrm>
            <a:off x="457197" y="387022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/>
              <a:t>What am I?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FA4454-E608-427D-BBBC-3437CB218D30}"/>
              </a:ext>
            </a:extLst>
          </p:cNvPr>
          <p:cNvSpPr txBox="1"/>
          <p:nvPr/>
        </p:nvSpPr>
        <p:spPr>
          <a:xfrm>
            <a:off x="457197" y="5727650"/>
            <a:ext cx="8220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FFFFFF"/>
                  </a:solidFill>
                </a:ln>
              </a:rPr>
              <a:t>I am a swordfish!</a:t>
            </a:r>
          </a:p>
        </p:txBody>
      </p:sp>
      <p:pic>
        <p:nvPicPr>
          <p:cNvPr id="22" name="coral">
            <a:extLst>
              <a:ext uri="{FF2B5EF4-FFF2-40B4-BE49-F238E27FC236}">
                <a16:creationId xmlns:a16="http://schemas.microsoft.com/office/drawing/2014/main" id="{61AD5659-2652-46E1-93CB-46B781221D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9"/>
          <a:stretch/>
        </p:blipFill>
        <p:spPr bwMode="auto">
          <a:xfrm>
            <a:off x="448053" y="3898654"/>
            <a:ext cx="8257038" cy="2507488"/>
          </a:xfrm>
          <a:prstGeom prst="roundRect">
            <a:avLst>
              <a:gd name="adj" fmla="val 7212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veal">
            <a:extLst>
              <a:ext uri="{FF2B5EF4-FFF2-40B4-BE49-F238E27FC236}">
                <a16:creationId xmlns:a16="http://schemas.microsoft.com/office/drawing/2014/main" id="{BB142B54-D922-4476-B4C7-C916CF415040}"/>
              </a:ext>
            </a:extLst>
          </p:cNvPr>
          <p:cNvSpPr/>
          <p:nvPr/>
        </p:nvSpPr>
        <p:spPr>
          <a:xfrm>
            <a:off x="3813175" y="4458730"/>
            <a:ext cx="1293332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Reveal</a:t>
            </a:r>
          </a:p>
        </p:txBody>
      </p:sp>
      <p:sp>
        <p:nvSpPr>
          <p:cNvPr id="27" name="Rectangle: Rounded Corners 26">
            <a:hlinkClick r:id="rId4" action="ppaction://hlinksldjump"/>
            <a:extLst>
              <a:ext uri="{FF2B5EF4-FFF2-40B4-BE49-F238E27FC236}">
                <a16:creationId xmlns:a16="http://schemas.microsoft.com/office/drawing/2014/main" id="{C1B0A655-A3F8-4B92-A2E2-BE34E6E44617}"/>
              </a:ext>
            </a:extLst>
          </p:cNvPr>
          <p:cNvSpPr/>
          <p:nvPr/>
        </p:nvSpPr>
        <p:spPr>
          <a:xfrm>
            <a:off x="7836408" y="5755090"/>
            <a:ext cx="804126" cy="590874"/>
          </a:xfrm>
          <a:prstGeom prst="roundRect">
            <a:avLst>
              <a:gd name="adj" fmla="val 28352"/>
            </a:avLst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Next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E0B2C4F-6904-4DC7-94C6-4E2307A2BD84}"/>
              </a:ext>
            </a:extLst>
          </p:cNvPr>
          <p:cNvGrpSpPr/>
          <p:nvPr/>
        </p:nvGrpSpPr>
        <p:grpSpPr>
          <a:xfrm>
            <a:off x="1167307" y="1235260"/>
            <a:ext cx="985309" cy="908242"/>
            <a:chOff x="1167307" y="2366859"/>
            <a:chExt cx="985309" cy="908242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B05A99C-5585-4CF3-98CC-BBF4749FB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259137B-96BC-4B9E-AD67-0AC21B9E7D37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2B48069-3FA8-4A18-95E4-749A21BD615C}"/>
              </a:ext>
            </a:extLst>
          </p:cNvPr>
          <p:cNvSpPr/>
          <p:nvPr/>
        </p:nvSpPr>
        <p:spPr>
          <a:xfrm>
            <a:off x="1502720" y="230242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one of the fastest swimmers in the ocean.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D16683D-64BB-4EE9-B57C-BFF20EA59E60}"/>
              </a:ext>
            </a:extLst>
          </p:cNvPr>
          <p:cNvGrpSpPr/>
          <p:nvPr/>
        </p:nvGrpSpPr>
        <p:grpSpPr>
          <a:xfrm flipH="1">
            <a:off x="1010065" y="2073390"/>
            <a:ext cx="985309" cy="908242"/>
            <a:chOff x="1167307" y="2366859"/>
            <a:chExt cx="985309" cy="90824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C8D201E3-B56B-4E8B-BFF5-A65776D5B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AC958EE-D188-44CC-BF3D-9FFDB000FAB5}"/>
                </a:ext>
              </a:extLst>
            </p:cNvPr>
            <p:cNvSpPr txBox="1"/>
            <p:nvPr/>
          </p:nvSpPr>
          <p:spPr>
            <a:xfrm>
              <a:off x="142074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FF37C86-E843-4951-B192-D0D58AC5DA41}"/>
              </a:ext>
            </a:extLst>
          </p:cNvPr>
          <p:cNvSpPr/>
          <p:nvPr/>
        </p:nvSpPr>
        <p:spPr>
          <a:xfrm>
            <a:off x="1502720" y="3165171"/>
            <a:ext cx="6333688" cy="547779"/>
          </a:xfrm>
          <a:prstGeom prst="round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I am most active at night.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2B6A574-3895-4688-A3C4-1AC186EEF9CA}"/>
              </a:ext>
            </a:extLst>
          </p:cNvPr>
          <p:cNvGrpSpPr/>
          <p:nvPr/>
        </p:nvGrpSpPr>
        <p:grpSpPr>
          <a:xfrm>
            <a:off x="1167307" y="2936140"/>
            <a:ext cx="985309" cy="908242"/>
            <a:chOff x="1167307" y="2366859"/>
            <a:chExt cx="985309" cy="908242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382B5F7-E04F-4EF8-AFEE-757BAF7A1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307" y="2366859"/>
              <a:ext cx="985309" cy="870583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B5E6F57-8CF5-4E5A-8208-24A15D5949C2}"/>
                </a:ext>
              </a:extLst>
            </p:cNvPr>
            <p:cNvSpPr txBox="1"/>
            <p:nvPr/>
          </p:nvSpPr>
          <p:spPr>
            <a:xfrm>
              <a:off x="1318364" y="2444104"/>
              <a:ext cx="42357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800" b="1" dirty="0">
                  <a:ln w="19050">
                    <a:solidFill>
                      <a:srgbClr val="003F16"/>
                    </a:solidFill>
                  </a:ln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220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60" grpId="0" animBg="1"/>
      <p:bldP spid="23" grpId="0"/>
      <p:bldP spid="25" grpId="0" animBg="1"/>
      <p:bldP spid="25" grpId="1" animBg="1"/>
      <p:bldP spid="27" grpId="0" animBg="1"/>
      <p:bldP spid="63" grpId="0" animBg="1"/>
      <p:bldP spid="6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.potx" id="{F2D9965A-8C68-4F5E-A2B5-CF7E0DDA752E}" vid="{78487116-FFC1-4A12-BB7A-4083D6069C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277</TotalTime>
  <Words>432</Words>
  <Application>Microsoft Office PowerPoint</Application>
  <PresentationFormat>On-screen Show (4:3)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Twinkl</vt:lpstr>
      <vt:lpstr>Arial</vt:lpstr>
      <vt:lpstr>Calibri</vt:lpstr>
      <vt:lpstr>Office Theme</vt:lpstr>
      <vt:lpstr>PowerPoint Presentation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Click the seaweed for clues.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Janine bishop</cp:lastModifiedBy>
  <cp:revision>21</cp:revision>
  <dcterms:created xsi:type="dcterms:W3CDTF">2020-04-24T04:53:00Z</dcterms:created>
  <dcterms:modified xsi:type="dcterms:W3CDTF">2020-06-18T09:19:47Z</dcterms:modified>
</cp:coreProperties>
</file>