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90" r:id="rId5"/>
    <p:sldId id="415" r:id="rId6"/>
    <p:sldId id="416" r:id="rId7"/>
    <p:sldId id="417" r:id="rId8"/>
    <p:sldId id="418" r:id="rId9"/>
    <p:sldId id="419" r:id="rId10"/>
    <p:sldId id="420" r:id="rId11"/>
    <p:sldId id="422" r:id="rId12"/>
    <p:sldId id="4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93030D-CC77-443C-BF9E-4CBB49D0D7F3}" v="1" dt="2019-09-26T11:37:12.9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73" d="100"/>
          <a:sy n="73" d="100"/>
        </p:scale>
        <p:origin x="12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BF93030D-CC77-443C-BF9E-4CBB49D0D7F3}"/>
    <pc:docChg chg="custSel modSld">
      <pc:chgData name="Jan Fitzpatrick" userId="d1b284ec-d1dd-4765-b823-b34899491c26" providerId="ADAL" clId="{BF93030D-CC77-443C-BF9E-4CBB49D0D7F3}" dt="2019-09-26T12:33:09.042" v="19" actId="5793"/>
      <pc:docMkLst>
        <pc:docMk/>
      </pc:docMkLst>
      <pc:sldChg chg="modSp">
        <pc:chgData name="Jan Fitzpatrick" userId="d1b284ec-d1dd-4765-b823-b34899491c26" providerId="ADAL" clId="{BF93030D-CC77-443C-BF9E-4CBB49D0D7F3}" dt="2019-09-26T11:37:12.915" v="0" actId="16037"/>
        <pc:sldMkLst>
          <pc:docMk/>
          <pc:sldMk cId="2637481266" sldId="256"/>
        </pc:sldMkLst>
        <pc:spChg chg="mod">
          <ac:chgData name="Jan Fitzpatrick" userId="d1b284ec-d1dd-4765-b823-b34899491c26" providerId="ADAL" clId="{BF93030D-CC77-443C-BF9E-4CBB49D0D7F3}" dt="2019-09-26T11:37:12.915" v="0" actId="16037"/>
          <ac:spMkLst>
            <pc:docMk/>
            <pc:sldMk cId="2637481266" sldId="256"/>
            <ac:spMk id="19" creationId="{5252A847-DE45-4FA3-A1F8-EEBEB845FF8E}"/>
          </ac:spMkLst>
        </pc:spChg>
      </pc:sldChg>
      <pc:sldChg chg="modSp">
        <pc:chgData name="Jan Fitzpatrick" userId="d1b284ec-d1dd-4765-b823-b34899491c26" providerId="ADAL" clId="{BF93030D-CC77-443C-BF9E-4CBB49D0D7F3}" dt="2019-09-26T11:38:23.011" v="12" actId="20577"/>
        <pc:sldMkLst>
          <pc:docMk/>
          <pc:sldMk cId="2536353770" sldId="415"/>
        </pc:sldMkLst>
        <pc:spChg chg="mod">
          <ac:chgData name="Jan Fitzpatrick" userId="d1b284ec-d1dd-4765-b823-b34899491c26" providerId="ADAL" clId="{BF93030D-CC77-443C-BF9E-4CBB49D0D7F3}" dt="2019-09-26T11:38:23.011" v="12" actId="20577"/>
          <ac:spMkLst>
            <pc:docMk/>
            <pc:sldMk cId="2536353770" sldId="415"/>
            <ac:spMk id="10" creationId="{B85217E5-01FA-4D24-9420-E7552B9DB15A}"/>
          </ac:spMkLst>
        </pc:spChg>
      </pc:sldChg>
      <pc:sldChg chg="modSp">
        <pc:chgData name="Jan Fitzpatrick" userId="d1b284ec-d1dd-4765-b823-b34899491c26" providerId="ADAL" clId="{BF93030D-CC77-443C-BF9E-4CBB49D0D7F3}" dt="2019-09-26T11:38:08.582" v="9" actId="20577"/>
        <pc:sldMkLst>
          <pc:docMk/>
          <pc:sldMk cId="3022850238" sldId="416"/>
        </pc:sldMkLst>
        <pc:spChg chg="mod">
          <ac:chgData name="Jan Fitzpatrick" userId="d1b284ec-d1dd-4765-b823-b34899491c26" providerId="ADAL" clId="{BF93030D-CC77-443C-BF9E-4CBB49D0D7F3}" dt="2019-09-26T11:38:08.582" v="9" actId="20577"/>
          <ac:spMkLst>
            <pc:docMk/>
            <pc:sldMk cId="3022850238" sldId="416"/>
            <ac:spMk id="10" creationId="{B85217E5-01FA-4D24-9420-E7552B9DB15A}"/>
          </ac:spMkLst>
        </pc:spChg>
      </pc:sldChg>
      <pc:sldChg chg="modSp">
        <pc:chgData name="Jan Fitzpatrick" userId="d1b284ec-d1dd-4765-b823-b34899491c26" providerId="ADAL" clId="{BF93030D-CC77-443C-BF9E-4CBB49D0D7F3}" dt="2019-09-26T12:33:09.042" v="19" actId="5793"/>
        <pc:sldMkLst>
          <pc:docMk/>
          <pc:sldMk cId="354334518" sldId="425"/>
        </pc:sldMkLst>
        <pc:spChg chg="mod">
          <ac:chgData name="Jan Fitzpatrick" userId="d1b284ec-d1dd-4765-b823-b34899491c26" providerId="ADAL" clId="{BF93030D-CC77-443C-BF9E-4CBB49D0D7F3}" dt="2019-09-26T12:33:09.042" v="19" actId="5793"/>
          <ac:spMkLst>
            <pc:docMk/>
            <pc:sldMk cId="354334518" sldId="425"/>
            <ac:spMk id="19" creationId="{5252A847-DE45-4FA3-A1F8-EEBEB845FF8E}"/>
          </ac:spMkLst>
        </pc:spChg>
      </pc:sldChg>
      <pc:sldChg chg="modSp">
        <pc:chgData name="Jan Fitzpatrick" userId="d1b284ec-d1dd-4765-b823-b34899491c26" providerId="ADAL" clId="{BF93030D-CC77-443C-BF9E-4CBB49D0D7F3}" dt="2019-09-26T12:32:56.952" v="14" actId="6549"/>
        <pc:sldMkLst>
          <pc:docMk/>
          <pc:sldMk cId="2954687532" sldId="426"/>
        </pc:sldMkLst>
        <pc:spChg chg="mod">
          <ac:chgData name="Jan Fitzpatrick" userId="d1b284ec-d1dd-4765-b823-b34899491c26" providerId="ADAL" clId="{BF93030D-CC77-443C-BF9E-4CBB49D0D7F3}" dt="2019-09-26T12:32:56.952" v="14" actId="6549"/>
          <ac:spMkLst>
            <pc:docMk/>
            <pc:sldMk cId="2954687532" sldId="426"/>
            <ac:spMk id="19" creationId="{5252A847-DE45-4FA3-A1F8-EEBEB845FF8E}"/>
          </ac:spMkLst>
        </pc:spChg>
      </pc:sldChg>
    </pc:docChg>
  </pc:docChgLst>
  <pc:docChgLst>
    <pc:chgData name="Ashleigh Sobol" userId="8430f2a2-602f-4dde-a79b-412efd9dd8bf" providerId="ADAL" clId="{856EF11B-C36F-45E9-B291-9169D5D6E7AF}"/>
    <pc:docChg chg="custSel addSld delSld modSld">
      <pc:chgData name="Ashleigh Sobol" userId="8430f2a2-602f-4dde-a79b-412efd9dd8bf" providerId="ADAL" clId="{856EF11B-C36F-45E9-B291-9169D5D6E7AF}" dt="2018-08-10T13:31:13.102" v="1737"/>
      <pc:docMkLst>
        <pc:docMk/>
      </pc:docMkLst>
      <pc:sldChg chg="modSp">
        <pc:chgData name="Ashleigh Sobol" userId="8430f2a2-602f-4dde-a79b-412efd9dd8bf" providerId="ADAL" clId="{856EF11B-C36F-45E9-B291-9169D5D6E7AF}" dt="2018-08-10T13:08:40.551" v="140" actId="20577"/>
        <pc:sldMkLst>
          <pc:docMk/>
          <pc:sldMk cId="2637481266" sldId="256"/>
        </pc:sldMkLst>
        <pc:spChg chg="mod">
          <ac:chgData name="Ashleigh Sobol" userId="8430f2a2-602f-4dde-a79b-412efd9dd8bf" providerId="ADAL" clId="{856EF11B-C36F-45E9-B291-9169D5D6E7AF}" dt="2018-08-10T13:08:40.551" v="140" actId="20577"/>
          <ac:spMkLst>
            <pc:docMk/>
            <pc:sldMk cId="2637481266" sldId="256"/>
            <ac:spMk id="19" creationId="{5252A847-DE45-4FA3-A1F8-EEBEB845FF8E}"/>
          </ac:spMkLst>
        </pc:spChg>
      </pc:sldChg>
      <pc:sldChg chg="modSp">
        <pc:chgData name="Ashleigh Sobol" userId="8430f2a2-602f-4dde-a79b-412efd9dd8bf" providerId="ADAL" clId="{856EF11B-C36F-45E9-B291-9169D5D6E7AF}" dt="2018-08-10T13:09:17.152" v="143" actId="20577"/>
        <pc:sldMkLst>
          <pc:docMk/>
          <pc:sldMk cId="3401100034" sldId="390"/>
        </pc:sldMkLst>
        <pc:spChg chg="mod">
          <ac:chgData name="Ashleigh Sobol" userId="8430f2a2-602f-4dde-a79b-412efd9dd8bf" providerId="ADAL" clId="{856EF11B-C36F-45E9-B291-9169D5D6E7AF}" dt="2018-08-10T13:09:17.152" v="143" actId="20577"/>
          <ac:spMkLst>
            <pc:docMk/>
            <pc:sldMk cId="3401100034" sldId="390"/>
            <ac:spMk id="7" creationId="{C0CD6503-388C-4F9E-9FB0-9053D8579D01}"/>
          </ac:spMkLst>
        </pc:spChg>
      </pc:sldChg>
      <pc:sldChg chg="addSp modSp">
        <pc:chgData name="Ashleigh Sobol" userId="8430f2a2-602f-4dde-a79b-412efd9dd8bf" providerId="ADAL" clId="{856EF11B-C36F-45E9-B291-9169D5D6E7AF}" dt="2018-08-10T13:31:13.102" v="1737"/>
        <pc:sldMkLst>
          <pc:docMk/>
          <pc:sldMk cId="3298701185" sldId="391"/>
        </pc:sldMkLst>
        <pc:spChg chg="add">
          <ac:chgData name="Ashleigh Sobol" userId="8430f2a2-602f-4dde-a79b-412efd9dd8bf" providerId="ADAL" clId="{856EF11B-C36F-45E9-B291-9169D5D6E7AF}" dt="2018-08-10T13:31:13.102" v="1737"/>
          <ac:spMkLst>
            <pc:docMk/>
            <pc:sldMk cId="3298701185" sldId="391"/>
            <ac:spMk id="6" creationId="{44CF7E22-29F7-444B-A519-15DF5D85A799}"/>
          </ac:spMkLst>
        </pc:spChg>
        <pc:spChg chg="add">
          <ac:chgData name="Ashleigh Sobol" userId="8430f2a2-602f-4dde-a79b-412efd9dd8bf" providerId="ADAL" clId="{856EF11B-C36F-45E9-B291-9169D5D6E7AF}" dt="2018-08-10T13:31:13.102" v="1737"/>
          <ac:spMkLst>
            <pc:docMk/>
            <pc:sldMk cId="3298701185" sldId="391"/>
            <ac:spMk id="7" creationId="{A92B12C4-EAD8-4DC6-BE6C-0E7BCE2C5CC9}"/>
          </ac:spMkLst>
        </pc:spChg>
        <pc:spChg chg="mod">
          <ac:chgData name="Ashleigh Sobol" userId="8430f2a2-602f-4dde-a79b-412efd9dd8bf" providerId="ADAL" clId="{856EF11B-C36F-45E9-B291-9169D5D6E7AF}" dt="2018-08-10T13:20:41.753" v="496" actId="20577"/>
          <ac:spMkLst>
            <pc:docMk/>
            <pc:sldMk cId="3298701185" sldId="391"/>
            <ac:spMk id="19" creationId="{5252A847-DE45-4FA3-A1F8-EEBEB845FF8E}"/>
          </ac:spMkLst>
        </pc:spChg>
      </pc:sldChg>
      <pc:sldChg chg="modSp">
        <pc:chgData name="Ashleigh Sobol" userId="8430f2a2-602f-4dde-a79b-412efd9dd8bf" providerId="ADAL" clId="{856EF11B-C36F-45E9-B291-9169D5D6E7AF}" dt="2018-08-10T13:09:08.085" v="141" actId="20577"/>
        <pc:sldMkLst>
          <pc:docMk/>
          <pc:sldMk cId="338153490" sldId="393"/>
        </pc:sldMkLst>
        <pc:spChg chg="mod">
          <ac:chgData name="Ashleigh Sobol" userId="8430f2a2-602f-4dde-a79b-412efd9dd8bf" providerId="ADAL" clId="{856EF11B-C36F-45E9-B291-9169D5D6E7AF}" dt="2018-08-10T13:09:08.085" v="141" actId="20577"/>
          <ac:spMkLst>
            <pc:docMk/>
            <pc:sldMk cId="338153490" sldId="393"/>
            <ac:spMk id="19" creationId="{5252A847-DE45-4FA3-A1F8-EEBEB845FF8E}"/>
          </ac:spMkLst>
        </pc:spChg>
      </pc:sldChg>
      <pc:sldChg chg="addSp modSp add">
        <pc:chgData name="Ashleigh Sobol" userId="8430f2a2-602f-4dde-a79b-412efd9dd8bf" providerId="ADAL" clId="{856EF11B-C36F-45E9-B291-9169D5D6E7AF}" dt="2018-08-10T13:31:06.440" v="1736" actId="12788"/>
        <pc:sldMkLst>
          <pc:docMk/>
          <pc:sldMk cId="3636876703" sldId="394"/>
        </pc:sldMkLst>
        <pc:spChg chg="add mod">
          <ac:chgData name="Ashleigh Sobol" userId="8430f2a2-602f-4dde-a79b-412efd9dd8bf" providerId="ADAL" clId="{856EF11B-C36F-45E9-B291-9169D5D6E7AF}" dt="2018-08-10T13:31:06.440" v="1736" actId="12788"/>
          <ac:spMkLst>
            <pc:docMk/>
            <pc:sldMk cId="3636876703" sldId="394"/>
            <ac:spMk id="2" creationId="{68C48DF3-5E51-40C4-A119-D7D54FE5C3A4}"/>
          </ac:spMkLst>
        </pc:spChg>
        <pc:spChg chg="add mod">
          <ac:chgData name="Ashleigh Sobol" userId="8430f2a2-602f-4dde-a79b-412efd9dd8bf" providerId="ADAL" clId="{856EF11B-C36F-45E9-B291-9169D5D6E7AF}" dt="2018-08-10T13:31:02.239" v="1735" actId="12788"/>
          <ac:spMkLst>
            <pc:docMk/>
            <pc:sldMk cId="3636876703" sldId="394"/>
            <ac:spMk id="7" creationId="{48CE06F2-8FB5-4BAF-B3D8-DE5D16B9B4CD}"/>
          </ac:spMkLst>
        </pc:spChg>
        <pc:spChg chg="add mod">
          <ac:chgData name="Ashleigh Sobol" userId="8430f2a2-602f-4dde-a79b-412efd9dd8bf" providerId="ADAL" clId="{856EF11B-C36F-45E9-B291-9169D5D6E7AF}" dt="2018-08-10T13:31:06.440" v="1736" actId="12788"/>
          <ac:spMkLst>
            <pc:docMk/>
            <pc:sldMk cId="3636876703" sldId="394"/>
            <ac:spMk id="8" creationId="{32E659FB-DDBF-417B-8589-FF7CC133EEB4}"/>
          </ac:spMkLst>
        </pc:spChg>
        <pc:spChg chg="add mod">
          <ac:chgData name="Ashleigh Sobol" userId="8430f2a2-602f-4dde-a79b-412efd9dd8bf" providerId="ADAL" clId="{856EF11B-C36F-45E9-B291-9169D5D6E7AF}" dt="2018-08-10T13:31:02.239" v="1735" actId="12788"/>
          <ac:spMkLst>
            <pc:docMk/>
            <pc:sldMk cId="3636876703" sldId="394"/>
            <ac:spMk id="9" creationId="{85364CFF-335D-4B4D-B69C-912125AF3578}"/>
          </ac:spMkLst>
        </pc:spChg>
        <pc:spChg chg="mod">
          <ac:chgData name="Ashleigh Sobol" userId="8430f2a2-602f-4dde-a79b-412efd9dd8bf" providerId="ADAL" clId="{856EF11B-C36F-45E9-B291-9169D5D6E7AF}" dt="2018-08-10T13:20:55.661" v="519" actId="20577"/>
          <ac:spMkLst>
            <pc:docMk/>
            <pc:sldMk cId="3636876703" sldId="394"/>
            <ac:spMk id="19" creationId="{5252A847-DE45-4FA3-A1F8-EEBEB845FF8E}"/>
          </ac:spMkLst>
        </pc:spChg>
      </pc:sldChg>
    </pc:docChg>
  </pc:docChgLst>
  <pc:docChgLst>
    <pc:chgData name="Ivan Ho" userId="f1436a08-e78b-4b21-8f6e-512c04d63a4c" providerId="ADAL" clId="{56A5B86C-A1F8-42CD-A76D-BB80F94861BA}"/>
    <pc:docChg chg="modSld">
      <pc:chgData name="Ivan Ho" userId="f1436a08-e78b-4b21-8f6e-512c04d63a4c" providerId="ADAL" clId="{56A5B86C-A1F8-42CD-A76D-BB80F94861BA}" dt="2019-09-23T13:00:20.428" v="2" actId="404"/>
      <pc:docMkLst>
        <pc:docMk/>
      </pc:docMkLst>
      <pc:sldChg chg="modSp">
        <pc:chgData name="Ivan Ho" userId="f1436a08-e78b-4b21-8f6e-512c04d63a4c" providerId="ADAL" clId="{56A5B86C-A1F8-42CD-A76D-BB80F94861BA}" dt="2019-09-23T13:00:20.428" v="2" actId="404"/>
        <pc:sldMkLst>
          <pc:docMk/>
          <pc:sldMk cId="2637481266" sldId="256"/>
        </pc:sldMkLst>
        <pc:spChg chg="mod">
          <ac:chgData name="Ivan Ho" userId="f1436a08-e78b-4b21-8f6e-512c04d63a4c" providerId="ADAL" clId="{56A5B86C-A1F8-42CD-A76D-BB80F94861BA}" dt="2019-09-23T13:00:20.428" v="2" actId="404"/>
          <ac:spMkLst>
            <pc:docMk/>
            <pc:sldMk cId="2637481266" sldId="256"/>
            <ac:spMk id="19" creationId="{5252A847-DE45-4FA3-A1F8-EEBEB845FF8E}"/>
          </ac:spMkLst>
        </pc:spChg>
      </pc:sldChg>
      <pc:sldChg chg="modSp">
        <pc:chgData name="Ivan Ho" userId="f1436a08-e78b-4b21-8f6e-512c04d63a4c" providerId="ADAL" clId="{56A5B86C-A1F8-42CD-A76D-BB80F94861BA}" dt="2019-09-23T13:00:01.321" v="0" actId="20577"/>
        <pc:sldMkLst>
          <pc:docMk/>
          <pc:sldMk cId="338153490" sldId="393"/>
        </pc:sldMkLst>
        <pc:spChg chg="mod">
          <ac:chgData name="Ivan Ho" userId="f1436a08-e78b-4b21-8f6e-512c04d63a4c" providerId="ADAL" clId="{56A5B86C-A1F8-42CD-A76D-BB80F94861BA}" dt="2019-09-23T13:00:01.321" v="0" actId="20577"/>
          <ac:spMkLst>
            <pc:docMk/>
            <pc:sldMk cId="338153490" sldId="393"/>
            <ac:spMk id="19" creationId="{5252A847-DE45-4FA3-A1F8-EEBEB845FF8E}"/>
          </ac:spMkLst>
        </pc:spChg>
      </pc:sldChg>
    </pc:docChg>
  </pc:docChgLst>
  <pc:docChgLst>
    <pc:chgData name="Siàn Stebbings" userId="e14ea2a2-07d0-4302-97b9-16dc822a37cc" providerId="ADAL" clId="{6F09E055-2EDD-4C99-9805-219432692D1B}"/>
    <pc:docChg chg="custSel modSld">
      <pc:chgData name="Siàn Stebbings" userId="e14ea2a2-07d0-4302-97b9-16dc822a37cc" providerId="ADAL" clId="{6F09E055-2EDD-4C99-9805-219432692D1B}" dt="2018-08-31T10:21:01.272" v="39" actId="1076"/>
      <pc:docMkLst>
        <pc:docMk/>
      </pc:docMkLst>
      <pc:sldChg chg="addSp modSp">
        <pc:chgData name="Siàn Stebbings" userId="e14ea2a2-07d0-4302-97b9-16dc822a37cc" providerId="ADAL" clId="{6F09E055-2EDD-4C99-9805-219432692D1B}" dt="2018-08-31T10:21:01.272" v="39" actId="1076"/>
        <pc:sldMkLst>
          <pc:docMk/>
          <pc:sldMk cId="338153490" sldId="393"/>
        </pc:sldMkLst>
        <pc:spChg chg="add mod">
          <ac:chgData name="Siàn Stebbings" userId="e14ea2a2-07d0-4302-97b9-16dc822a37cc" providerId="ADAL" clId="{6F09E055-2EDD-4C99-9805-219432692D1B}" dt="2018-08-31T10:21:01.272" v="39" actId="1076"/>
          <ac:spMkLst>
            <pc:docMk/>
            <pc:sldMk cId="338153490" sldId="393"/>
            <ac:spMk id="2" creationId="{FD7B11CE-4E34-4D94-9551-AF372D823A1E}"/>
          </ac:spMkLst>
        </pc:spChg>
        <pc:spChg chg="mod">
          <ac:chgData name="Siàn Stebbings" userId="e14ea2a2-07d0-4302-97b9-16dc822a37cc" providerId="ADAL" clId="{6F09E055-2EDD-4C99-9805-219432692D1B}" dt="2018-08-31T10:20:47.820" v="0" actId="13926"/>
          <ac:spMkLst>
            <pc:docMk/>
            <pc:sldMk cId="338153490" sldId="393"/>
            <ac:spMk id="19" creationId="{5252A847-DE45-4FA3-A1F8-EEBEB845FF8E}"/>
          </ac:spMkLst>
        </pc:spChg>
      </pc:sldChg>
    </pc:docChg>
  </pc:docChgLst>
  <pc:docChgLst>
    <pc:chgData name="Lee Peckover" userId="5895743b-be28-4676-8a25-8aee7e374520" providerId="ADAL" clId="{6E1A34D9-FB8D-4534-890F-E63E370D0347}"/>
    <pc:docChg chg="undo custSel addSld delSld modSld">
      <pc:chgData name="Lee Peckover" userId="5895743b-be28-4676-8a25-8aee7e374520" providerId="ADAL" clId="{6E1A34D9-FB8D-4534-890F-E63E370D0347}" dt="2018-08-31T10:07:22.918" v="303" actId="6549"/>
      <pc:docMkLst>
        <pc:docMk/>
      </pc:docMkLst>
      <pc:sldChg chg="modSp">
        <pc:chgData name="Lee Peckover" userId="5895743b-be28-4676-8a25-8aee7e374520" providerId="ADAL" clId="{6E1A34D9-FB8D-4534-890F-E63E370D0347}" dt="2018-08-29T11:29:34.616" v="16"/>
        <pc:sldMkLst>
          <pc:docMk/>
          <pc:sldMk cId="2637481266" sldId="256"/>
        </pc:sldMkLst>
        <pc:spChg chg="mod">
          <ac:chgData name="Lee Peckover" userId="5895743b-be28-4676-8a25-8aee7e374520" providerId="ADAL" clId="{6E1A34D9-FB8D-4534-890F-E63E370D0347}" dt="2018-08-29T11:29:34.616" v="16"/>
          <ac:spMkLst>
            <pc:docMk/>
            <pc:sldMk cId="2637481266" sldId="256"/>
            <ac:spMk id="19" creationId="{5252A847-DE45-4FA3-A1F8-EEBEB845FF8E}"/>
          </ac:spMkLst>
        </pc:spChg>
      </pc:sldChg>
      <pc:sldChg chg="addSp delSp modSp">
        <pc:chgData name="Lee Peckover" userId="5895743b-be28-4676-8a25-8aee7e374520" providerId="ADAL" clId="{6E1A34D9-FB8D-4534-890F-E63E370D0347}" dt="2018-08-31T09:47:00.223" v="151" actId="20577"/>
        <pc:sldMkLst>
          <pc:docMk/>
          <pc:sldMk cId="636014570" sldId="314"/>
        </pc:sldMkLst>
        <pc:spChg chg="add del">
          <ac:chgData name="Lee Peckover" userId="5895743b-be28-4676-8a25-8aee7e374520" providerId="ADAL" clId="{6E1A34D9-FB8D-4534-890F-E63E370D0347}" dt="2018-08-31T09:36:50.082" v="116" actId="478"/>
          <ac:spMkLst>
            <pc:docMk/>
            <pc:sldMk cId="636014570" sldId="314"/>
            <ac:spMk id="2" creationId="{E34F4B33-956D-48E4-B8EF-1BCC6DF5001D}"/>
          </ac:spMkLst>
        </pc:spChg>
        <pc:spChg chg="add mod">
          <ac:chgData name="Lee Peckover" userId="5895743b-be28-4676-8a25-8aee7e374520" providerId="ADAL" clId="{6E1A34D9-FB8D-4534-890F-E63E370D0347}" dt="2018-08-31T09:39:13.785" v="129" actId="1582"/>
          <ac:spMkLst>
            <pc:docMk/>
            <pc:sldMk cId="636014570" sldId="314"/>
            <ac:spMk id="7" creationId="{2E65909D-5B24-410A-9853-AA8D160ACDFB}"/>
          </ac:spMkLst>
        </pc:spChg>
        <pc:spChg chg="mod">
          <ac:chgData name="Lee Peckover" userId="5895743b-be28-4676-8a25-8aee7e374520" providerId="ADAL" clId="{6E1A34D9-FB8D-4534-890F-E63E370D0347}" dt="2018-08-31T09:47:00.223" v="151" actId="20577"/>
          <ac:spMkLst>
            <pc:docMk/>
            <pc:sldMk cId="636014570" sldId="314"/>
            <ac:spMk id="19" creationId="{5252A847-DE45-4FA3-A1F8-EEBEB845FF8E}"/>
          </ac:spMkLst>
        </pc:spChg>
      </pc:sldChg>
      <pc:sldChg chg="modSp">
        <pc:chgData name="Lee Peckover" userId="5895743b-be28-4676-8a25-8aee7e374520" providerId="ADAL" clId="{6E1A34D9-FB8D-4534-890F-E63E370D0347}" dt="2018-08-31T10:03:46.621" v="262" actId="20577"/>
        <pc:sldMkLst>
          <pc:docMk/>
          <pc:sldMk cId="310986706" sldId="386"/>
        </pc:sldMkLst>
        <pc:spChg chg="mod">
          <ac:chgData name="Lee Peckover" userId="5895743b-be28-4676-8a25-8aee7e374520" providerId="ADAL" clId="{6E1A34D9-FB8D-4534-890F-E63E370D0347}" dt="2018-08-31T10:03:46.621" v="262" actId="20577"/>
          <ac:spMkLst>
            <pc:docMk/>
            <pc:sldMk cId="310986706" sldId="386"/>
            <ac:spMk id="19" creationId="{5252A847-DE45-4FA3-A1F8-EEBEB845FF8E}"/>
          </ac:spMkLst>
        </pc:spChg>
      </pc:sldChg>
      <pc:sldChg chg="modSp">
        <pc:chgData name="Lee Peckover" userId="5895743b-be28-4676-8a25-8aee7e374520" providerId="ADAL" clId="{6E1A34D9-FB8D-4534-890F-E63E370D0347}" dt="2018-08-29T13:08:54.538" v="18" actId="207"/>
        <pc:sldMkLst>
          <pc:docMk/>
          <pc:sldMk cId="3401100034" sldId="390"/>
        </pc:sldMkLst>
        <pc:spChg chg="mod">
          <ac:chgData name="Lee Peckover" userId="5895743b-be28-4676-8a25-8aee7e374520" providerId="ADAL" clId="{6E1A34D9-FB8D-4534-890F-E63E370D0347}" dt="2018-08-29T13:08:54.538" v="18" actId="207"/>
          <ac:spMkLst>
            <pc:docMk/>
            <pc:sldMk cId="3401100034" sldId="390"/>
            <ac:spMk id="7" creationId="{C0CD6503-388C-4F9E-9FB0-9053D8579D01}"/>
          </ac:spMkLst>
        </pc:spChg>
      </pc:sldChg>
      <pc:sldChg chg="modSp">
        <pc:chgData name="Lee Peckover" userId="5895743b-be28-4676-8a25-8aee7e374520" providerId="ADAL" clId="{6E1A34D9-FB8D-4534-890F-E63E370D0347}" dt="2018-08-29T13:11:06.926" v="33" actId="20577"/>
        <pc:sldMkLst>
          <pc:docMk/>
          <pc:sldMk cId="3298701185" sldId="391"/>
        </pc:sldMkLst>
        <pc:spChg chg="mod">
          <ac:chgData name="Lee Peckover" userId="5895743b-be28-4676-8a25-8aee7e374520" providerId="ADAL" clId="{6E1A34D9-FB8D-4534-890F-E63E370D0347}" dt="2018-08-29T13:11:06.926" v="33" actId="20577"/>
          <ac:spMkLst>
            <pc:docMk/>
            <pc:sldMk cId="3298701185" sldId="391"/>
            <ac:spMk id="19" creationId="{5252A847-DE45-4FA3-A1F8-EEBEB845FF8E}"/>
          </ac:spMkLst>
        </pc:spChg>
      </pc:sldChg>
      <pc:sldChg chg="modSp">
        <pc:chgData name="Lee Peckover" userId="5895743b-be28-4676-8a25-8aee7e374520" providerId="ADAL" clId="{6E1A34D9-FB8D-4534-890F-E63E370D0347}" dt="2018-08-29T13:11:02.033" v="32" actId="20577"/>
        <pc:sldMkLst>
          <pc:docMk/>
          <pc:sldMk cId="3636876703" sldId="394"/>
        </pc:sldMkLst>
        <pc:spChg chg="mod">
          <ac:chgData name="Lee Peckover" userId="5895743b-be28-4676-8a25-8aee7e374520" providerId="ADAL" clId="{6E1A34D9-FB8D-4534-890F-E63E370D0347}" dt="2018-08-29T13:11:02.033" v="32" actId="20577"/>
          <ac:spMkLst>
            <pc:docMk/>
            <pc:sldMk cId="3636876703" sldId="394"/>
            <ac:spMk id="19" creationId="{5252A847-DE45-4FA3-A1F8-EEBEB845FF8E}"/>
          </ac:spMkLst>
        </pc:spChg>
      </pc:sldChg>
      <pc:sldChg chg="addSp modSp add">
        <pc:chgData name="Lee Peckover" userId="5895743b-be28-4676-8a25-8aee7e374520" providerId="ADAL" clId="{6E1A34D9-FB8D-4534-890F-E63E370D0347}" dt="2018-08-29T13:16:23.708" v="85" actId="1076"/>
        <pc:sldMkLst>
          <pc:docMk/>
          <pc:sldMk cId="1586087971" sldId="395"/>
        </pc:sldMkLst>
        <pc:spChg chg="mod">
          <ac:chgData name="Lee Peckover" userId="5895743b-be28-4676-8a25-8aee7e374520" providerId="ADAL" clId="{6E1A34D9-FB8D-4534-890F-E63E370D0347}" dt="2018-08-29T13:16:14.247" v="83" actId="403"/>
          <ac:spMkLst>
            <pc:docMk/>
            <pc:sldMk cId="1586087971" sldId="395"/>
            <ac:spMk id="7" creationId="{4ADE0492-BBCA-40C4-9599-DB0230274C5C}"/>
          </ac:spMkLst>
        </pc:spChg>
        <pc:spChg chg="mod">
          <ac:chgData name="Lee Peckover" userId="5895743b-be28-4676-8a25-8aee7e374520" providerId="ADAL" clId="{6E1A34D9-FB8D-4534-890F-E63E370D0347}" dt="2018-08-29T13:16:14.247" v="83" actId="403"/>
          <ac:spMkLst>
            <pc:docMk/>
            <pc:sldMk cId="1586087971" sldId="395"/>
            <ac:spMk id="8" creationId="{58F8E49C-6BD3-48FA-8F85-6D5221629F77}"/>
          </ac:spMkLst>
        </pc:spChg>
        <pc:spChg chg="mod">
          <ac:chgData name="Lee Peckover" userId="5895743b-be28-4676-8a25-8aee7e374520" providerId="ADAL" clId="{6E1A34D9-FB8D-4534-890F-E63E370D0347}" dt="2018-08-29T13:16:14.247" v="83" actId="403"/>
          <ac:spMkLst>
            <pc:docMk/>
            <pc:sldMk cId="1586087971" sldId="395"/>
            <ac:spMk id="9" creationId="{5232021C-DF64-4C55-9B67-AFF56B54502B}"/>
          </ac:spMkLst>
        </pc:spChg>
        <pc:spChg chg="mod">
          <ac:chgData name="Lee Peckover" userId="5895743b-be28-4676-8a25-8aee7e374520" providerId="ADAL" clId="{6E1A34D9-FB8D-4534-890F-E63E370D0347}" dt="2018-08-29T13:15:48.520" v="74" actId="404"/>
          <ac:spMkLst>
            <pc:docMk/>
            <pc:sldMk cId="1586087971" sldId="395"/>
            <ac:spMk id="19" creationId="{5252A847-DE45-4FA3-A1F8-EEBEB845FF8E}"/>
          </ac:spMkLst>
        </pc:spChg>
        <pc:grpChg chg="add mod">
          <ac:chgData name="Lee Peckover" userId="5895743b-be28-4676-8a25-8aee7e374520" providerId="ADAL" clId="{6E1A34D9-FB8D-4534-890F-E63E370D0347}" dt="2018-08-29T13:16:23.708" v="85" actId="1076"/>
          <ac:grpSpMkLst>
            <pc:docMk/>
            <pc:sldMk cId="1586087971" sldId="395"/>
            <ac:grpSpMk id="6" creationId="{8DD46644-0A3C-4533-9974-6D8BD27477AA}"/>
          </ac:grpSpMkLst>
        </pc:grpChg>
      </pc:sldChg>
      <pc:sldChg chg="addSp modSp add">
        <pc:chgData name="Lee Peckover" userId="5895743b-be28-4676-8a25-8aee7e374520" providerId="ADAL" clId="{6E1A34D9-FB8D-4534-890F-E63E370D0347}" dt="2018-08-29T13:18:00.957" v="106" actId="1076"/>
        <pc:sldMkLst>
          <pc:docMk/>
          <pc:sldMk cId="1409502562" sldId="396"/>
        </pc:sldMkLst>
        <pc:spChg chg="mod">
          <ac:chgData name="Lee Peckover" userId="5895743b-be28-4676-8a25-8aee7e374520" providerId="ADAL" clId="{6E1A34D9-FB8D-4534-890F-E63E370D0347}" dt="2018-08-29T13:18:00.957" v="106" actId="1076"/>
          <ac:spMkLst>
            <pc:docMk/>
            <pc:sldMk cId="1409502562" sldId="396"/>
            <ac:spMk id="7" creationId="{3D3A33AC-FA5A-4DAE-8180-84EBFDFEFBE6}"/>
          </ac:spMkLst>
        </pc:spChg>
        <pc:spChg chg="mod">
          <ac:chgData name="Lee Peckover" userId="5895743b-be28-4676-8a25-8aee7e374520" providerId="ADAL" clId="{6E1A34D9-FB8D-4534-890F-E63E370D0347}" dt="2018-08-29T13:17:42.232" v="102" actId="403"/>
          <ac:spMkLst>
            <pc:docMk/>
            <pc:sldMk cId="1409502562" sldId="396"/>
            <ac:spMk id="8" creationId="{4A6CF7C6-DE93-4A5F-8254-0BAC6920F50F}"/>
          </ac:spMkLst>
        </pc:spChg>
        <pc:spChg chg="mod">
          <ac:chgData name="Lee Peckover" userId="5895743b-be28-4676-8a25-8aee7e374520" providerId="ADAL" clId="{6E1A34D9-FB8D-4534-890F-E63E370D0347}" dt="2018-08-29T13:17:42.232" v="102" actId="403"/>
          <ac:spMkLst>
            <pc:docMk/>
            <pc:sldMk cId="1409502562" sldId="396"/>
            <ac:spMk id="9" creationId="{FB62301E-88E2-4D33-BBD5-D5F580F9F369}"/>
          </ac:spMkLst>
        </pc:spChg>
        <pc:spChg chg="mod">
          <ac:chgData name="Lee Peckover" userId="5895743b-be28-4676-8a25-8aee7e374520" providerId="ADAL" clId="{6E1A34D9-FB8D-4534-890F-E63E370D0347}" dt="2018-08-29T13:17:51.676" v="104" actId="20577"/>
          <ac:spMkLst>
            <pc:docMk/>
            <pc:sldMk cId="1409502562" sldId="396"/>
            <ac:spMk id="19" creationId="{5252A847-DE45-4FA3-A1F8-EEBEB845FF8E}"/>
          </ac:spMkLst>
        </pc:spChg>
        <pc:grpChg chg="add mod">
          <ac:chgData name="Lee Peckover" userId="5895743b-be28-4676-8a25-8aee7e374520" providerId="ADAL" clId="{6E1A34D9-FB8D-4534-890F-E63E370D0347}" dt="2018-08-29T13:17:47.265" v="103" actId="1076"/>
          <ac:grpSpMkLst>
            <pc:docMk/>
            <pc:sldMk cId="1409502562" sldId="396"/>
            <ac:grpSpMk id="6" creationId="{508FF5A4-5B7D-4890-8961-E49F569B964D}"/>
          </ac:grpSpMkLst>
        </pc:grpChg>
      </pc:sldChg>
      <pc:sldChg chg="modSp add">
        <pc:chgData name="Lee Peckover" userId="5895743b-be28-4676-8a25-8aee7e374520" providerId="ADAL" clId="{6E1A34D9-FB8D-4534-890F-E63E370D0347}" dt="2018-08-29T13:14:40.170" v="57" actId="20577"/>
        <pc:sldMkLst>
          <pc:docMk/>
          <pc:sldMk cId="211602494" sldId="397"/>
        </pc:sldMkLst>
        <pc:graphicFrameChg chg="modGraphic">
          <ac:chgData name="Lee Peckover" userId="5895743b-be28-4676-8a25-8aee7e374520" providerId="ADAL" clId="{6E1A34D9-FB8D-4534-890F-E63E370D0347}" dt="2018-08-29T13:14:40.170" v="57" actId="20577"/>
          <ac:graphicFrameMkLst>
            <pc:docMk/>
            <pc:sldMk cId="211602494" sldId="397"/>
            <ac:graphicFrameMk id="6" creationId="{86265678-AE67-480C-9CBE-52C49CD0F3B0}"/>
          </ac:graphicFrameMkLst>
        </pc:graphicFrameChg>
      </pc:sldChg>
      <pc:sldChg chg="modSp add">
        <pc:chgData name="Lee Peckover" userId="5895743b-be28-4676-8a25-8aee7e374520" providerId="ADAL" clId="{6E1A34D9-FB8D-4534-890F-E63E370D0347}" dt="2018-08-29T13:15:18.111" v="68" actId="207"/>
        <pc:sldMkLst>
          <pc:docMk/>
          <pc:sldMk cId="3786973857" sldId="398"/>
        </pc:sldMkLst>
        <pc:graphicFrameChg chg="modGraphic">
          <ac:chgData name="Lee Peckover" userId="5895743b-be28-4676-8a25-8aee7e374520" providerId="ADAL" clId="{6E1A34D9-FB8D-4534-890F-E63E370D0347}" dt="2018-08-29T13:15:18.111" v="68" actId="207"/>
          <ac:graphicFrameMkLst>
            <pc:docMk/>
            <pc:sldMk cId="3786973857" sldId="398"/>
            <ac:graphicFrameMk id="6" creationId="{86265678-AE67-480C-9CBE-52C49CD0F3B0}"/>
          </ac:graphicFrameMkLst>
        </pc:graphicFrameChg>
      </pc:sldChg>
      <pc:sldChg chg="modSp add">
        <pc:chgData name="Lee Peckover" userId="5895743b-be28-4676-8a25-8aee7e374520" providerId="ADAL" clId="{6E1A34D9-FB8D-4534-890F-E63E370D0347}" dt="2018-08-29T13:16:45.416" v="88" actId="207"/>
        <pc:sldMkLst>
          <pc:docMk/>
          <pc:sldMk cId="2908703608" sldId="399"/>
        </pc:sldMkLst>
        <pc:spChg chg="mod">
          <ac:chgData name="Lee Peckover" userId="5895743b-be28-4676-8a25-8aee7e374520" providerId="ADAL" clId="{6E1A34D9-FB8D-4534-890F-E63E370D0347}" dt="2018-08-29T13:16:45.416" v="88" actId="207"/>
          <ac:spMkLst>
            <pc:docMk/>
            <pc:sldMk cId="2908703608" sldId="399"/>
            <ac:spMk id="7" creationId="{4ADE0492-BBCA-40C4-9599-DB0230274C5C}"/>
          </ac:spMkLst>
        </pc:spChg>
        <pc:spChg chg="mod">
          <ac:chgData name="Lee Peckover" userId="5895743b-be28-4676-8a25-8aee7e374520" providerId="ADAL" clId="{6E1A34D9-FB8D-4534-890F-E63E370D0347}" dt="2018-08-29T13:16:45.416" v="88" actId="207"/>
          <ac:spMkLst>
            <pc:docMk/>
            <pc:sldMk cId="2908703608" sldId="399"/>
            <ac:spMk id="8" creationId="{58F8E49C-6BD3-48FA-8F85-6D5221629F77}"/>
          </ac:spMkLst>
        </pc:spChg>
        <pc:spChg chg="mod">
          <ac:chgData name="Lee Peckover" userId="5895743b-be28-4676-8a25-8aee7e374520" providerId="ADAL" clId="{6E1A34D9-FB8D-4534-890F-E63E370D0347}" dt="2018-08-29T13:16:36.361" v="87" actId="207"/>
          <ac:spMkLst>
            <pc:docMk/>
            <pc:sldMk cId="2908703608" sldId="399"/>
            <ac:spMk id="9" creationId="{5232021C-DF64-4C55-9B67-AFF56B54502B}"/>
          </ac:spMkLst>
        </pc:spChg>
      </pc:sldChg>
      <pc:sldChg chg="modSp add">
        <pc:chgData name="Lee Peckover" userId="5895743b-be28-4676-8a25-8aee7e374520" providerId="ADAL" clId="{6E1A34D9-FB8D-4534-890F-E63E370D0347}" dt="2018-08-29T13:18:28.051" v="111" actId="207"/>
        <pc:sldMkLst>
          <pc:docMk/>
          <pc:sldMk cId="2927920332" sldId="400"/>
        </pc:sldMkLst>
        <pc:spChg chg="mod">
          <ac:chgData name="Lee Peckover" userId="5895743b-be28-4676-8a25-8aee7e374520" providerId="ADAL" clId="{6E1A34D9-FB8D-4534-890F-E63E370D0347}" dt="2018-08-29T13:18:28.051" v="111" actId="207"/>
          <ac:spMkLst>
            <pc:docMk/>
            <pc:sldMk cId="2927920332" sldId="400"/>
            <ac:spMk id="7" creationId="{3D3A33AC-FA5A-4DAE-8180-84EBFDFEFBE6}"/>
          </ac:spMkLst>
        </pc:spChg>
        <pc:spChg chg="mod">
          <ac:chgData name="Lee Peckover" userId="5895743b-be28-4676-8a25-8aee7e374520" providerId="ADAL" clId="{6E1A34D9-FB8D-4534-890F-E63E370D0347}" dt="2018-08-29T13:18:21.150" v="110" actId="207"/>
          <ac:spMkLst>
            <pc:docMk/>
            <pc:sldMk cId="2927920332" sldId="400"/>
            <ac:spMk id="8" creationId="{4A6CF7C6-DE93-4A5F-8254-0BAC6920F50F}"/>
          </ac:spMkLst>
        </pc:spChg>
        <pc:spChg chg="mod">
          <ac:chgData name="Lee Peckover" userId="5895743b-be28-4676-8a25-8aee7e374520" providerId="ADAL" clId="{6E1A34D9-FB8D-4534-890F-E63E370D0347}" dt="2018-08-29T13:18:28.051" v="111" actId="207"/>
          <ac:spMkLst>
            <pc:docMk/>
            <pc:sldMk cId="2927920332" sldId="400"/>
            <ac:spMk id="9" creationId="{FB62301E-88E2-4D33-BBD5-D5F580F9F369}"/>
          </ac:spMkLst>
        </pc:spChg>
      </pc:sldChg>
      <pc:sldChg chg="addSp modSp add del">
        <pc:chgData name="Lee Peckover" userId="5895743b-be28-4676-8a25-8aee7e374520" providerId="ADAL" clId="{6E1A34D9-FB8D-4534-890F-E63E370D0347}" dt="2018-08-31T10:07:17.656" v="301" actId="2696"/>
        <pc:sldMkLst>
          <pc:docMk/>
          <pc:sldMk cId="2475263651" sldId="401"/>
        </pc:sldMkLst>
        <pc:spChg chg="mod">
          <ac:chgData name="Lee Peckover" userId="5895743b-be28-4676-8a25-8aee7e374520" providerId="ADAL" clId="{6E1A34D9-FB8D-4534-890F-E63E370D0347}" dt="2018-08-31T10:04:42.452" v="270" actId="403"/>
          <ac:spMkLst>
            <pc:docMk/>
            <pc:sldMk cId="2475263651" sldId="401"/>
            <ac:spMk id="19" creationId="{5252A847-DE45-4FA3-A1F8-EEBEB845FF8E}"/>
          </ac:spMkLst>
        </pc:spChg>
        <pc:graphicFrameChg chg="add mod modGraphic">
          <ac:chgData name="Lee Peckover" userId="5895743b-be28-4676-8a25-8aee7e374520" providerId="ADAL" clId="{6E1A34D9-FB8D-4534-890F-E63E370D0347}" dt="2018-08-31T10:05:48.055" v="287" actId="2084"/>
          <ac:graphicFrameMkLst>
            <pc:docMk/>
            <pc:sldMk cId="2475263651" sldId="401"/>
            <ac:graphicFrameMk id="6" creationId="{FCDF6F92-BBAB-4883-AD06-0F6CACC15643}"/>
          </ac:graphicFrameMkLst>
        </pc:graphicFrameChg>
      </pc:sldChg>
      <pc:sldChg chg="modSp add">
        <pc:chgData name="Lee Peckover" userId="5895743b-be28-4676-8a25-8aee7e374520" providerId="ADAL" clId="{6E1A34D9-FB8D-4534-890F-E63E370D0347}" dt="2018-08-31T10:02:27.089" v="242" actId="20577"/>
        <pc:sldMkLst>
          <pc:docMk/>
          <pc:sldMk cId="2974276758" sldId="402"/>
        </pc:sldMkLst>
        <pc:spChg chg="mod">
          <ac:chgData name="Lee Peckover" userId="5895743b-be28-4676-8a25-8aee7e374520" providerId="ADAL" clId="{6E1A34D9-FB8D-4534-890F-E63E370D0347}" dt="2018-08-31T10:02:27.089" v="242" actId="20577"/>
          <ac:spMkLst>
            <pc:docMk/>
            <pc:sldMk cId="2974276758" sldId="402"/>
            <ac:spMk id="19" creationId="{5252A847-DE45-4FA3-A1F8-EEBEB845FF8E}"/>
          </ac:spMkLst>
        </pc:spChg>
      </pc:sldChg>
      <pc:sldChg chg="add">
        <pc:chgData name="Lee Peckover" userId="5895743b-be28-4676-8a25-8aee7e374520" providerId="ADAL" clId="{6E1A34D9-FB8D-4534-890F-E63E370D0347}" dt="2018-08-31T10:03:43.695" v="261"/>
        <pc:sldMkLst>
          <pc:docMk/>
          <pc:sldMk cId="1935572396" sldId="403"/>
        </pc:sldMkLst>
      </pc:sldChg>
      <pc:sldChg chg="modSp add">
        <pc:chgData name="Lee Peckover" userId="5895743b-be28-4676-8a25-8aee7e374520" providerId="ADAL" clId="{6E1A34D9-FB8D-4534-890F-E63E370D0347}" dt="2018-08-31T10:07:22.918" v="303" actId="6549"/>
        <pc:sldMkLst>
          <pc:docMk/>
          <pc:sldMk cId="3311174947" sldId="404"/>
        </pc:sldMkLst>
        <pc:graphicFrameChg chg="mod modGraphic">
          <ac:chgData name="Lee Peckover" userId="5895743b-be28-4676-8a25-8aee7e374520" providerId="ADAL" clId="{6E1A34D9-FB8D-4534-890F-E63E370D0347}" dt="2018-08-31T10:07:22.918" v="303" actId="6549"/>
          <ac:graphicFrameMkLst>
            <pc:docMk/>
            <pc:sldMk cId="3311174947" sldId="404"/>
            <ac:graphicFrameMk id="6" creationId="{FCDF6F92-BBAB-4883-AD06-0F6CACC15643}"/>
          </ac:graphicFrameMkLst>
        </pc:graphicFrameChg>
      </pc:sldChg>
      <pc:sldChg chg="add">
        <pc:chgData name="Lee Peckover" userId="5895743b-be28-4676-8a25-8aee7e374520" providerId="ADAL" clId="{6E1A34D9-FB8D-4534-890F-E63E370D0347}" dt="2018-08-31T10:07:19.539" v="302"/>
        <pc:sldMkLst>
          <pc:docMk/>
          <pc:sldMk cId="3073464443" sldId="40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20/03/2020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20/03/2020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1 – Ready to Write</a:t>
            </a:r>
            <a:r>
              <a:rPr lang="en-GB" b="1" dirty="0">
                <a:solidFill>
                  <a:schemeClr val="bg2">
                    <a:lumMod val="50000"/>
                  </a:schemeClr>
                </a:solidFill>
                <a:latin typeface="Century Gothic" panose="020B0502020202020204" pitchFamily="34" charset="0"/>
              </a:rPr>
              <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10: Using Paragraphs</a:t>
            </a:r>
            <a:endParaRPr lang="en-GB" sz="12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0D6E3910-CB36-4D29-8B6A-99B867FCFF25}"/>
              </a:ext>
            </a:extLst>
          </p:cNvPr>
          <p:cNvGrpSpPr/>
          <p:nvPr/>
        </p:nvGrpSpPr>
        <p:grpSpPr>
          <a:xfrm>
            <a:off x="59531" y="6454317"/>
            <a:ext cx="1238534" cy="403683"/>
            <a:chOff x="68077" y="6454317"/>
            <a:chExt cx="1238534" cy="403683"/>
          </a:xfrm>
        </p:grpSpPr>
        <p:sp>
          <p:nvSpPr>
            <p:cNvPr id="8" name="TextBox 8">
              <a:extLst>
                <a:ext uri="{FF2B5EF4-FFF2-40B4-BE49-F238E27FC236}">
                  <a16:creationId xmlns:a16="http://schemas.microsoft.com/office/drawing/2014/main" id="{2AD8736A-3B9F-4C3F-AA19-BE8ADA0D780A}"/>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749BA655-EB10-40A4-B54D-9815577980F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What is a paragraph? </a:t>
            </a:r>
          </a:p>
          <a:p>
            <a:r>
              <a:rPr lang="en-GB" sz="2000" b="1" dirty="0">
                <a:solidFill>
                  <a:schemeClr val="tx1"/>
                </a:solidFill>
                <a:latin typeface="Century Gothic" panose="020B0502020202020204" pitchFamily="34" charset="0"/>
              </a:rPr>
              <a:t/>
            </a: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What does fiction mean? </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What does non-fiction mean?</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Which paragraph is fiction? Which paragraph is non-fiction?</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9" name="TextBox 8">
            <a:extLst>
              <a:ext uri="{FF2B5EF4-FFF2-40B4-BE49-F238E27FC236}">
                <a16:creationId xmlns:a16="http://schemas.microsoft.com/office/drawing/2014/main" id="{9299D675-4B1A-49A5-813B-366188CEDE1A}"/>
              </a:ext>
            </a:extLst>
          </p:cNvPr>
          <p:cNvSpPr txBox="1"/>
          <p:nvPr/>
        </p:nvSpPr>
        <p:spPr>
          <a:xfrm>
            <a:off x="406400" y="3543300"/>
            <a:ext cx="3733800" cy="2554545"/>
          </a:xfrm>
          <a:prstGeom prst="rect">
            <a:avLst/>
          </a:prstGeom>
          <a:noFill/>
        </p:spPr>
        <p:txBody>
          <a:bodyPr wrap="square" rtlCol="0">
            <a:spAutoFit/>
          </a:bodyPr>
          <a:lstStyle/>
          <a:p>
            <a:r>
              <a:rPr lang="en-GB" sz="2000" b="1" dirty="0">
                <a:latin typeface="Century Gothic" panose="020B0502020202020204" pitchFamily="34" charset="0"/>
              </a:rPr>
              <a:t>Teddy the wolf took a deep breath before knocking on the door. He knew he wasn’t very popular with the Three Little Pigs, but the party sounded like it was so much fun! He hoped they would let him join in. </a:t>
            </a:r>
          </a:p>
        </p:txBody>
      </p:sp>
      <p:sp>
        <p:nvSpPr>
          <p:cNvPr id="10" name="TextBox 9">
            <a:extLst>
              <a:ext uri="{FF2B5EF4-FFF2-40B4-BE49-F238E27FC236}">
                <a16:creationId xmlns:a16="http://schemas.microsoft.com/office/drawing/2014/main" id="{B85217E5-01FA-4D24-9420-E7552B9DB15A}"/>
              </a:ext>
            </a:extLst>
          </p:cNvPr>
          <p:cNvSpPr txBox="1"/>
          <p:nvPr/>
        </p:nvSpPr>
        <p:spPr>
          <a:xfrm>
            <a:off x="4368800" y="3543299"/>
            <a:ext cx="4372898" cy="2554545"/>
          </a:xfrm>
          <a:prstGeom prst="rect">
            <a:avLst/>
          </a:prstGeom>
          <a:noFill/>
        </p:spPr>
        <p:txBody>
          <a:bodyPr wrap="square" rtlCol="0">
            <a:spAutoFit/>
          </a:bodyPr>
          <a:lstStyle/>
          <a:p>
            <a:r>
              <a:rPr lang="en-GB" sz="2000" b="1" u="sng" dirty="0">
                <a:latin typeface="Century Gothic" panose="020B0502020202020204" pitchFamily="34" charset="0"/>
              </a:rPr>
              <a:t>Dancing Bees</a:t>
            </a:r>
            <a:r>
              <a:rPr lang="en-GB" sz="2000" b="1" dirty="0">
                <a:latin typeface="Century Gothic" panose="020B0502020202020204" pitchFamily="34" charset="0"/>
              </a:rPr>
              <a:t/>
            </a:r>
            <a:br>
              <a:rPr lang="en-GB" sz="2000" b="1" dirty="0">
                <a:latin typeface="Century Gothic" panose="020B0502020202020204" pitchFamily="34" charset="0"/>
              </a:rPr>
            </a:br>
            <a:r>
              <a:rPr lang="en-GB" sz="2000" b="1" dirty="0" err="1">
                <a:latin typeface="Century Gothic" panose="020B0502020202020204" pitchFamily="34" charset="0"/>
              </a:rPr>
              <a:t>Bees</a:t>
            </a:r>
            <a:r>
              <a:rPr lang="en-GB" sz="2000" b="1" dirty="0">
                <a:latin typeface="Century Gothic" panose="020B0502020202020204" pitchFamily="34" charset="0"/>
              </a:rPr>
              <a:t> have a special way of letting other bees know where to find pollen. The ‘waggle dance’ is a figure-of-eight dance routine that communicates the direction and distance of flowers to other bees in the hive.</a:t>
            </a:r>
          </a:p>
        </p:txBody>
      </p:sp>
    </p:spTree>
    <p:extLst>
      <p:ext uri="{BB962C8B-B14F-4D97-AF65-F5344CB8AC3E}">
        <p14:creationId xmlns:p14="http://schemas.microsoft.com/office/powerpoint/2010/main" val="2536353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What is a paragraph? </a:t>
            </a:r>
            <a:r>
              <a:rPr lang="en-GB" sz="2000" b="1" dirty="0">
                <a:solidFill>
                  <a:srgbClr val="FF0000"/>
                </a:solidFill>
                <a:latin typeface="Century Gothic" panose="020B0502020202020204" pitchFamily="34" charset="0"/>
              </a:rPr>
              <a:t>A group of sentences about one topic</a:t>
            </a:r>
          </a:p>
          <a:p>
            <a:r>
              <a:rPr lang="en-GB" sz="2000" b="1" dirty="0">
                <a:solidFill>
                  <a:schemeClr val="tx1"/>
                </a:solidFill>
                <a:latin typeface="Century Gothic" panose="020B0502020202020204" pitchFamily="34" charset="0"/>
              </a:rPr>
              <a:t/>
            </a: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What does fiction mean? </a:t>
            </a:r>
            <a:r>
              <a:rPr lang="en-GB" sz="2000" b="1" dirty="0">
                <a:solidFill>
                  <a:srgbClr val="FF0000"/>
                </a:solidFill>
                <a:latin typeface="Century Gothic" panose="020B0502020202020204" pitchFamily="34" charset="0"/>
              </a:rPr>
              <a:t>Made-up and untrue</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What does non-fiction mean? </a:t>
            </a:r>
            <a:r>
              <a:rPr lang="en-GB" sz="2000" b="1" dirty="0">
                <a:solidFill>
                  <a:srgbClr val="FF0000"/>
                </a:solidFill>
                <a:latin typeface="Century Gothic" panose="020B0502020202020204" pitchFamily="34" charset="0"/>
              </a:rPr>
              <a:t>Informative and factual</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Which paragraph is fiction? Which paragraph is non-fiction?</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9" name="TextBox 8">
            <a:extLst>
              <a:ext uri="{FF2B5EF4-FFF2-40B4-BE49-F238E27FC236}">
                <a16:creationId xmlns:a16="http://schemas.microsoft.com/office/drawing/2014/main" id="{9299D675-4B1A-49A5-813B-366188CEDE1A}"/>
              </a:ext>
            </a:extLst>
          </p:cNvPr>
          <p:cNvSpPr txBox="1"/>
          <p:nvPr/>
        </p:nvSpPr>
        <p:spPr>
          <a:xfrm>
            <a:off x="406400" y="3543300"/>
            <a:ext cx="3733800" cy="2554545"/>
          </a:xfrm>
          <a:prstGeom prst="rect">
            <a:avLst/>
          </a:prstGeom>
          <a:noFill/>
        </p:spPr>
        <p:txBody>
          <a:bodyPr wrap="square" rtlCol="0">
            <a:spAutoFit/>
          </a:bodyPr>
          <a:lstStyle/>
          <a:p>
            <a:r>
              <a:rPr lang="en-GB" sz="2000" b="1" dirty="0">
                <a:latin typeface="Century Gothic" panose="020B0502020202020204" pitchFamily="34" charset="0"/>
              </a:rPr>
              <a:t>Teddy the wolf took a deep breath before knocking on the door. He knew he wasn’t very popular with the Three Little Pigs, but the party sounded like it was so much fun! He hoped they would let him join in. </a:t>
            </a:r>
          </a:p>
        </p:txBody>
      </p:sp>
      <p:sp>
        <p:nvSpPr>
          <p:cNvPr id="10" name="TextBox 9">
            <a:extLst>
              <a:ext uri="{FF2B5EF4-FFF2-40B4-BE49-F238E27FC236}">
                <a16:creationId xmlns:a16="http://schemas.microsoft.com/office/drawing/2014/main" id="{B85217E5-01FA-4D24-9420-E7552B9DB15A}"/>
              </a:ext>
            </a:extLst>
          </p:cNvPr>
          <p:cNvSpPr txBox="1"/>
          <p:nvPr/>
        </p:nvSpPr>
        <p:spPr>
          <a:xfrm>
            <a:off x="4368800" y="3543299"/>
            <a:ext cx="4372898" cy="2554545"/>
          </a:xfrm>
          <a:prstGeom prst="rect">
            <a:avLst/>
          </a:prstGeom>
          <a:noFill/>
        </p:spPr>
        <p:txBody>
          <a:bodyPr wrap="square" rtlCol="0">
            <a:spAutoFit/>
          </a:bodyPr>
          <a:lstStyle/>
          <a:p>
            <a:r>
              <a:rPr lang="en-GB" sz="2000" b="1" u="sng" dirty="0">
                <a:latin typeface="Century Gothic" panose="020B0502020202020204" pitchFamily="34" charset="0"/>
              </a:rPr>
              <a:t>Dancing Bees</a:t>
            </a:r>
            <a:r>
              <a:rPr lang="en-GB" sz="2000" b="1" dirty="0">
                <a:latin typeface="Century Gothic" panose="020B0502020202020204" pitchFamily="34" charset="0"/>
              </a:rPr>
              <a:t/>
            </a:r>
            <a:br>
              <a:rPr lang="en-GB" sz="2000" b="1" dirty="0">
                <a:latin typeface="Century Gothic" panose="020B0502020202020204" pitchFamily="34" charset="0"/>
              </a:rPr>
            </a:br>
            <a:r>
              <a:rPr lang="en-GB" sz="2000" b="1" dirty="0" err="1">
                <a:latin typeface="Century Gothic" panose="020B0502020202020204" pitchFamily="34" charset="0"/>
              </a:rPr>
              <a:t>Bees</a:t>
            </a:r>
            <a:r>
              <a:rPr lang="en-GB" sz="2000" b="1" dirty="0">
                <a:latin typeface="Century Gothic" panose="020B0502020202020204" pitchFamily="34" charset="0"/>
              </a:rPr>
              <a:t> have a special way of letting other bees know where to find pollen. The ‘waggle dance’ is a figure-of-eight dance routine that communicates the direction and distance of flowers to other bees in the hive.</a:t>
            </a:r>
          </a:p>
        </p:txBody>
      </p:sp>
      <p:sp>
        <p:nvSpPr>
          <p:cNvPr id="11" name="TextBox 10">
            <a:extLst>
              <a:ext uri="{FF2B5EF4-FFF2-40B4-BE49-F238E27FC236}">
                <a16:creationId xmlns:a16="http://schemas.microsoft.com/office/drawing/2014/main" id="{D44A0EFF-A5A3-4918-A9E4-A22587F7B8BF}"/>
              </a:ext>
            </a:extLst>
          </p:cNvPr>
          <p:cNvSpPr txBox="1"/>
          <p:nvPr/>
        </p:nvSpPr>
        <p:spPr>
          <a:xfrm>
            <a:off x="1568451" y="3100954"/>
            <a:ext cx="1409699" cy="400110"/>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Fiction</a:t>
            </a:r>
          </a:p>
        </p:txBody>
      </p:sp>
      <p:sp>
        <p:nvSpPr>
          <p:cNvPr id="12" name="TextBox 11">
            <a:extLst>
              <a:ext uri="{FF2B5EF4-FFF2-40B4-BE49-F238E27FC236}">
                <a16:creationId xmlns:a16="http://schemas.microsoft.com/office/drawing/2014/main" id="{359DBCE8-F439-4FF6-840F-384DC2C23E1C}"/>
              </a:ext>
            </a:extLst>
          </p:cNvPr>
          <p:cNvSpPr txBox="1"/>
          <p:nvPr/>
        </p:nvSpPr>
        <p:spPr>
          <a:xfrm>
            <a:off x="5734461" y="3100954"/>
            <a:ext cx="1641576" cy="400110"/>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Non-fiction</a:t>
            </a:r>
          </a:p>
        </p:txBody>
      </p:sp>
    </p:spTree>
    <p:extLst>
      <p:ext uri="{BB962C8B-B14F-4D97-AF65-F5344CB8AC3E}">
        <p14:creationId xmlns:p14="http://schemas.microsoft.com/office/powerpoint/2010/main" val="3022850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Number the sentences below in the correct order, then group the sentences to write a paragraph.</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13" name="Table 12">
            <a:extLst>
              <a:ext uri="{FF2B5EF4-FFF2-40B4-BE49-F238E27FC236}">
                <a16:creationId xmlns:a16="http://schemas.microsoft.com/office/drawing/2014/main" id="{6F21E965-91D0-4F7E-A7D4-FA6712862F0F}"/>
              </a:ext>
            </a:extLst>
          </p:cNvPr>
          <p:cNvGraphicFramePr>
            <a:graphicFrameLocks noGrp="1"/>
          </p:cNvGraphicFramePr>
          <p:nvPr>
            <p:extLst>
              <p:ext uri="{D42A27DB-BD31-4B8C-83A1-F6EECF244321}">
                <p14:modId xmlns:p14="http://schemas.microsoft.com/office/powerpoint/2010/main" val="3731066689"/>
              </p:ext>
            </p:extLst>
          </p:nvPr>
        </p:nvGraphicFramePr>
        <p:xfrm>
          <a:off x="1107006" y="1893570"/>
          <a:ext cx="6929988" cy="3883660"/>
        </p:xfrm>
        <a:graphic>
          <a:graphicData uri="http://schemas.openxmlformats.org/drawingml/2006/table">
            <a:tbl>
              <a:tblPr firstRow="1" bandRow="1">
                <a:tableStyleId>{5940675A-B579-460E-94D1-54222C63F5DA}</a:tableStyleId>
              </a:tblPr>
              <a:tblGrid>
                <a:gridCol w="5961926">
                  <a:extLst>
                    <a:ext uri="{9D8B030D-6E8A-4147-A177-3AD203B41FA5}">
                      <a16:colId xmlns:a16="http://schemas.microsoft.com/office/drawing/2014/main" val="4275522996"/>
                    </a:ext>
                  </a:extLst>
                </a:gridCol>
                <a:gridCol w="968062">
                  <a:extLst>
                    <a:ext uri="{9D8B030D-6E8A-4147-A177-3AD203B41FA5}">
                      <a16:colId xmlns:a16="http://schemas.microsoft.com/office/drawing/2014/main" val="1325459434"/>
                    </a:ext>
                  </a:extLst>
                </a:gridCol>
              </a:tblGrid>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That was until they heard a terrifying howl ahead of them.</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2000" b="1" dirty="0">
                        <a:latin typeface="Century Gothic" panose="020B0502020202020204" pitchFamily="34" charset="0"/>
                      </a:endParaRPr>
                    </a:p>
                  </a:txBody>
                  <a:tcPr marL="200437" marR="200437" marT="100218" marB="100218">
                    <a:solidFill>
                      <a:schemeClr val="bg1"/>
                    </a:solidFill>
                  </a:tcPr>
                </a:tc>
                <a:extLst>
                  <a:ext uri="{0D108BD9-81ED-4DB2-BD59-A6C34878D82A}">
                    <a16:rowId xmlns:a16="http://schemas.microsoft.com/office/drawing/2014/main" val="684771685"/>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Cautiously, Grace and Alex walked deeper into the dark, mysterious cave.</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2000" b="1" dirty="0">
                        <a:latin typeface="Century Gothic" panose="020B0502020202020204" pitchFamily="34" charset="0"/>
                      </a:endParaRPr>
                    </a:p>
                  </a:txBody>
                  <a:tcPr marL="200437" marR="200437" marT="100218" marB="100218">
                    <a:solidFill>
                      <a:schemeClr val="bg1"/>
                    </a:solidFill>
                  </a:tcPr>
                </a:tc>
                <a:extLst>
                  <a:ext uri="{0D108BD9-81ED-4DB2-BD59-A6C34878D82A}">
                    <a16:rowId xmlns:a16="http://schemas.microsoft.com/office/drawing/2014/main" val="2592117279"/>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Frantically, they turned to run as the howl got closer and closer and closer.</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2000" b="1" dirty="0">
                        <a:latin typeface="Century Gothic" panose="020B0502020202020204" pitchFamily="34" charset="0"/>
                      </a:endParaRPr>
                    </a:p>
                  </a:txBody>
                  <a:tcPr marL="200437" marR="200437" marT="100218" marB="100218">
                    <a:solidFill>
                      <a:schemeClr val="bg1"/>
                    </a:solidFill>
                  </a:tcPr>
                </a:tc>
                <a:extLst>
                  <a:ext uri="{0D108BD9-81ED-4DB2-BD59-A6C34878D82A}">
                    <a16:rowId xmlns:a16="http://schemas.microsoft.com/office/drawing/2014/main" val="4142141959"/>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Everywhere was black, cold and silent.</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2000" b="1" dirty="0">
                        <a:latin typeface="Century Gothic" panose="020B0502020202020204" pitchFamily="34" charset="0"/>
                      </a:endParaRPr>
                    </a:p>
                  </a:txBody>
                  <a:tcPr marL="200437" marR="200437" marT="100218" marB="100218">
                    <a:solidFill>
                      <a:schemeClr val="bg1"/>
                    </a:solidFill>
                  </a:tcPr>
                </a:tc>
                <a:extLst>
                  <a:ext uri="{0D108BD9-81ED-4DB2-BD59-A6C34878D82A}">
                    <a16:rowId xmlns:a16="http://schemas.microsoft.com/office/drawing/2014/main" val="3844990360"/>
                  </a:ext>
                </a:extLst>
              </a:tr>
            </a:tbl>
          </a:graphicData>
        </a:graphic>
      </p:graphicFrame>
    </p:spTree>
    <p:extLst>
      <p:ext uri="{BB962C8B-B14F-4D97-AF65-F5344CB8AC3E}">
        <p14:creationId xmlns:p14="http://schemas.microsoft.com/office/powerpoint/2010/main" val="3232966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Number the sentences below in the correct order, then group the sentences to write a paragraph.</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13" name="Table 12">
            <a:extLst>
              <a:ext uri="{FF2B5EF4-FFF2-40B4-BE49-F238E27FC236}">
                <a16:creationId xmlns:a16="http://schemas.microsoft.com/office/drawing/2014/main" id="{6F21E965-91D0-4F7E-A7D4-FA6712862F0F}"/>
              </a:ext>
            </a:extLst>
          </p:cNvPr>
          <p:cNvGraphicFramePr>
            <a:graphicFrameLocks noGrp="1"/>
          </p:cNvGraphicFramePr>
          <p:nvPr>
            <p:extLst>
              <p:ext uri="{D42A27DB-BD31-4B8C-83A1-F6EECF244321}">
                <p14:modId xmlns:p14="http://schemas.microsoft.com/office/powerpoint/2010/main" val="1513925265"/>
              </p:ext>
            </p:extLst>
          </p:nvPr>
        </p:nvGraphicFramePr>
        <p:xfrm>
          <a:off x="1107006" y="1893570"/>
          <a:ext cx="6929988" cy="3883660"/>
        </p:xfrm>
        <a:graphic>
          <a:graphicData uri="http://schemas.openxmlformats.org/drawingml/2006/table">
            <a:tbl>
              <a:tblPr firstRow="1" bandRow="1">
                <a:tableStyleId>{5940675A-B579-460E-94D1-54222C63F5DA}</a:tableStyleId>
              </a:tblPr>
              <a:tblGrid>
                <a:gridCol w="5961926">
                  <a:extLst>
                    <a:ext uri="{9D8B030D-6E8A-4147-A177-3AD203B41FA5}">
                      <a16:colId xmlns:a16="http://schemas.microsoft.com/office/drawing/2014/main" val="4275522996"/>
                    </a:ext>
                  </a:extLst>
                </a:gridCol>
                <a:gridCol w="968062">
                  <a:extLst>
                    <a:ext uri="{9D8B030D-6E8A-4147-A177-3AD203B41FA5}">
                      <a16:colId xmlns:a16="http://schemas.microsoft.com/office/drawing/2014/main" val="1325459434"/>
                    </a:ext>
                  </a:extLst>
                </a:gridCol>
              </a:tblGrid>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That was until they heard a terrifying howl ahead of them.</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3</a:t>
                      </a:r>
                    </a:p>
                  </a:txBody>
                  <a:tcPr marL="200437" marR="200437" marT="100218" marB="100218" anchor="ctr">
                    <a:solidFill>
                      <a:schemeClr val="bg1"/>
                    </a:solidFill>
                  </a:tcPr>
                </a:tc>
                <a:extLst>
                  <a:ext uri="{0D108BD9-81ED-4DB2-BD59-A6C34878D82A}">
                    <a16:rowId xmlns:a16="http://schemas.microsoft.com/office/drawing/2014/main" val="684771685"/>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Cautiously, Grace and Alex walked deeper into the dark, mysterious cave.</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1</a:t>
                      </a:r>
                    </a:p>
                  </a:txBody>
                  <a:tcPr marL="200437" marR="200437" marT="100218" marB="100218" anchor="ctr">
                    <a:solidFill>
                      <a:schemeClr val="bg1"/>
                    </a:solidFill>
                  </a:tcPr>
                </a:tc>
                <a:extLst>
                  <a:ext uri="{0D108BD9-81ED-4DB2-BD59-A6C34878D82A}">
                    <a16:rowId xmlns:a16="http://schemas.microsoft.com/office/drawing/2014/main" val="2592117279"/>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Frantically, they turned to run as the howl got closer and closer and closer.</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4</a:t>
                      </a:r>
                    </a:p>
                  </a:txBody>
                  <a:tcPr marL="200437" marR="200437" marT="100218" marB="100218" anchor="ctr">
                    <a:solidFill>
                      <a:schemeClr val="bg1"/>
                    </a:solidFill>
                  </a:tcPr>
                </a:tc>
                <a:extLst>
                  <a:ext uri="{0D108BD9-81ED-4DB2-BD59-A6C34878D82A}">
                    <a16:rowId xmlns:a16="http://schemas.microsoft.com/office/drawing/2014/main" val="4142141959"/>
                  </a:ext>
                </a:extLst>
              </a:tr>
              <a:tr h="9709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latin typeface="Century Gothic" panose="020B0502020202020204" pitchFamily="34" charset="0"/>
                        </a:rPr>
                        <a:t>Everywhere was black, cold and silent.</a:t>
                      </a:r>
                    </a:p>
                  </a:txBody>
                  <a:tcPr marL="200437" marR="200437" marT="100218" marB="100218"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2</a:t>
                      </a:r>
                    </a:p>
                  </a:txBody>
                  <a:tcPr marL="200437" marR="200437" marT="100218" marB="100218" anchor="ctr">
                    <a:solidFill>
                      <a:schemeClr val="bg1"/>
                    </a:solidFill>
                  </a:tcPr>
                </a:tc>
                <a:extLst>
                  <a:ext uri="{0D108BD9-81ED-4DB2-BD59-A6C34878D82A}">
                    <a16:rowId xmlns:a16="http://schemas.microsoft.com/office/drawing/2014/main" val="3844990360"/>
                  </a:ext>
                </a:extLst>
              </a:tr>
            </a:tbl>
          </a:graphicData>
        </a:graphic>
      </p:graphicFrame>
    </p:spTree>
    <p:extLst>
      <p:ext uri="{BB962C8B-B14F-4D97-AF65-F5344CB8AC3E}">
        <p14:creationId xmlns:p14="http://schemas.microsoft.com/office/powerpoint/2010/main" val="160025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best sub-heading for the paragraph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The continent of Africa is the second largest in the world. Around 16% of the world’s population lives here. In total, there are 54 countries in Africa. The largest African country is Algeria, however Nigeria has the biggest population.</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 name="Group 1">
            <a:extLst>
              <a:ext uri="{FF2B5EF4-FFF2-40B4-BE49-F238E27FC236}">
                <a16:creationId xmlns:a16="http://schemas.microsoft.com/office/drawing/2014/main" id="{579C318D-A303-4CF1-937B-3698C15037D0}"/>
              </a:ext>
            </a:extLst>
          </p:cNvPr>
          <p:cNvGrpSpPr/>
          <p:nvPr/>
        </p:nvGrpSpPr>
        <p:grpSpPr>
          <a:xfrm>
            <a:off x="915682" y="1617448"/>
            <a:ext cx="7312636" cy="994942"/>
            <a:chOff x="966482" y="1617448"/>
            <a:chExt cx="7312636" cy="994942"/>
          </a:xfrm>
        </p:grpSpPr>
        <p:sp>
          <p:nvSpPr>
            <p:cNvPr id="10" name="Rectangle: Rounded Corners 9">
              <a:extLst>
                <a:ext uri="{FF2B5EF4-FFF2-40B4-BE49-F238E27FC236}">
                  <a16:creationId xmlns:a16="http://schemas.microsoft.com/office/drawing/2014/main" id="{267C922D-EBD1-4440-9D69-9AB960DA3662}"/>
                </a:ext>
              </a:extLst>
            </p:cNvPr>
            <p:cNvSpPr/>
            <p:nvPr/>
          </p:nvSpPr>
          <p:spPr>
            <a:xfrm>
              <a:off x="966482" y="1617448"/>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Geography</a:t>
              </a:r>
            </a:p>
          </p:txBody>
        </p:sp>
        <p:sp>
          <p:nvSpPr>
            <p:cNvPr id="11" name="Rectangle: Rounded Corners 10">
              <a:extLst>
                <a:ext uri="{FF2B5EF4-FFF2-40B4-BE49-F238E27FC236}">
                  <a16:creationId xmlns:a16="http://schemas.microsoft.com/office/drawing/2014/main" id="{CCFA33A7-0ED6-48C6-A6B0-BD6ED0A2333A}"/>
                </a:ext>
              </a:extLst>
            </p:cNvPr>
            <p:cNvSpPr/>
            <p:nvPr/>
          </p:nvSpPr>
          <p:spPr>
            <a:xfrm>
              <a:off x="3609506" y="1617455"/>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Continents</a:t>
              </a:r>
            </a:p>
          </p:txBody>
        </p:sp>
        <p:sp>
          <p:nvSpPr>
            <p:cNvPr id="12" name="Rectangle: Rounded Corners 11">
              <a:extLst>
                <a:ext uri="{FF2B5EF4-FFF2-40B4-BE49-F238E27FC236}">
                  <a16:creationId xmlns:a16="http://schemas.microsoft.com/office/drawing/2014/main" id="{AAAF8C84-1738-4EBA-80E2-D3A1B1BA4E07}"/>
                </a:ext>
              </a:extLst>
            </p:cNvPr>
            <p:cNvSpPr/>
            <p:nvPr/>
          </p:nvSpPr>
          <p:spPr>
            <a:xfrm>
              <a:off x="6252529" y="1617461"/>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Africa</a:t>
              </a:r>
            </a:p>
          </p:txBody>
        </p:sp>
      </p:grpSp>
    </p:spTree>
    <p:extLst>
      <p:ext uri="{BB962C8B-B14F-4D97-AF65-F5344CB8AC3E}">
        <p14:creationId xmlns:p14="http://schemas.microsoft.com/office/powerpoint/2010/main" val="392035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best sub-heading for the paragraph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The continent of Africa is the second largest in the world. Around 16% of the world’s population lives here. In total, there are 54 countries in Africa. The largest African country is Algeria, however Nigeria has the biggest population.</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 name="Group 1">
            <a:extLst>
              <a:ext uri="{FF2B5EF4-FFF2-40B4-BE49-F238E27FC236}">
                <a16:creationId xmlns:a16="http://schemas.microsoft.com/office/drawing/2014/main" id="{579C318D-A303-4CF1-937B-3698C15037D0}"/>
              </a:ext>
            </a:extLst>
          </p:cNvPr>
          <p:cNvGrpSpPr/>
          <p:nvPr/>
        </p:nvGrpSpPr>
        <p:grpSpPr>
          <a:xfrm>
            <a:off x="915682" y="1617448"/>
            <a:ext cx="7312636" cy="994942"/>
            <a:chOff x="966482" y="1617448"/>
            <a:chExt cx="7312636" cy="994942"/>
          </a:xfrm>
        </p:grpSpPr>
        <p:sp>
          <p:nvSpPr>
            <p:cNvPr id="10" name="Rectangle: Rounded Corners 9">
              <a:extLst>
                <a:ext uri="{FF2B5EF4-FFF2-40B4-BE49-F238E27FC236}">
                  <a16:creationId xmlns:a16="http://schemas.microsoft.com/office/drawing/2014/main" id="{267C922D-EBD1-4440-9D69-9AB960DA3662}"/>
                </a:ext>
              </a:extLst>
            </p:cNvPr>
            <p:cNvSpPr/>
            <p:nvPr/>
          </p:nvSpPr>
          <p:spPr>
            <a:xfrm>
              <a:off x="966482" y="1617448"/>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50000"/>
                    </a:schemeClr>
                  </a:solidFill>
                  <a:latin typeface="Century Gothic" panose="020B0502020202020204" pitchFamily="34" charset="0"/>
                </a:rPr>
                <a:t>Geography</a:t>
              </a:r>
            </a:p>
          </p:txBody>
        </p:sp>
        <p:sp>
          <p:nvSpPr>
            <p:cNvPr id="11" name="Rectangle: Rounded Corners 10">
              <a:extLst>
                <a:ext uri="{FF2B5EF4-FFF2-40B4-BE49-F238E27FC236}">
                  <a16:creationId xmlns:a16="http://schemas.microsoft.com/office/drawing/2014/main" id="{CCFA33A7-0ED6-48C6-A6B0-BD6ED0A2333A}"/>
                </a:ext>
              </a:extLst>
            </p:cNvPr>
            <p:cNvSpPr/>
            <p:nvPr/>
          </p:nvSpPr>
          <p:spPr>
            <a:xfrm>
              <a:off x="3609506" y="1617455"/>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50000"/>
                    </a:schemeClr>
                  </a:solidFill>
                  <a:latin typeface="Century Gothic" panose="020B0502020202020204" pitchFamily="34" charset="0"/>
                </a:rPr>
                <a:t>Continents</a:t>
              </a:r>
            </a:p>
          </p:txBody>
        </p:sp>
        <p:sp>
          <p:nvSpPr>
            <p:cNvPr id="12" name="Rectangle: Rounded Corners 11">
              <a:extLst>
                <a:ext uri="{FF2B5EF4-FFF2-40B4-BE49-F238E27FC236}">
                  <a16:creationId xmlns:a16="http://schemas.microsoft.com/office/drawing/2014/main" id="{AAAF8C84-1738-4EBA-80E2-D3A1B1BA4E07}"/>
                </a:ext>
              </a:extLst>
            </p:cNvPr>
            <p:cNvSpPr/>
            <p:nvPr/>
          </p:nvSpPr>
          <p:spPr>
            <a:xfrm>
              <a:off x="6252529" y="1617461"/>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Africa</a:t>
              </a:r>
            </a:p>
          </p:txBody>
        </p:sp>
      </p:grpSp>
    </p:spTree>
    <p:extLst>
      <p:ext uri="{BB962C8B-B14F-4D97-AF65-F5344CB8AC3E}">
        <p14:creationId xmlns:p14="http://schemas.microsoft.com/office/powerpoint/2010/main" val="3437851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best word or phrase to start the paragraph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_____________ that in Switzerland, it is illegal to own only one guinea pig? Guinea pigs are very social animals and need company to make sure they do not feel depressed or lonely. They are ‘herd animals’, so having at least one companion boosts their quality of life. The Swiss government therefore considers it to be an act of animal cruelty to make them live alone.</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 name="Group 1">
            <a:extLst>
              <a:ext uri="{FF2B5EF4-FFF2-40B4-BE49-F238E27FC236}">
                <a16:creationId xmlns:a16="http://schemas.microsoft.com/office/drawing/2014/main" id="{579C318D-A303-4CF1-937B-3698C15037D0}"/>
              </a:ext>
            </a:extLst>
          </p:cNvPr>
          <p:cNvGrpSpPr/>
          <p:nvPr/>
        </p:nvGrpSpPr>
        <p:grpSpPr>
          <a:xfrm>
            <a:off x="915682" y="1617448"/>
            <a:ext cx="7312636" cy="994942"/>
            <a:chOff x="966482" y="1617448"/>
            <a:chExt cx="7312636" cy="994942"/>
          </a:xfrm>
        </p:grpSpPr>
        <p:sp>
          <p:nvSpPr>
            <p:cNvPr id="10" name="Rectangle: Rounded Corners 9">
              <a:extLst>
                <a:ext uri="{FF2B5EF4-FFF2-40B4-BE49-F238E27FC236}">
                  <a16:creationId xmlns:a16="http://schemas.microsoft.com/office/drawing/2014/main" id="{267C922D-EBD1-4440-9D69-9AB960DA3662}"/>
                </a:ext>
              </a:extLst>
            </p:cNvPr>
            <p:cNvSpPr/>
            <p:nvPr/>
          </p:nvSpPr>
          <p:spPr>
            <a:xfrm>
              <a:off x="966482" y="1617448"/>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How is</a:t>
              </a:r>
            </a:p>
          </p:txBody>
        </p:sp>
        <p:sp>
          <p:nvSpPr>
            <p:cNvPr id="11" name="Rectangle: Rounded Corners 10">
              <a:extLst>
                <a:ext uri="{FF2B5EF4-FFF2-40B4-BE49-F238E27FC236}">
                  <a16:creationId xmlns:a16="http://schemas.microsoft.com/office/drawing/2014/main" id="{CCFA33A7-0ED6-48C6-A6B0-BD6ED0A2333A}"/>
                </a:ext>
              </a:extLst>
            </p:cNvPr>
            <p:cNvSpPr/>
            <p:nvPr/>
          </p:nvSpPr>
          <p:spPr>
            <a:xfrm>
              <a:off x="3609506" y="1617455"/>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Did you know</a:t>
              </a:r>
            </a:p>
          </p:txBody>
        </p:sp>
        <p:sp>
          <p:nvSpPr>
            <p:cNvPr id="12" name="Rectangle: Rounded Corners 11">
              <a:extLst>
                <a:ext uri="{FF2B5EF4-FFF2-40B4-BE49-F238E27FC236}">
                  <a16:creationId xmlns:a16="http://schemas.microsoft.com/office/drawing/2014/main" id="{AAAF8C84-1738-4EBA-80E2-D3A1B1BA4E07}"/>
                </a:ext>
              </a:extLst>
            </p:cNvPr>
            <p:cNvSpPr/>
            <p:nvPr/>
          </p:nvSpPr>
          <p:spPr>
            <a:xfrm>
              <a:off x="6252529" y="1617461"/>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Where is</a:t>
              </a:r>
            </a:p>
          </p:txBody>
        </p:sp>
      </p:grpSp>
    </p:spTree>
    <p:extLst>
      <p:ext uri="{BB962C8B-B14F-4D97-AF65-F5344CB8AC3E}">
        <p14:creationId xmlns:p14="http://schemas.microsoft.com/office/powerpoint/2010/main" val="258205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best word or phrase to start the paragraph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_____________ that in Switzerland, it is illegal to own only one guinea pig? Guinea pigs are very social animals and need company to make sure they do not feel depressed or lonely. They are ‘herd animals’, so having at least one companion boosts their quality of life. The Swiss government therefore considers it to be an act of animal cruelty to make them live alone.</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 name="Group 1">
            <a:extLst>
              <a:ext uri="{FF2B5EF4-FFF2-40B4-BE49-F238E27FC236}">
                <a16:creationId xmlns:a16="http://schemas.microsoft.com/office/drawing/2014/main" id="{579C318D-A303-4CF1-937B-3698C15037D0}"/>
              </a:ext>
            </a:extLst>
          </p:cNvPr>
          <p:cNvGrpSpPr/>
          <p:nvPr/>
        </p:nvGrpSpPr>
        <p:grpSpPr>
          <a:xfrm>
            <a:off x="915682" y="1617448"/>
            <a:ext cx="7312636" cy="994942"/>
            <a:chOff x="966482" y="1617448"/>
            <a:chExt cx="7312636" cy="994942"/>
          </a:xfrm>
        </p:grpSpPr>
        <p:sp>
          <p:nvSpPr>
            <p:cNvPr id="10" name="Rectangle: Rounded Corners 9">
              <a:extLst>
                <a:ext uri="{FF2B5EF4-FFF2-40B4-BE49-F238E27FC236}">
                  <a16:creationId xmlns:a16="http://schemas.microsoft.com/office/drawing/2014/main" id="{267C922D-EBD1-4440-9D69-9AB960DA3662}"/>
                </a:ext>
              </a:extLst>
            </p:cNvPr>
            <p:cNvSpPr/>
            <p:nvPr/>
          </p:nvSpPr>
          <p:spPr>
            <a:xfrm>
              <a:off x="966482" y="1617448"/>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50000"/>
                    </a:schemeClr>
                  </a:solidFill>
                  <a:latin typeface="Century Gothic" panose="020B0502020202020204" pitchFamily="34" charset="0"/>
                </a:rPr>
                <a:t>How is</a:t>
              </a:r>
            </a:p>
          </p:txBody>
        </p:sp>
        <p:sp>
          <p:nvSpPr>
            <p:cNvPr id="11" name="Rectangle: Rounded Corners 10">
              <a:extLst>
                <a:ext uri="{FF2B5EF4-FFF2-40B4-BE49-F238E27FC236}">
                  <a16:creationId xmlns:a16="http://schemas.microsoft.com/office/drawing/2014/main" id="{CCFA33A7-0ED6-48C6-A6B0-BD6ED0A2333A}"/>
                </a:ext>
              </a:extLst>
            </p:cNvPr>
            <p:cNvSpPr/>
            <p:nvPr/>
          </p:nvSpPr>
          <p:spPr>
            <a:xfrm>
              <a:off x="3609506" y="1617455"/>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Did you know</a:t>
              </a:r>
            </a:p>
          </p:txBody>
        </p:sp>
        <p:sp>
          <p:nvSpPr>
            <p:cNvPr id="12" name="Rectangle: Rounded Corners 11">
              <a:extLst>
                <a:ext uri="{FF2B5EF4-FFF2-40B4-BE49-F238E27FC236}">
                  <a16:creationId xmlns:a16="http://schemas.microsoft.com/office/drawing/2014/main" id="{AAAF8C84-1738-4EBA-80E2-D3A1B1BA4E07}"/>
                </a:ext>
              </a:extLst>
            </p:cNvPr>
            <p:cNvSpPr/>
            <p:nvPr/>
          </p:nvSpPr>
          <p:spPr>
            <a:xfrm>
              <a:off x="6252529" y="1617461"/>
              <a:ext cx="2026589" cy="994929"/>
            </a:xfrm>
            <a:prstGeom prst="roundRect">
              <a:avLst/>
            </a:prstGeom>
            <a:solidFill>
              <a:srgbClr val="FFFFB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50000"/>
                    </a:schemeClr>
                  </a:solidFill>
                  <a:latin typeface="Century Gothic" panose="020B0502020202020204" pitchFamily="34" charset="0"/>
                </a:rPr>
                <a:t>Where is</a:t>
              </a:r>
            </a:p>
          </p:txBody>
        </p:sp>
      </p:grpSp>
      <p:sp>
        <p:nvSpPr>
          <p:cNvPr id="13" name="TextBox 12">
            <a:extLst>
              <a:ext uri="{FF2B5EF4-FFF2-40B4-BE49-F238E27FC236}">
                <a16:creationId xmlns:a16="http://schemas.microsoft.com/office/drawing/2014/main" id="{585698B7-77AB-4025-921B-660CB6A9CD4D}"/>
              </a:ext>
            </a:extLst>
          </p:cNvPr>
          <p:cNvSpPr txBox="1"/>
          <p:nvPr/>
        </p:nvSpPr>
        <p:spPr>
          <a:xfrm>
            <a:off x="256253" y="3019376"/>
            <a:ext cx="2286000"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Did you know</a:t>
            </a:r>
          </a:p>
        </p:txBody>
      </p:sp>
    </p:spTree>
    <p:extLst>
      <p:ext uri="{BB962C8B-B14F-4D97-AF65-F5344CB8AC3E}">
        <p14:creationId xmlns:p14="http://schemas.microsoft.com/office/powerpoint/2010/main" val="1192674206"/>
      </p:ext>
    </p:extLst>
  </p:cSld>
  <p:clrMapOvr>
    <a:masterClrMapping/>
  </p:clrMapOvr>
</p:sld>
</file>

<file path=ppt/theme/theme1.xml><?xml version="1.0" encoding="utf-8"?>
<a:theme xmlns:a="http://schemas.openxmlformats.org/drawingml/2006/main" name="Office Theme">
  <a:themeElements>
    <a:clrScheme name="Custom 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070C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D2E01FC0-E45C-47D9-BF52-449F12BB57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purl.org/dc/terms/"/>
    <ds:schemaRef ds:uri="0f0ae0ff-29c4-4766-b250-c1a9bee8d430"/>
    <ds:schemaRef ds:uri="http://schemas.microsoft.com/office/2006/documentManagement/types"/>
    <ds:schemaRef ds:uri="http://schemas.microsoft.com/sharepoint/v3"/>
    <ds:schemaRef ds:uri="http://purl.org/dc/elements/1.1/"/>
    <ds:schemaRef ds:uri="http://schemas.microsoft.com/office/2006/metadata/properties"/>
    <ds:schemaRef ds:uri="http://schemas.microsoft.com/office/infopath/2007/PartnerControls"/>
    <ds:schemaRef ds:uri="86144f90-c7b6-48d0-aae5-f5e9e48cc3df"/>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3207</TotalTime>
  <Words>629</Words>
  <Application>Microsoft Office PowerPoint</Application>
  <PresentationFormat>On-screen Show (4:3)</PresentationFormat>
  <Paragraphs>107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Supply Teacher</cp:lastModifiedBy>
  <cp:revision>101</cp:revision>
  <dcterms:created xsi:type="dcterms:W3CDTF">2018-03-17T10:08:43Z</dcterms:created>
  <dcterms:modified xsi:type="dcterms:W3CDTF">2020-03-20T13:36:18Z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