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390" r:id="rId5"/>
    <p:sldId id="424" r:id="rId6"/>
    <p:sldId id="425" r:id="rId7"/>
    <p:sldId id="426" r:id="rId8"/>
    <p:sldId id="429" r:id="rId9"/>
    <p:sldId id="430" r:id="rId10"/>
    <p:sldId id="431" r:id="rId11"/>
    <p:sldId id="433" r:id="rId12"/>
    <p:sldId id="434"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CB3DB7"/>
    <a:srgbClr val="EAB0E2"/>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93030D-CC77-443C-BF9E-4CBB49D0D7F3}" v="1" dt="2019-09-26T11:37:12.9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61" autoAdjust="0"/>
    <p:restoredTop sz="94660"/>
  </p:normalViewPr>
  <p:slideViewPr>
    <p:cSldViewPr snapToGrid="0">
      <p:cViewPr varScale="1">
        <p:scale>
          <a:sx n="73" d="100"/>
          <a:sy n="73" d="100"/>
        </p:scale>
        <p:origin x="128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 Fitzpatrick" userId="d1b284ec-d1dd-4765-b823-b34899491c26" providerId="ADAL" clId="{BF93030D-CC77-443C-BF9E-4CBB49D0D7F3}"/>
    <pc:docChg chg="custSel modSld">
      <pc:chgData name="Jan Fitzpatrick" userId="d1b284ec-d1dd-4765-b823-b34899491c26" providerId="ADAL" clId="{BF93030D-CC77-443C-BF9E-4CBB49D0D7F3}" dt="2019-09-26T12:33:09.042" v="19" actId="5793"/>
      <pc:docMkLst>
        <pc:docMk/>
      </pc:docMkLst>
      <pc:sldChg chg="modSp">
        <pc:chgData name="Jan Fitzpatrick" userId="d1b284ec-d1dd-4765-b823-b34899491c26" providerId="ADAL" clId="{BF93030D-CC77-443C-BF9E-4CBB49D0D7F3}" dt="2019-09-26T11:37:12.915" v="0" actId="16037"/>
        <pc:sldMkLst>
          <pc:docMk/>
          <pc:sldMk cId="2637481266" sldId="256"/>
        </pc:sldMkLst>
        <pc:spChg chg="mod">
          <ac:chgData name="Jan Fitzpatrick" userId="d1b284ec-d1dd-4765-b823-b34899491c26" providerId="ADAL" clId="{BF93030D-CC77-443C-BF9E-4CBB49D0D7F3}" dt="2019-09-26T11:37:12.915" v="0" actId="16037"/>
          <ac:spMkLst>
            <pc:docMk/>
            <pc:sldMk cId="2637481266" sldId="256"/>
            <ac:spMk id="19" creationId="{5252A847-DE45-4FA3-A1F8-EEBEB845FF8E}"/>
          </ac:spMkLst>
        </pc:spChg>
      </pc:sldChg>
      <pc:sldChg chg="modSp">
        <pc:chgData name="Jan Fitzpatrick" userId="d1b284ec-d1dd-4765-b823-b34899491c26" providerId="ADAL" clId="{BF93030D-CC77-443C-BF9E-4CBB49D0D7F3}" dt="2019-09-26T11:38:23.011" v="12" actId="20577"/>
        <pc:sldMkLst>
          <pc:docMk/>
          <pc:sldMk cId="2536353770" sldId="415"/>
        </pc:sldMkLst>
        <pc:spChg chg="mod">
          <ac:chgData name="Jan Fitzpatrick" userId="d1b284ec-d1dd-4765-b823-b34899491c26" providerId="ADAL" clId="{BF93030D-CC77-443C-BF9E-4CBB49D0D7F3}" dt="2019-09-26T11:38:23.011" v="12" actId="20577"/>
          <ac:spMkLst>
            <pc:docMk/>
            <pc:sldMk cId="2536353770" sldId="415"/>
            <ac:spMk id="10" creationId="{B85217E5-01FA-4D24-9420-E7552B9DB15A}"/>
          </ac:spMkLst>
        </pc:spChg>
      </pc:sldChg>
      <pc:sldChg chg="modSp">
        <pc:chgData name="Jan Fitzpatrick" userId="d1b284ec-d1dd-4765-b823-b34899491c26" providerId="ADAL" clId="{BF93030D-CC77-443C-BF9E-4CBB49D0D7F3}" dt="2019-09-26T11:38:08.582" v="9" actId="20577"/>
        <pc:sldMkLst>
          <pc:docMk/>
          <pc:sldMk cId="3022850238" sldId="416"/>
        </pc:sldMkLst>
        <pc:spChg chg="mod">
          <ac:chgData name="Jan Fitzpatrick" userId="d1b284ec-d1dd-4765-b823-b34899491c26" providerId="ADAL" clId="{BF93030D-CC77-443C-BF9E-4CBB49D0D7F3}" dt="2019-09-26T11:38:08.582" v="9" actId="20577"/>
          <ac:spMkLst>
            <pc:docMk/>
            <pc:sldMk cId="3022850238" sldId="416"/>
            <ac:spMk id="10" creationId="{B85217E5-01FA-4D24-9420-E7552B9DB15A}"/>
          </ac:spMkLst>
        </pc:spChg>
      </pc:sldChg>
      <pc:sldChg chg="modSp">
        <pc:chgData name="Jan Fitzpatrick" userId="d1b284ec-d1dd-4765-b823-b34899491c26" providerId="ADAL" clId="{BF93030D-CC77-443C-BF9E-4CBB49D0D7F3}" dt="2019-09-26T12:33:09.042" v="19" actId="5793"/>
        <pc:sldMkLst>
          <pc:docMk/>
          <pc:sldMk cId="354334518" sldId="425"/>
        </pc:sldMkLst>
        <pc:spChg chg="mod">
          <ac:chgData name="Jan Fitzpatrick" userId="d1b284ec-d1dd-4765-b823-b34899491c26" providerId="ADAL" clId="{BF93030D-CC77-443C-BF9E-4CBB49D0D7F3}" dt="2019-09-26T12:33:09.042" v="19" actId="5793"/>
          <ac:spMkLst>
            <pc:docMk/>
            <pc:sldMk cId="354334518" sldId="425"/>
            <ac:spMk id="19" creationId="{5252A847-DE45-4FA3-A1F8-EEBEB845FF8E}"/>
          </ac:spMkLst>
        </pc:spChg>
      </pc:sldChg>
      <pc:sldChg chg="modSp">
        <pc:chgData name="Jan Fitzpatrick" userId="d1b284ec-d1dd-4765-b823-b34899491c26" providerId="ADAL" clId="{BF93030D-CC77-443C-BF9E-4CBB49D0D7F3}" dt="2019-09-26T12:32:56.952" v="14" actId="6549"/>
        <pc:sldMkLst>
          <pc:docMk/>
          <pc:sldMk cId="2954687532" sldId="426"/>
        </pc:sldMkLst>
        <pc:spChg chg="mod">
          <ac:chgData name="Jan Fitzpatrick" userId="d1b284ec-d1dd-4765-b823-b34899491c26" providerId="ADAL" clId="{BF93030D-CC77-443C-BF9E-4CBB49D0D7F3}" dt="2019-09-26T12:32:56.952" v="14" actId="6549"/>
          <ac:spMkLst>
            <pc:docMk/>
            <pc:sldMk cId="2954687532" sldId="426"/>
            <ac:spMk id="19" creationId="{5252A847-DE45-4FA3-A1F8-EEBEB845FF8E}"/>
          </ac:spMkLst>
        </pc:spChg>
      </pc:sldChg>
    </pc:docChg>
  </pc:docChgLst>
  <pc:docChgLst>
    <pc:chgData name="Ashleigh Sobol" userId="8430f2a2-602f-4dde-a79b-412efd9dd8bf" providerId="ADAL" clId="{856EF11B-C36F-45E9-B291-9169D5D6E7AF}"/>
    <pc:docChg chg="custSel addSld delSld modSld">
      <pc:chgData name="Ashleigh Sobol" userId="8430f2a2-602f-4dde-a79b-412efd9dd8bf" providerId="ADAL" clId="{856EF11B-C36F-45E9-B291-9169D5D6E7AF}" dt="2018-08-10T13:31:13.102" v="1737"/>
      <pc:docMkLst>
        <pc:docMk/>
      </pc:docMkLst>
      <pc:sldChg chg="modSp">
        <pc:chgData name="Ashleigh Sobol" userId="8430f2a2-602f-4dde-a79b-412efd9dd8bf" providerId="ADAL" clId="{856EF11B-C36F-45E9-B291-9169D5D6E7AF}" dt="2018-08-10T13:08:40.551" v="140" actId="20577"/>
        <pc:sldMkLst>
          <pc:docMk/>
          <pc:sldMk cId="2637481266" sldId="256"/>
        </pc:sldMkLst>
        <pc:spChg chg="mod">
          <ac:chgData name="Ashleigh Sobol" userId="8430f2a2-602f-4dde-a79b-412efd9dd8bf" providerId="ADAL" clId="{856EF11B-C36F-45E9-B291-9169D5D6E7AF}" dt="2018-08-10T13:08:40.551" v="140" actId="20577"/>
          <ac:spMkLst>
            <pc:docMk/>
            <pc:sldMk cId="2637481266" sldId="256"/>
            <ac:spMk id="19" creationId="{5252A847-DE45-4FA3-A1F8-EEBEB845FF8E}"/>
          </ac:spMkLst>
        </pc:spChg>
      </pc:sldChg>
      <pc:sldChg chg="modSp">
        <pc:chgData name="Ashleigh Sobol" userId="8430f2a2-602f-4dde-a79b-412efd9dd8bf" providerId="ADAL" clId="{856EF11B-C36F-45E9-B291-9169D5D6E7AF}" dt="2018-08-10T13:09:17.152" v="143" actId="20577"/>
        <pc:sldMkLst>
          <pc:docMk/>
          <pc:sldMk cId="3401100034" sldId="390"/>
        </pc:sldMkLst>
        <pc:spChg chg="mod">
          <ac:chgData name="Ashleigh Sobol" userId="8430f2a2-602f-4dde-a79b-412efd9dd8bf" providerId="ADAL" clId="{856EF11B-C36F-45E9-B291-9169D5D6E7AF}" dt="2018-08-10T13:09:17.152" v="143" actId="20577"/>
          <ac:spMkLst>
            <pc:docMk/>
            <pc:sldMk cId="3401100034" sldId="390"/>
            <ac:spMk id="7" creationId="{C0CD6503-388C-4F9E-9FB0-9053D8579D01}"/>
          </ac:spMkLst>
        </pc:spChg>
      </pc:sldChg>
      <pc:sldChg chg="addSp modSp">
        <pc:chgData name="Ashleigh Sobol" userId="8430f2a2-602f-4dde-a79b-412efd9dd8bf" providerId="ADAL" clId="{856EF11B-C36F-45E9-B291-9169D5D6E7AF}" dt="2018-08-10T13:31:13.102" v="1737"/>
        <pc:sldMkLst>
          <pc:docMk/>
          <pc:sldMk cId="3298701185" sldId="391"/>
        </pc:sldMkLst>
        <pc:spChg chg="add">
          <ac:chgData name="Ashleigh Sobol" userId="8430f2a2-602f-4dde-a79b-412efd9dd8bf" providerId="ADAL" clId="{856EF11B-C36F-45E9-B291-9169D5D6E7AF}" dt="2018-08-10T13:31:13.102" v="1737"/>
          <ac:spMkLst>
            <pc:docMk/>
            <pc:sldMk cId="3298701185" sldId="391"/>
            <ac:spMk id="6" creationId="{44CF7E22-29F7-444B-A519-15DF5D85A799}"/>
          </ac:spMkLst>
        </pc:spChg>
        <pc:spChg chg="add">
          <ac:chgData name="Ashleigh Sobol" userId="8430f2a2-602f-4dde-a79b-412efd9dd8bf" providerId="ADAL" clId="{856EF11B-C36F-45E9-B291-9169D5D6E7AF}" dt="2018-08-10T13:31:13.102" v="1737"/>
          <ac:spMkLst>
            <pc:docMk/>
            <pc:sldMk cId="3298701185" sldId="391"/>
            <ac:spMk id="7" creationId="{A92B12C4-EAD8-4DC6-BE6C-0E7BCE2C5CC9}"/>
          </ac:spMkLst>
        </pc:spChg>
        <pc:spChg chg="mod">
          <ac:chgData name="Ashleigh Sobol" userId="8430f2a2-602f-4dde-a79b-412efd9dd8bf" providerId="ADAL" clId="{856EF11B-C36F-45E9-B291-9169D5D6E7AF}" dt="2018-08-10T13:20:41.753" v="496" actId="20577"/>
          <ac:spMkLst>
            <pc:docMk/>
            <pc:sldMk cId="3298701185" sldId="391"/>
            <ac:spMk id="19" creationId="{5252A847-DE45-4FA3-A1F8-EEBEB845FF8E}"/>
          </ac:spMkLst>
        </pc:spChg>
      </pc:sldChg>
      <pc:sldChg chg="modSp">
        <pc:chgData name="Ashleigh Sobol" userId="8430f2a2-602f-4dde-a79b-412efd9dd8bf" providerId="ADAL" clId="{856EF11B-C36F-45E9-B291-9169D5D6E7AF}" dt="2018-08-10T13:09:08.085" v="141" actId="20577"/>
        <pc:sldMkLst>
          <pc:docMk/>
          <pc:sldMk cId="338153490" sldId="393"/>
        </pc:sldMkLst>
        <pc:spChg chg="mod">
          <ac:chgData name="Ashleigh Sobol" userId="8430f2a2-602f-4dde-a79b-412efd9dd8bf" providerId="ADAL" clId="{856EF11B-C36F-45E9-B291-9169D5D6E7AF}" dt="2018-08-10T13:09:08.085" v="141" actId="20577"/>
          <ac:spMkLst>
            <pc:docMk/>
            <pc:sldMk cId="338153490" sldId="393"/>
            <ac:spMk id="19" creationId="{5252A847-DE45-4FA3-A1F8-EEBEB845FF8E}"/>
          </ac:spMkLst>
        </pc:spChg>
      </pc:sldChg>
      <pc:sldChg chg="addSp modSp add">
        <pc:chgData name="Ashleigh Sobol" userId="8430f2a2-602f-4dde-a79b-412efd9dd8bf" providerId="ADAL" clId="{856EF11B-C36F-45E9-B291-9169D5D6E7AF}" dt="2018-08-10T13:31:06.440" v="1736" actId="12788"/>
        <pc:sldMkLst>
          <pc:docMk/>
          <pc:sldMk cId="3636876703" sldId="394"/>
        </pc:sldMkLst>
        <pc:spChg chg="add mod">
          <ac:chgData name="Ashleigh Sobol" userId="8430f2a2-602f-4dde-a79b-412efd9dd8bf" providerId="ADAL" clId="{856EF11B-C36F-45E9-B291-9169D5D6E7AF}" dt="2018-08-10T13:31:06.440" v="1736" actId="12788"/>
          <ac:spMkLst>
            <pc:docMk/>
            <pc:sldMk cId="3636876703" sldId="394"/>
            <ac:spMk id="2" creationId="{68C48DF3-5E51-40C4-A119-D7D54FE5C3A4}"/>
          </ac:spMkLst>
        </pc:spChg>
        <pc:spChg chg="add mod">
          <ac:chgData name="Ashleigh Sobol" userId="8430f2a2-602f-4dde-a79b-412efd9dd8bf" providerId="ADAL" clId="{856EF11B-C36F-45E9-B291-9169D5D6E7AF}" dt="2018-08-10T13:31:02.239" v="1735" actId="12788"/>
          <ac:spMkLst>
            <pc:docMk/>
            <pc:sldMk cId="3636876703" sldId="394"/>
            <ac:spMk id="7" creationId="{48CE06F2-8FB5-4BAF-B3D8-DE5D16B9B4CD}"/>
          </ac:spMkLst>
        </pc:spChg>
        <pc:spChg chg="add mod">
          <ac:chgData name="Ashleigh Sobol" userId="8430f2a2-602f-4dde-a79b-412efd9dd8bf" providerId="ADAL" clId="{856EF11B-C36F-45E9-B291-9169D5D6E7AF}" dt="2018-08-10T13:31:06.440" v="1736" actId="12788"/>
          <ac:spMkLst>
            <pc:docMk/>
            <pc:sldMk cId="3636876703" sldId="394"/>
            <ac:spMk id="8" creationId="{32E659FB-DDBF-417B-8589-FF7CC133EEB4}"/>
          </ac:spMkLst>
        </pc:spChg>
        <pc:spChg chg="add mod">
          <ac:chgData name="Ashleigh Sobol" userId="8430f2a2-602f-4dde-a79b-412efd9dd8bf" providerId="ADAL" clId="{856EF11B-C36F-45E9-B291-9169D5D6E7AF}" dt="2018-08-10T13:31:02.239" v="1735" actId="12788"/>
          <ac:spMkLst>
            <pc:docMk/>
            <pc:sldMk cId="3636876703" sldId="394"/>
            <ac:spMk id="9" creationId="{85364CFF-335D-4B4D-B69C-912125AF3578}"/>
          </ac:spMkLst>
        </pc:spChg>
        <pc:spChg chg="mod">
          <ac:chgData name="Ashleigh Sobol" userId="8430f2a2-602f-4dde-a79b-412efd9dd8bf" providerId="ADAL" clId="{856EF11B-C36F-45E9-B291-9169D5D6E7AF}" dt="2018-08-10T13:20:55.661" v="519" actId="20577"/>
          <ac:spMkLst>
            <pc:docMk/>
            <pc:sldMk cId="3636876703" sldId="394"/>
            <ac:spMk id="19" creationId="{5252A847-DE45-4FA3-A1F8-EEBEB845FF8E}"/>
          </ac:spMkLst>
        </pc:spChg>
      </pc:sldChg>
    </pc:docChg>
  </pc:docChgLst>
  <pc:docChgLst>
    <pc:chgData name="Ivan Ho" userId="f1436a08-e78b-4b21-8f6e-512c04d63a4c" providerId="ADAL" clId="{56A5B86C-A1F8-42CD-A76D-BB80F94861BA}"/>
    <pc:docChg chg="modSld">
      <pc:chgData name="Ivan Ho" userId="f1436a08-e78b-4b21-8f6e-512c04d63a4c" providerId="ADAL" clId="{56A5B86C-A1F8-42CD-A76D-BB80F94861BA}" dt="2019-09-23T13:00:20.428" v="2" actId="404"/>
      <pc:docMkLst>
        <pc:docMk/>
      </pc:docMkLst>
      <pc:sldChg chg="modSp">
        <pc:chgData name="Ivan Ho" userId="f1436a08-e78b-4b21-8f6e-512c04d63a4c" providerId="ADAL" clId="{56A5B86C-A1F8-42CD-A76D-BB80F94861BA}" dt="2019-09-23T13:00:20.428" v="2" actId="404"/>
        <pc:sldMkLst>
          <pc:docMk/>
          <pc:sldMk cId="2637481266" sldId="256"/>
        </pc:sldMkLst>
        <pc:spChg chg="mod">
          <ac:chgData name="Ivan Ho" userId="f1436a08-e78b-4b21-8f6e-512c04d63a4c" providerId="ADAL" clId="{56A5B86C-A1F8-42CD-A76D-BB80F94861BA}" dt="2019-09-23T13:00:20.428" v="2" actId="404"/>
          <ac:spMkLst>
            <pc:docMk/>
            <pc:sldMk cId="2637481266" sldId="256"/>
            <ac:spMk id="19" creationId="{5252A847-DE45-4FA3-A1F8-EEBEB845FF8E}"/>
          </ac:spMkLst>
        </pc:spChg>
      </pc:sldChg>
      <pc:sldChg chg="modSp">
        <pc:chgData name="Ivan Ho" userId="f1436a08-e78b-4b21-8f6e-512c04d63a4c" providerId="ADAL" clId="{56A5B86C-A1F8-42CD-A76D-BB80F94861BA}" dt="2019-09-23T13:00:01.321" v="0" actId="20577"/>
        <pc:sldMkLst>
          <pc:docMk/>
          <pc:sldMk cId="338153490" sldId="393"/>
        </pc:sldMkLst>
        <pc:spChg chg="mod">
          <ac:chgData name="Ivan Ho" userId="f1436a08-e78b-4b21-8f6e-512c04d63a4c" providerId="ADAL" clId="{56A5B86C-A1F8-42CD-A76D-BB80F94861BA}" dt="2019-09-23T13:00:01.321" v="0" actId="20577"/>
          <ac:spMkLst>
            <pc:docMk/>
            <pc:sldMk cId="338153490" sldId="393"/>
            <ac:spMk id="19" creationId="{5252A847-DE45-4FA3-A1F8-EEBEB845FF8E}"/>
          </ac:spMkLst>
        </pc:spChg>
      </pc:sldChg>
    </pc:docChg>
  </pc:docChgLst>
  <pc:docChgLst>
    <pc:chgData name="Siàn Stebbings" userId="e14ea2a2-07d0-4302-97b9-16dc822a37cc" providerId="ADAL" clId="{6F09E055-2EDD-4C99-9805-219432692D1B}"/>
    <pc:docChg chg="custSel modSld">
      <pc:chgData name="Siàn Stebbings" userId="e14ea2a2-07d0-4302-97b9-16dc822a37cc" providerId="ADAL" clId="{6F09E055-2EDD-4C99-9805-219432692D1B}" dt="2018-08-31T10:21:01.272" v="39" actId="1076"/>
      <pc:docMkLst>
        <pc:docMk/>
      </pc:docMkLst>
      <pc:sldChg chg="addSp modSp">
        <pc:chgData name="Siàn Stebbings" userId="e14ea2a2-07d0-4302-97b9-16dc822a37cc" providerId="ADAL" clId="{6F09E055-2EDD-4C99-9805-219432692D1B}" dt="2018-08-31T10:21:01.272" v="39" actId="1076"/>
        <pc:sldMkLst>
          <pc:docMk/>
          <pc:sldMk cId="338153490" sldId="393"/>
        </pc:sldMkLst>
        <pc:spChg chg="add mod">
          <ac:chgData name="Siàn Stebbings" userId="e14ea2a2-07d0-4302-97b9-16dc822a37cc" providerId="ADAL" clId="{6F09E055-2EDD-4C99-9805-219432692D1B}" dt="2018-08-31T10:21:01.272" v="39" actId="1076"/>
          <ac:spMkLst>
            <pc:docMk/>
            <pc:sldMk cId="338153490" sldId="393"/>
            <ac:spMk id="2" creationId="{FD7B11CE-4E34-4D94-9551-AF372D823A1E}"/>
          </ac:spMkLst>
        </pc:spChg>
        <pc:spChg chg="mod">
          <ac:chgData name="Siàn Stebbings" userId="e14ea2a2-07d0-4302-97b9-16dc822a37cc" providerId="ADAL" clId="{6F09E055-2EDD-4C99-9805-219432692D1B}" dt="2018-08-31T10:20:47.820" v="0" actId="13926"/>
          <ac:spMkLst>
            <pc:docMk/>
            <pc:sldMk cId="338153490" sldId="393"/>
            <ac:spMk id="19" creationId="{5252A847-DE45-4FA3-A1F8-EEBEB845FF8E}"/>
          </ac:spMkLst>
        </pc:spChg>
      </pc:sldChg>
    </pc:docChg>
  </pc:docChgLst>
  <pc:docChgLst>
    <pc:chgData name="Lee Peckover" userId="5895743b-be28-4676-8a25-8aee7e374520" providerId="ADAL" clId="{6E1A34D9-FB8D-4534-890F-E63E370D0347}"/>
    <pc:docChg chg="undo custSel addSld delSld modSld">
      <pc:chgData name="Lee Peckover" userId="5895743b-be28-4676-8a25-8aee7e374520" providerId="ADAL" clId="{6E1A34D9-FB8D-4534-890F-E63E370D0347}" dt="2018-08-31T10:07:22.918" v="303" actId="6549"/>
      <pc:docMkLst>
        <pc:docMk/>
      </pc:docMkLst>
      <pc:sldChg chg="modSp">
        <pc:chgData name="Lee Peckover" userId="5895743b-be28-4676-8a25-8aee7e374520" providerId="ADAL" clId="{6E1A34D9-FB8D-4534-890F-E63E370D0347}" dt="2018-08-29T11:29:34.616" v="16"/>
        <pc:sldMkLst>
          <pc:docMk/>
          <pc:sldMk cId="2637481266" sldId="256"/>
        </pc:sldMkLst>
        <pc:spChg chg="mod">
          <ac:chgData name="Lee Peckover" userId="5895743b-be28-4676-8a25-8aee7e374520" providerId="ADAL" clId="{6E1A34D9-FB8D-4534-890F-E63E370D0347}" dt="2018-08-29T11:29:34.616" v="16"/>
          <ac:spMkLst>
            <pc:docMk/>
            <pc:sldMk cId="2637481266" sldId="256"/>
            <ac:spMk id="19" creationId="{5252A847-DE45-4FA3-A1F8-EEBEB845FF8E}"/>
          </ac:spMkLst>
        </pc:spChg>
      </pc:sldChg>
      <pc:sldChg chg="addSp delSp modSp">
        <pc:chgData name="Lee Peckover" userId="5895743b-be28-4676-8a25-8aee7e374520" providerId="ADAL" clId="{6E1A34D9-FB8D-4534-890F-E63E370D0347}" dt="2018-08-31T09:47:00.223" v="151" actId="20577"/>
        <pc:sldMkLst>
          <pc:docMk/>
          <pc:sldMk cId="636014570" sldId="314"/>
        </pc:sldMkLst>
        <pc:spChg chg="add del">
          <ac:chgData name="Lee Peckover" userId="5895743b-be28-4676-8a25-8aee7e374520" providerId="ADAL" clId="{6E1A34D9-FB8D-4534-890F-E63E370D0347}" dt="2018-08-31T09:36:50.082" v="116" actId="478"/>
          <ac:spMkLst>
            <pc:docMk/>
            <pc:sldMk cId="636014570" sldId="314"/>
            <ac:spMk id="2" creationId="{E34F4B33-956D-48E4-B8EF-1BCC6DF5001D}"/>
          </ac:spMkLst>
        </pc:spChg>
        <pc:spChg chg="add mod">
          <ac:chgData name="Lee Peckover" userId="5895743b-be28-4676-8a25-8aee7e374520" providerId="ADAL" clId="{6E1A34D9-FB8D-4534-890F-E63E370D0347}" dt="2018-08-31T09:39:13.785" v="129" actId="1582"/>
          <ac:spMkLst>
            <pc:docMk/>
            <pc:sldMk cId="636014570" sldId="314"/>
            <ac:spMk id="7" creationId="{2E65909D-5B24-410A-9853-AA8D160ACDFB}"/>
          </ac:spMkLst>
        </pc:spChg>
        <pc:spChg chg="mod">
          <ac:chgData name="Lee Peckover" userId="5895743b-be28-4676-8a25-8aee7e374520" providerId="ADAL" clId="{6E1A34D9-FB8D-4534-890F-E63E370D0347}" dt="2018-08-31T09:47:00.223" v="151" actId="20577"/>
          <ac:spMkLst>
            <pc:docMk/>
            <pc:sldMk cId="636014570" sldId="314"/>
            <ac:spMk id="19" creationId="{5252A847-DE45-4FA3-A1F8-EEBEB845FF8E}"/>
          </ac:spMkLst>
        </pc:spChg>
      </pc:sldChg>
      <pc:sldChg chg="modSp">
        <pc:chgData name="Lee Peckover" userId="5895743b-be28-4676-8a25-8aee7e374520" providerId="ADAL" clId="{6E1A34D9-FB8D-4534-890F-E63E370D0347}" dt="2018-08-31T10:03:46.621" v="262" actId="20577"/>
        <pc:sldMkLst>
          <pc:docMk/>
          <pc:sldMk cId="310986706" sldId="386"/>
        </pc:sldMkLst>
        <pc:spChg chg="mod">
          <ac:chgData name="Lee Peckover" userId="5895743b-be28-4676-8a25-8aee7e374520" providerId="ADAL" clId="{6E1A34D9-FB8D-4534-890F-E63E370D0347}" dt="2018-08-31T10:03:46.621" v="262" actId="20577"/>
          <ac:spMkLst>
            <pc:docMk/>
            <pc:sldMk cId="310986706" sldId="386"/>
            <ac:spMk id="19" creationId="{5252A847-DE45-4FA3-A1F8-EEBEB845FF8E}"/>
          </ac:spMkLst>
        </pc:spChg>
      </pc:sldChg>
      <pc:sldChg chg="modSp">
        <pc:chgData name="Lee Peckover" userId="5895743b-be28-4676-8a25-8aee7e374520" providerId="ADAL" clId="{6E1A34D9-FB8D-4534-890F-E63E370D0347}" dt="2018-08-29T13:08:54.538" v="18" actId="207"/>
        <pc:sldMkLst>
          <pc:docMk/>
          <pc:sldMk cId="3401100034" sldId="390"/>
        </pc:sldMkLst>
        <pc:spChg chg="mod">
          <ac:chgData name="Lee Peckover" userId="5895743b-be28-4676-8a25-8aee7e374520" providerId="ADAL" clId="{6E1A34D9-FB8D-4534-890F-E63E370D0347}" dt="2018-08-29T13:08:54.538" v="18" actId="207"/>
          <ac:spMkLst>
            <pc:docMk/>
            <pc:sldMk cId="3401100034" sldId="390"/>
            <ac:spMk id="7" creationId="{C0CD6503-388C-4F9E-9FB0-9053D8579D01}"/>
          </ac:spMkLst>
        </pc:spChg>
      </pc:sldChg>
      <pc:sldChg chg="modSp">
        <pc:chgData name="Lee Peckover" userId="5895743b-be28-4676-8a25-8aee7e374520" providerId="ADAL" clId="{6E1A34D9-FB8D-4534-890F-E63E370D0347}" dt="2018-08-29T13:11:06.926" v="33" actId="20577"/>
        <pc:sldMkLst>
          <pc:docMk/>
          <pc:sldMk cId="3298701185" sldId="391"/>
        </pc:sldMkLst>
        <pc:spChg chg="mod">
          <ac:chgData name="Lee Peckover" userId="5895743b-be28-4676-8a25-8aee7e374520" providerId="ADAL" clId="{6E1A34D9-FB8D-4534-890F-E63E370D0347}" dt="2018-08-29T13:11:06.926" v="33" actId="20577"/>
          <ac:spMkLst>
            <pc:docMk/>
            <pc:sldMk cId="3298701185" sldId="391"/>
            <ac:spMk id="19" creationId="{5252A847-DE45-4FA3-A1F8-EEBEB845FF8E}"/>
          </ac:spMkLst>
        </pc:spChg>
      </pc:sldChg>
      <pc:sldChg chg="modSp">
        <pc:chgData name="Lee Peckover" userId="5895743b-be28-4676-8a25-8aee7e374520" providerId="ADAL" clId="{6E1A34D9-FB8D-4534-890F-E63E370D0347}" dt="2018-08-29T13:11:02.033" v="32" actId="20577"/>
        <pc:sldMkLst>
          <pc:docMk/>
          <pc:sldMk cId="3636876703" sldId="394"/>
        </pc:sldMkLst>
        <pc:spChg chg="mod">
          <ac:chgData name="Lee Peckover" userId="5895743b-be28-4676-8a25-8aee7e374520" providerId="ADAL" clId="{6E1A34D9-FB8D-4534-890F-E63E370D0347}" dt="2018-08-29T13:11:02.033" v="32" actId="20577"/>
          <ac:spMkLst>
            <pc:docMk/>
            <pc:sldMk cId="3636876703" sldId="394"/>
            <ac:spMk id="19" creationId="{5252A847-DE45-4FA3-A1F8-EEBEB845FF8E}"/>
          </ac:spMkLst>
        </pc:spChg>
      </pc:sldChg>
      <pc:sldChg chg="addSp modSp add">
        <pc:chgData name="Lee Peckover" userId="5895743b-be28-4676-8a25-8aee7e374520" providerId="ADAL" clId="{6E1A34D9-FB8D-4534-890F-E63E370D0347}" dt="2018-08-29T13:16:23.708" v="85" actId="1076"/>
        <pc:sldMkLst>
          <pc:docMk/>
          <pc:sldMk cId="1586087971" sldId="395"/>
        </pc:sldMkLst>
        <pc:spChg chg="mod">
          <ac:chgData name="Lee Peckover" userId="5895743b-be28-4676-8a25-8aee7e374520" providerId="ADAL" clId="{6E1A34D9-FB8D-4534-890F-E63E370D0347}" dt="2018-08-29T13:16:14.247" v="83" actId="403"/>
          <ac:spMkLst>
            <pc:docMk/>
            <pc:sldMk cId="1586087971" sldId="395"/>
            <ac:spMk id="7" creationId="{4ADE0492-BBCA-40C4-9599-DB0230274C5C}"/>
          </ac:spMkLst>
        </pc:spChg>
        <pc:spChg chg="mod">
          <ac:chgData name="Lee Peckover" userId="5895743b-be28-4676-8a25-8aee7e374520" providerId="ADAL" clId="{6E1A34D9-FB8D-4534-890F-E63E370D0347}" dt="2018-08-29T13:16:14.247" v="83" actId="403"/>
          <ac:spMkLst>
            <pc:docMk/>
            <pc:sldMk cId="1586087971" sldId="395"/>
            <ac:spMk id="8" creationId="{58F8E49C-6BD3-48FA-8F85-6D5221629F77}"/>
          </ac:spMkLst>
        </pc:spChg>
        <pc:spChg chg="mod">
          <ac:chgData name="Lee Peckover" userId="5895743b-be28-4676-8a25-8aee7e374520" providerId="ADAL" clId="{6E1A34D9-FB8D-4534-890F-E63E370D0347}" dt="2018-08-29T13:16:14.247" v="83" actId="403"/>
          <ac:spMkLst>
            <pc:docMk/>
            <pc:sldMk cId="1586087971" sldId="395"/>
            <ac:spMk id="9" creationId="{5232021C-DF64-4C55-9B67-AFF56B54502B}"/>
          </ac:spMkLst>
        </pc:spChg>
        <pc:spChg chg="mod">
          <ac:chgData name="Lee Peckover" userId="5895743b-be28-4676-8a25-8aee7e374520" providerId="ADAL" clId="{6E1A34D9-FB8D-4534-890F-E63E370D0347}" dt="2018-08-29T13:15:48.520" v="74" actId="404"/>
          <ac:spMkLst>
            <pc:docMk/>
            <pc:sldMk cId="1586087971" sldId="395"/>
            <ac:spMk id="19" creationId="{5252A847-DE45-4FA3-A1F8-EEBEB845FF8E}"/>
          </ac:spMkLst>
        </pc:spChg>
        <pc:grpChg chg="add mod">
          <ac:chgData name="Lee Peckover" userId="5895743b-be28-4676-8a25-8aee7e374520" providerId="ADAL" clId="{6E1A34D9-FB8D-4534-890F-E63E370D0347}" dt="2018-08-29T13:16:23.708" v="85" actId="1076"/>
          <ac:grpSpMkLst>
            <pc:docMk/>
            <pc:sldMk cId="1586087971" sldId="395"/>
            <ac:grpSpMk id="6" creationId="{8DD46644-0A3C-4533-9974-6D8BD27477AA}"/>
          </ac:grpSpMkLst>
        </pc:grpChg>
      </pc:sldChg>
      <pc:sldChg chg="addSp modSp add">
        <pc:chgData name="Lee Peckover" userId="5895743b-be28-4676-8a25-8aee7e374520" providerId="ADAL" clId="{6E1A34D9-FB8D-4534-890F-E63E370D0347}" dt="2018-08-29T13:18:00.957" v="106" actId="1076"/>
        <pc:sldMkLst>
          <pc:docMk/>
          <pc:sldMk cId="1409502562" sldId="396"/>
        </pc:sldMkLst>
        <pc:spChg chg="mod">
          <ac:chgData name="Lee Peckover" userId="5895743b-be28-4676-8a25-8aee7e374520" providerId="ADAL" clId="{6E1A34D9-FB8D-4534-890F-E63E370D0347}" dt="2018-08-29T13:18:00.957" v="106" actId="1076"/>
          <ac:spMkLst>
            <pc:docMk/>
            <pc:sldMk cId="1409502562" sldId="396"/>
            <ac:spMk id="7" creationId="{3D3A33AC-FA5A-4DAE-8180-84EBFDFEFBE6}"/>
          </ac:spMkLst>
        </pc:spChg>
        <pc:spChg chg="mod">
          <ac:chgData name="Lee Peckover" userId="5895743b-be28-4676-8a25-8aee7e374520" providerId="ADAL" clId="{6E1A34D9-FB8D-4534-890F-E63E370D0347}" dt="2018-08-29T13:17:42.232" v="102" actId="403"/>
          <ac:spMkLst>
            <pc:docMk/>
            <pc:sldMk cId="1409502562" sldId="396"/>
            <ac:spMk id="8" creationId="{4A6CF7C6-DE93-4A5F-8254-0BAC6920F50F}"/>
          </ac:spMkLst>
        </pc:spChg>
        <pc:spChg chg="mod">
          <ac:chgData name="Lee Peckover" userId="5895743b-be28-4676-8a25-8aee7e374520" providerId="ADAL" clId="{6E1A34D9-FB8D-4534-890F-E63E370D0347}" dt="2018-08-29T13:17:42.232" v="102" actId="403"/>
          <ac:spMkLst>
            <pc:docMk/>
            <pc:sldMk cId="1409502562" sldId="396"/>
            <ac:spMk id="9" creationId="{FB62301E-88E2-4D33-BBD5-D5F580F9F369}"/>
          </ac:spMkLst>
        </pc:spChg>
        <pc:spChg chg="mod">
          <ac:chgData name="Lee Peckover" userId="5895743b-be28-4676-8a25-8aee7e374520" providerId="ADAL" clId="{6E1A34D9-FB8D-4534-890F-E63E370D0347}" dt="2018-08-29T13:17:51.676" v="104" actId="20577"/>
          <ac:spMkLst>
            <pc:docMk/>
            <pc:sldMk cId="1409502562" sldId="396"/>
            <ac:spMk id="19" creationId="{5252A847-DE45-4FA3-A1F8-EEBEB845FF8E}"/>
          </ac:spMkLst>
        </pc:spChg>
        <pc:grpChg chg="add mod">
          <ac:chgData name="Lee Peckover" userId="5895743b-be28-4676-8a25-8aee7e374520" providerId="ADAL" clId="{6E1A34D9-FB8D-4534-890F-E63E370D0347}" dt="2018-08-29T13:17:47.265" v="103" actId="1076"/>
          <ac:grpSpMkLst>
            <pc:docMk/>
            <pc:sldMk cId="1409502562" sldId="396"/>
            <ac:grpSpMk id="6" creationId="{508FF5A4-5B7D-4890-8961-E49F569B964D}"/>
          </ac:grpSpMkLst>
        </pc:grpChg>
      </pc:sldChg>
      <pc:sldChg chg="modSp add">
        <pc:chgData name="Lee Peckover" userId="5895743b-be28-4676-8a25-8aee7e374520" providerId="ADAL" clId="{6E1A34D9-FB8D-4534-890F-E63E370D0347}" dt="2018-08-29T13:14:40.170" v="57" actId="20577"/>
        <pc:sldMkLst>
          <pc:docMk/>
          <pc:sldMk cId="211602494" sldId="397"/>
        </pc:sldMkLst>
        <pc:graphicFrameChg chg="modGraphic">
          <ac:chgData name="Lee Peckover" userId="5895743b-be28-4676-8a25-8aee7e374520" providerId="ADAL" clId="{6E1A34D9-FB8D-4534-890F-E63E370D0347}" dt="2018-08-29T13:14:40.170" v="57" actId="20577"/>
          <ac:graphicFrameMkLst>
            <pc:docMk/>
            <pc:sldMk cId="211602494" sldId="397"/>
            <ac:graphicFrameMk id="6" creationId="{86265678-AE67-480C-9CBE-52C49CD0F3B0}"/>
          </ac:graphicFrameMkLst>
        </pc:graphicFrameChg>
      </pc:sldChg>
      <pc:sldChg chg="modSp add">
        <pc:chgData name="Lee Peckover" userId="5895743b-be28-4676-8a25-8aee7e374520" providerId="ADAL" clId="{6E1A34D9-FB8D-4534-890F-E63E370D0347}" dt="2018-08-29T13:15:18.111" v="68" actId="207"/>
        <pc:sldMkLst>
          <pc:docMk/>
          <pc:sldMk cId="3786973857" sldId="398"/>
        </pc:sldMkLst>
        <pc:graphicFrameChg chg="modGraphic">
          <ac:chgData name="Lee Peckover" userId="5895743b-be28-4676-8a25-8aee7e374520" providerId="ADAL" clId="{6E1A34D9-FB8D-4534-890F-E63E370D0347}" dt="2018-08-29T13:15:18.111" v="68" actId="207"/>
          <ac:graphicFrameMkLst>
            <pc:docMk/>
            <pc:sldMk cId="3786973857" sldId="398"/>
            <ac:graphicFrameMk id="6" creationId="{86265678-AE67-480C-9CBE-52C49CD0F3B0}"/>
          </ac:graphicFrameMkLst>
        </pc:graphicFrameChg>
      </pc:sldChg>
      <pc:sldChg chg="modSp add">
        <pc:chgData name="Lee Peckover" userId="5895743b-be28-4676-8a25-8aee7e374520" providerId="ADAL" clId="{6E1A34D9-FB8D-4534-890F-E63E370D0347}" dt="2018-08-29T13:16:45.416" v="88" actId="207"/>
        <pc:sldMkLst>
          <pc:docMk/>
          <pc:sldMk cId="2908703608" sldId="399"/>
        </pc:sldMkLst>
        <pc:spChg chg="mod">
          <ac:chgData name="Lee Peckover" userId="5895743b-be28-4676-8a25-8aee7e374520" providerId="ADAL" clId="{6E1A34D9-FB8D-4534-890F-E63E370D0347}" dt="2018-08-29T13:16:45.416" v="88" actId="207"/>
          <ac:spMkLst>
            <pc:docMk/>
            <pc:sldMk cId="2908703608" sldId="399"/>
            <ac:spMk id="7" creationId="{4ADE0492-BBCA-40C4-9599-DB0230274C5C}"/>
          </ac:spMkLst>
        </pc:spChg>
        <pc:spChg chg="mod">
          <ac:chgData name="Lee Peckover" userId="5895743b-be28-4676-8a25-8aee7e374520" providerId="ADAL" clId="{6E1A34D9-FB8D-4534-890F-E63E370D0347}" dt="2018-08-29T13:16:45.416" v="88" actId="207"/>
          <ac:spMkLst>
            <pc:docMk/>
            <pc:sldMk cId="2908703608" sldId="399"/>
            <ac:spMk id="8" creationId="{58F8E49C-6BD3-48FA-8F85-6D5221629F77}"/>
          </ac:spMkLst>
        </pc:spChg>
        <pc:spChg chg="mod">
          <ac:chgData name="Lee Peckover" userId="5895743b-be28-4676-8a25-8aee7e374520" providerId="ADAL" clId="{6E1A34D9-FB8D-4534-890F-E63E370D0347}" dt="2018-08-29T13:16:36.361" v="87" actId="207"/>
          <ac:spMkLst>
            <pc:docMk/>
            <pc:sldMk cId="2908703608" sldId="399"/>
            <ac:spMk id="9" creationId="{5232021C-DF64-4C55-9B67-AFF56B54502B}"/>
          </ac:spMkLst>
        </pc:spChg>
      </pc:sldChg>
      <pc:sldChg chg="modSp add">
        <pc:chgData name="Lee Peckover" userId="5895743b-be28-4676-8a25-8aee7e374520" providerId="ADAL" clId="{6E1A34D9-FB8D-4534-890F-E63E370D0347}" dt="2018-08-29T13:18:28.051" v="111" actId="207"/>
        <pc:sldMkLst>
          <pc:docMk/>
          <pc:sldMk cId="2927920332" sldId="400"/>
        </pc:sldMkLst>
        <pc:spChg chg="mod">
          <ac:chgData name="Lee Peckover" userId="5895743b-be28-4676-8a25-8aee7e374520" providerId="ADAL" clId="{6E1A34D9-FB8D-4534-890F-E63E370D0347}" dt="2018-08-29T13:18:28.051" v="111" actId="207"/>
          <ac:spMkLst>
            <pc:docMk/>
            <pc:sldMk cId="2927920332" sldId="400"/>
            <ac:spMk id="7" creationId="{3D3A33AC-FA5A-4DAE-8180-84EBFDFEFBE6}"/>
          </ac:spMkLst>
        </pc:spChg>
        <pc:spChg chg="mod">
          <ac:chgData name="Lee Peckover" userId="5895743b-be28-4676-8a25-8aee7e374520" providerId="ADAL" clId="{6E1A34D9-FB8D-4534-890F-E63E370D0347}" dt="2018-08-29T13:18:21.150" v="110" actId="207"/>
          <ac:spMkLst>
            <pc:docMk/>
            <pc:sldMk cId="2927920332" sldId="400"/>
            <ac:spMk id="8" creationId="{4A6CF7C6-DE93-4A5F-8254-0BAC6920F50F}"/>
          </ac:spMkLst>
        </pc:spChg>
        <pc:spChg chg="mod">
          <ac:chgData name="Lee Peckover" userId="5895743b-be28-4676-8a25-8aee7e374520" providerId="ADAL" clId="{6E1A34D9-FB8D-4534-890F-E63E370D0347}" dt="2018-08-29T13:18:28.051" v="111" actId="207"/>
          <ac:spMkLst>
            <pc:docMk/>
            <pc:sldMk cId="2927920332" sldId="400"/>
            <ac:spMk id="9" creationId="{FB62301E-88E2-4D33-BBD5-D5F580F9F369}"/>
          </ac:spMkLst>
        </pc:spChg>
      </pc:sldChg>
      <pc:sldChg chg="addSp modSp add del">
        <pc:chgData name="Lee Peckover" userId="5895743b-be28-4676-8a25-8aee7e374520" providerId="ADAL" clId="{6E1A34D9-FB8D-4534-890F-E63E370D0347}" dt="2018-08-31T10:07:17.656" v="301" actId="2696"/>
        <pc:sldMkLst>
          <pc:docMk/>
          <pc:sldMk cId="2475263651" sldId="401"/>
        </pc:sldMkLst>
        <pc:spChg chg="mod">
          <ac:chgData name="Lee Peckover" userId="5895743b-be28-4676-8a25-8aee7e374520" providerId="ADAL" clId="{6E1A34D9-FB8D-4534-890F-E63E370D0347}" dt="2018-08-31T10:04:42.452" v="270" actId="403"/>
          <ac:spMkLst>
            <pc:docMk/>
            <pc:sldMk cId="2475263651" sldId="401"/>
            <ac:spMk id="19" creationId="{5252A847-DE45-4FA3-A1F8-EEBEB845FF8E}"/>
          </ac:spMkLst>
        </pc:spChg>
        <pc:graphicFrameChg chg="add mod modGraphic">
          <ac:chgData name="Lee Peckover" userId="5895743b-be28-4676-8a25-8aee7e374520" providerId="ADAL" clId="{6E1A34D9-FB8D-4534-890F-E63E370D0347}" dt="2018-08-31T10:05:48.055" v="287" actId="2084"/>
          <ac:graphicFrameMkLst>
            <pc:docMk/>
            <pc:sldMk cId="2475263651" sldId="401"/>
            <ac:graphicFrameMk id="6" creationId="{FCDF6F92-BBAB-4883-AD06-0F6CACC15643}"/>
          </ac:graphicFrameMkLst>
        </pc:graphicFrameChg>
      </pc:sldChg>
      <pc:sldChg chg="modSp add">
        <pc:chgData name="Lee Peckover" userId="5895743b-be28-4676-8a25-8aee7e374520" providerId="ADAL" clId="{6E1A34D9-FB8D-4534-890F-E63E370D0347}" dt="2018-08-31T10:02:27.089" v="242" actId="20577"/>
        <pc:sldMkLst>
          <pc:docMk/>
          <pc:sldMk cId="2974276758" sldId="402"/>
        </pc:sldMkLst>
        <pc:spChg chg="mod">
          <ac:chgData name="Lee Peckover" userId="5895743b-be28-4676-8a25-8aee7e374520" providerId="ADAL" clId="{6E1A34D9-FB8D-4534-890F-E63E370D0347}" dt="2018-08-31T10:02:27.089" v="242" actId="20577"/>
          <ac:spMkLst>
            <pc:docMk/>
            <pc:sldMk cId="2974276758" sldId="402"/>
            <ac:spMk id="19" creationId="{5252A847-DE45-4FA3-A1F8-EEBEB845FF8E}"/>
          </ac:spMkLst>
        </pc:spChg>
      </pc:sldChg>
      <pc:sldChg chg="add">
        <pc:chgData name="Lee Peckover" userId="5895743b-be28-4676-8a25-8aee7e374520" providerId="ADAL" clId="{6E1A34D9-FB8D-4534-890F-E63E370D0347}" dt="2018-08-31T10:03:43.695" v="261"/>
        <pc:sldMkLst>
          <pc:docMk/>
          <pc:sldMk cId="1935572396" sldId="403"/>
        </pc:sldMkLst>
      </pc:sldChg>
      <pc:sldChg chg="modSp add">
        <pc:chgData name="Lee Peckover" userId="5895743b-be28-4676-8a25-8aee7e374520" providerId="ADAL" clId="{6E1A34D9-FB8D-4534-890F-E63E370D0347}" dt="2018-08-31T10:07:22.918" v="303" actId="6549"/>
        <pc:sldMkLst>
          <pc:docMk/>
          <pc:sldMk cId="3311174947" sldId="404"/>
        </pc:sldMkLst>
        <pc:graphicFrameChg chg="mod modGraphic">
          <ac:chgData name="Lee Peckover" userId="5895743b-be28-4676-8a25-8aee7e374520" providerId="ADAL" clId="{6E1A34D9-FB8D-4534-890F-E63E370D0347}" dt="2018-08-31T10:07:22.918" v="303" actId="6549"/>
          <ac:graphicFrameMkLst>
            <pc:docMk/>
            <pc:sldMk cId="3311174947" sldId="404"/>
            <ac:graphicFrameMk id="6" creationId="{FCDF6F92-BBAB-4883-AD06-0F6CACC15643}"/>
          </ac:graphicFrameMkLst>
        </pc:graphicFrameChg>
      </pc:sldChg>
      <pc:sldChg chg="add">
        <pc:chgData name="Lee Peckover" userId="5895743b-be28-4676-8a25-8aee7e374520" providerId="ADAL" clId="{6E1A34D9-FB8D-4534-890F-E63E370D0347}" dt="2018-08-31T10:07:19.539" v="302"/>
        <pc:sldMkLst>
          <pc:docMk/>
          <pc:sldMk cId="3073464443" sldId="40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20/03/2020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20/03/2020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20/03/2020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20/03/2020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20/03/2020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20/03/2020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20/03/2020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D6503-388C-4F9E-9FB0-9053D8579D01}"/>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Autumn Block 1 – Ready to Write</a:t>
            </a:r>
            <a:r>
              <a:rPr lang="en-GB" b="1" dirty="0">
                <a:solidFill>
                  <a:schemeClr val="bg2">
                    <a:lumMod val="50000"/>
                  </a:schemeClr>
                </a:solidFill>
                <a:latin typeface="Century Gothic" panose="020B0502020202020204" pitchFamily="34" charset="0"/>
              </a:rPr>
              <a:t/>
            </a:r>
            <a:br>
              <a:rPr lang="en-GB" b="1" dirty="0">
                <a:solidFill>
                  <a:schemeClr val="bg2">
                    <a:lumMod val="50000"/>
                  </a:schemeClr>
                </a:solidFill>
                <a:latin typeface="Century Gothic" panose="020B0502020202020204" pitchFamily="34" charset="0"/>
              </a:rPr>
            </a:br>
            <a:endParaRPr lang="en-GB"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Step 10: Using Paragraphs</a:t>
            </a:r>
            <a:endParaRPr lang="en-GB" sz="1200" b="1" dirty="0">
              <a:solidFill>
                <a:prstClr val="black"/>
              </a:solidFill>
              <a:latin typeface="Century Gothic" panose="020B0502020202020204" pitchFamily="34" charset="0"/>
            </a:endParaRPr>
          </a:p>
        </p:txBody>
      </p:sp>
      <p:grpSp>
        <p:nvGrpSpPr>
          <p:cNvPr id="6" name="Group 5">
            <a:extLst>
              <a:ext uri="{FF2B5EF4-FFF2-40B4-BE49-F238E27FC236}">
                <a16:creationId xmlns:a16="http://schemas.microsoft.com/office/drawing/2014/main" id="{0D6E3910-CB36-4D29-8B6A-99B867FCFF25}"/>
              </a:ext>
            </a:extLst>
          </p:cNvPr>
          <p:cNvGrpSpPr/>
          <p:nvPr/>
        </p:nvGrpSpPr>
        <p:grpSpPr>
          <a:xfrm>
            <a:off x="59531" y="6454317"/>
            <a:ext cx="1238534" cy="403683"/>
            <a:chOff x="68077" y="6454317"/>
            <a:chExt cx="1238534" cy="403683"/>
          </a:xfrm>
        </p:grpSpPr>
        <p:sp>
          <p:nvSpPr>
            <p:cNvPr id="8" name="TextBox 8">
              <a:extLst>
                <a:ext uri="{FF2B5EF4-FFF2-40B4-BE49-F238E27FC236}">
                  <a16:creationId xmlns:a16="http://schemas.microsoft.com/office/drawing/2014/main" id="{2AD8736A-3B9F-4C3F-AA19-BE8ADA0D780A}"/>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9" name="Picture 8" descr="A close up of a sign&#10;&#10;Description generated with high confidence">
              <a:extLst>
                <a:ext uri="{FF2B5EF4-FFF2-40B4-BE49-F238E27FC236}">
                  <a16:creationId xmlns:a16="http://schemas.microsoft.com/office/drawing/2014/main" id="{749BA655-EB10-40A4-B54D-9815577980FD}"/>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401100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prstClr val="black"/>
                </a:solidFill>
                <a:latin typeface="Century Gothic" panose="020B0502020202020204" pitchFamily="34" charset="0"/>
              </a:rPr>
              <a:t>How would you sort the sub-headings below?</a:t>
            </a: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r>
              <a:rPr lang="en-GB" sz="2000" b="1" dirty="0">
                <a:solidFill>
                  <a:prstClr val="black"/>
                </a:solidFill>
                <a:latin typeface="Century Gothic" panose="020B0502020202020204" pitchFamily="34" charset="0"/>
              </a:rPr>
              <a:t>Explain your reasoning.</a:t>
            </a:r>
          </a:p>
        </p:txBody>
      </p:sp>
      <p:grpSp>
        <p:nvGrpSpPr>
          <p:cNvPr id="6" name="Group 5">
            <a:extLst>
              <a:ext uri="{FF2B5EF4-FFF2-40B4-BE49-F238E27FC236}">
                <a16:creationId xmlns:a16="http://schemas.microsoft.com/office/drawing/2014/main" id="{AB125CD3-A5AE-489C-B7B5-910410EB6913}"/>
              </a:ext>
            </a:extLst>
          </p:cNvPr>
          <p:cNvGrpSpPr/>
          <p:nvPr/>
        </p:nvGrpSpPr>
        <p:grpSpPr>
          <a:xfrm>
            <a:off x="59531" y="6454317"/>
            <a:ext cx="1238534" cy="403683"/>
            <a:chOff x="68077" y="6454317"/>
            <a:chExt cx="1238534" cy="403683"/>
          </a:xfrm>
        </p:grpSpPr>
        <p:sp>
          <p:nvSpPr>
            <p:cNvPr id="7" name="TextBox 8">
              <a:extLst>
                <a:ext uri="{FF2B5EF4-FFF2-40B4-BE49-F238E27FC236}">
                  <a16:creationId xmlns:a16="http://schemas.microsoft.com/office/drawing/2014/main" id="{57A1159C-71F3-4994-A64A-C41EB4A1EFF5}"/>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AC3D45EC-39CD-4000-97FB-A031E02FD7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14" name="Rectangle: Rounded Corners 13">
            <a:extLst>
              <a:ext uri="{FF2B5EF4-FFF2-40B4-BE49-F238E27FC236}">
                <a16:creationId xmlns:a16="http://schemas.microsoft.com/office/drawing/2014/main" id="{C1FBEA8E-1F12-43AC-94B4-6A71ECD7B5CC}"/>
              </a:ext>
            </a:extLst>
          </p:cNvPr>
          <p:cNvSpPr/>
          <p:nvPr/>
        </p:nvSpPr>
        <p:spPr>
          <a:xfrm>
            <a:off x="2348202" y="1444190"/>
            <a:ext cx="4447596" cy="2785989"/>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514350">
              <a:defRPr/>
            </a:pPr>
            <a:r>
              <a:rPr lang="en-GB" sz="2400" b="1" dirty="0">
                <a:solidFill>
                  <a:schemeClr val="tx1"/>
                </a:solidFill>
                <a:latin typeface="Century Gothic" panose="020B0502020202020204" pitchFamily="34" charset="0"/>
              </a:rPr>
              <a:t>Easter</a:t>
            </a:r>
            <a:br>
              <a:rPr lang="en-GB" sz="2400" b="1" dirty="0">
                <a:solidFill>
                  <a:schemeClr val="tx1"/>
                </a:solidFill>
                <a:latin typeface="Century Gothic" panose="020B0502020202020204" pitchFamily="34" charset="0"/>
              </a:rPr>
            </a:br>
            <a:r>
              <a:rPr lang="en-GB" sz="2400" b="1" dirty="0">
                <a:solidFill>
                  <a:schemeClr val="tx1"/>
                </a:solidFill>
                <a:latin typeface="Century Gothic" panose="020B0502020202020204" pitchFamily="34" charset="0"/>
              </a:rPr>
              <a:t/>
            </a:r>
            <a:br>
              <a:rPr lang="en-GB" sz="2400" b="1" dirty="0">
                <a:solidFill>
                  <a:schemeClr val="tx1"/>
                </a:solidFill>
                <a:latin typeface="Century Gothic" panose="020B0502020202020204" pitchFamily="34" charset="0"/>
              </a:rPr>
            </a:br>
            <a:r>
              <a:rPr lang="en-GB" sz="2400" b="1" dirty="0">
                <a:solidFill>
                  <a:schemeClr val="tx1"/>
                </a:solidFill>
                <a:latin typeface="Century Gothic" panose="020B0502020202020204" pitchFamily="34" charset="0"/>
              </a:rPr>
              <a:t>New Year’s Day</a:t>
            </a:r>
            <a:br>
              <a:rPr lang="en-GB" sz="2400" b="1" dirty="0">
                <a:solidFill>
                  <a:schemeClr val="tx1"/>
                </a:solidFill>
                <a:latin typeface="Century Gothic" panose="020B0502020202020204" pitchFamily="34" charset="0"/>
              </a:rPr>
            </a:br>
            <a:endParaRPr lang="en-GB" sz="2400" b="1" dirty="0">
              <a:solidFill>
                <a:schemeClr val="tx1"/>
              </a:solidFill>
              <a:latin typeface="Century Gothic" panose="020B0502020202020204" pitchFamily="34" charset="0"/>
            </a:endParaRPr>
          </a:p>
          <a:p>
            <a:pPr lvl="0" algn="ctr" defTabSz="514350">
              <a:defRPr/>
            </a:pPr>
            <a:r>
              <a:rPr lang="en-GB" sz="2400" b="1" dirty="0">
                <a:solidFill>
                  <a:schemeClr val="tx1"/>
                </a:solidFill>
                <a:latin typeface="Century Gothic" panose="020B0502020202020204" pitchFamily="34" charset="0"/>
              </a:rPr>
              <a:t>Bonfire Night</a:t>
            </a:r>
          </a:p>
          <a:p>
            <a:pPr lvl="0" algn="ctr" defTabSz="514350">
              <a:defRPr/>
            </a:pPr>
            <a:r>
              <a:rPr lang="en-GB" sz="2400" b="1" dirty="0">
                <a:solidFill>
                  <a:schemeClr val="tx1"/>
                </a:solidFill>
                <a:latin typeface="Century Gothic" panose="020B0502020202020204" pitchFamily="34" charset="0"/>
              </a:rPr>
              <a:t/>
            </a:r>
            <a:br>
              <a:rPr lang="en-GB" sz="2400" b="1" dirty="0">
                <a:solidFill>
                  <a:schemeClr val="tx1"/>
                </a:solidFill>
                <a:latin typeface="Century Gothic" panose="020B0502020202020204" pitchFamily="34" charset="0"/>
              </a:rPr>
            </a:br>
            <a:r>
              <a:rPr lang="en-GB" sz="2400" b="1" dirty="0">
                <a:solidFill>
                  <a:schemeClr val="tx1"/>
                </a:solidFill>
                <a:latin typeface="Century Gothic" panose="020B0502020202020204" pitchFamily="34" charset="0"/>
              </a:rPr>
              <a:t>Christmas</a:t>
            </a:r>
          </a:p>
        </p:txBody>
      </p:sp>
    </p:spTree>
    <p:extLst>
      <p:ext uri="{BB962C8B-B14F-4D97-AF65-F5344CB8AC3E}">
        <p14:creationId xmlns:p14="http://schemas.microsoft.com/office/powerpoint/2010/main" val="1443312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prstClr val="black"/>
                </a:solidFill>
                <a:latin typeface="Century Gothic" panose="020B0502020202020204" pitchFamily="34" charset="0"/>
              </a:rPr>
              <a:t>How would you sort the sub-headings below?</a:t>
            </a: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r>
              <a:rPr lang="en-GB" sz="2000" b="1" dirty="0">
                <a:solidFill>
                  <a:prstClr val="black"/>
                </a:solidFill>
                <a:latin typeface="Century Gothic" panose="020B0502020202020204" pitchFamily="34" charset="0"/>
              </a:rPr>
              <a:t>Explain your reasoning.</a:t>
            </a:r>
          </a:p>
          <a:p>
            <a:pPr lvl="0" defTabSz="514350">
              <a:defRPr/>
            </a:pPr>
            <a:r>
              <a:rPr lang="en-GB" sz="2000" b="1" dirty="0">
                <a:solidFill>
                  <a:prstClr val="black"/>
                </a:solidFill>
                <a:latin typeface="Century Gothic" panose="020B0502020202020204" pitchFamily="34" charset="0"/>
              </a:rPr>
              <a:t>Various answers, for example:</a:t>
            </a:r>
          </a:p>
          <a:p>
            <a:r>
              <a:rPr lang="en-GB" sz="2000" b="1" dirty="0">
                <a:solidFill>
                  <a:schemeClr val="tx1"/>
                </a:solidFill>
                <a:latin typeface="Century Gothic" panose="020B0502020202020204" pitchFamily="34" charset="0"/>
              </a:rPr>
              <a:t>1. New Year’s Day…</a:t>
            </a:r>
          </a:p>
          <a:p>
            <a:pPr>
              <a:defRPr/>
            </a:pPr>
            <a:r>
              <a:rPr lang="en-GB" sz="2000" b="1" dirty="0">
                <a:solidFill>
                  <a:schemeClr val="tx1"/>
                </a:solidFill>
                <a:latin typeface="Century Gothic" panose="020B0502020202020204" pitchFamily="34" charset="0"/>
              </a:rPr>
              <a:t>These events are placed in…</a:t>
            </a:r>
          </a:p>
        </p:txBody>
      </p:sp>
      <p:grpSp>
        <p:nvGrpSpPr>
          <p:cNvPr id="6" name="Group 5">
            <a:extLst>
              <a:ext uri="{FF2B5EF4-FFF2-40B4-BE49-F238E27FC236}">
                <a16:creationId xmlns:a16="http://schemas.microsoft.com/office/drawing/2014/main" id="{AB125CD3-A5AE-489C-B7B5-910410EB6913}"/>
              </a:ext>
            </a:extLst>
          </p:cNvPr>
          <p:cNvGrpSpPr/>
          <p:nvPr/>
        </p:nvGrpSpPr>
        <p:grpSpPr>
          <a:xfrm>
            <a:off x="59531" y="6454317"/>
            <a:ext cx="1238534" cy="403683"/>
            <a:chOff x="68077" y="6454317"/>
            <a:chExt cx="1238534" cy="403683"/>
          </a:xfrm>
        </p:grpSpPr>
        <p:sp>
          <p:nvSpPr>
            <p:cNvPr id="7" name="TextBox 8">
              <a:extLst>
                <a:ext uri="{FF2B5EF4-FFF2-40B4-BE49-F238E27FC236}">
                  <a16:creationId xmlns:a16="http://schemas.microsoft.com/office/drawing/2014/main" id="{57A1159C-71F3-4994-A64A-C41EB4A1EFF5}"/>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AC3D45EC-39CD-4000-97FB-A031E02FD7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14" name="Rectangle: Rounded Corners 13">
            <a:extLst>
              <a:ext uri="{FF2B5EF4-FFF2-40B4-BE49-F238E27FC236}">
                <a16:creationId xmlns:a16="http://schemas.microsoft.com/office/drawing/2014/main" id="{C1FBEA8E-1F12-43AC-94B4-6A71ECD7B5CC}"/>
              </a:ext>
            </a:extLst>
          </p:cNvPr>
          <p:cNvSpPr/>
          <p:nvPr/>
        </p:nvSpPr>
        <p:spPr>
          <a:xfrm>
            <a:off x="2348202" y="1444190"/>
            <a:ext cx="4447596" cy="2785989"/>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514350">
              <a:defRPr/>
            </a:pPr>
            <a:r>
              <a:rPr lang="en-GB" sz="2400" b="1" dirty="0">
                <a:solidFill>
                  <a:schemeClr val="tx1"/>
                </a:solidFill>
                <a:latin typeface="Century Gothic" panose="020B0502020202020204" pitchFamily="34" charset="0"/>
              </a:rPr>
              <a:t>Easter</a:t>
            </a:r>
            <a:br>
              <a:rPr lang="en-GB" sz="2400" b="1" dirty="0">
                <a:solidFill>
                  <a:schemeClr val="tx1"/>
                </a:solidFill>
                <a:latin typeface="Century Gothic" panose="020B0502020202020204" pitchFamily="34" charset="0"/>
              </a:rPr>
            </a:br>
            <a:r>
              <a:rPr lang="en-GB" sz="2400" b="1" dirty="0">
                <a:solidFill>
                  <a:schemeClr val="tx1"/>
                </a:solidFill>
                <a:latin typeface="Century Gothic" panose="020B0502020202020204" pitchFamily="34" charset="0"/>
              </a:rPr>
              <a:t/>
            </a:r>
            <a:br>
              <a:rPr lang="en-GB" sz="2400" b="1" dirty="0">
                <a:solidFill>
                  <a:schemeClr val="tx1"/>
                </a:solidFill>
                <a:latin typeface="Century Gothic" panose="020B0502020202020204" pitchFamily="34" charset="0"/>
              </a:rPr>
            </a:br>
            <a:r>
              <a:rPr lang="en-GB" sz="2400" b="1" dirty="0">
                <a:solidFill>
                  <a:schemeClr val="tx1"/>
                </a:solidFill>
                <a:latin typeface="Century Gothic" panose="020B0502020202020204" pitchFamily="34" charset="0"/>
              </a:rPr>
              <a:t>New Year’s Day</a:t>
            </a:r>
            <a:br>
              <a:rPr lang="en-GB" sz="2400" b="1" dirty="0">
                <a:solidFill>
                  <a:schemeClr val="tx1"/>
                </a:solidFill>
                <a:latin typeface="Century Gothic" panose="020B0502020202020204" pitchFamily="34" charset="0"/>
              </a:rPr>
            </a:br>
            <a:endParaRPr lang="en-GB" sz="2400" b="1" dirty="0">
              <a:solidFill>
                <a:schemeClr val="tx1"/>
              </a:solidFill>
              <a:latin typeface="Century Gothic" panose="020B0502020202020204" pitchFamily="34" charset="0"/>
            </a:endParaRPr>
          </a:p>
          <a:p>
            <a:pPr lvl="0" algn="ctr" defTabSz="514350">
              <a:defRPr/>
            </a:pPr>
            <a:r>
              <a:rPr lang="en-GB" sz="2400" b="1" dirty="0">
                <a:solidFill>
                  <a:schemeClr val="tx1"/>
                </a:solidFill>
                <a:latin typeface="Century Gothic" panose="020B0502020202020204" pitchFamily="34" charset="0"/>
              </a:rPr>
              <a:t>Bonfire Night</a:t>
            </a:r>
          </a:p>
          <a:p>
            <a:pPr lvl="0" algn="ctr" defTabSz="514350">
              <a:defRPr/>
            </a:pPr>
            <a:r>
              <a:rPr lang="en-GB" sz="2400" b="1" dirty="0">
                <a:solidFill>
                  <a:schemeClr val="tx1"/>
                </a:solidFill>
                <a:latin typeface="Century Gothic" panose="020B0502020202020204" pitchFamily="34" charset="0"/>
              </a:rPr>
              <a:t/>
            </a:r>
            <a:br>
              <a:rPr lang="en-GB" sz="2400" b="1" dirty="0">
                <a:solidFill>
                  <a:schemeClr val="tx1"/>
                </a:solidFill>
                <a:latin typeface="Century Gothic" panose="020B0502020202020204" pitchFamily="34" charset="0"/>
              </a:rPr>
            </a:br>
            <a:r>
              <a:rPr lang="en-GB" sz="2400" b="1" dirty="0">
                <a:solidFill>
                  <a:schemeClr val="tx1"/>
                </a:solidFill>
                <a:latin typeface="Century Gothic" panose="020B0502020202020204" pitchFamily="34" charset="0"/>
              </a:rPr>
              <a:t>Christmas</a:t>
            </a:r>
          </a:p>
        </p:txBody>
      </p:sp>
    </p:spTree>
    <p:extLst>
      <p:ext uri="{BB962C8B-B14F-4D97-AF65-F5344CB8AC3E}">
        <p14:creationId xmlns:p14="http://schemas.microsoft.com/office/powerpoint/2010/main" val="354334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prstClr val="black"/>
                </a:solidFill>
                <a:latin typeface="Century Gothic" panose="020B0502020202020204" pitchFamily="34" charset="0"/>
              </a:rPr>
              <a:t>How would you sort the sub-headings below?</a:t>
            </a: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endParaRPr lang="en-GB" sz="2000" b="1" dirty="0">
              <a:solidFill>
                <a:prstClr val="black"/>
              </a:solidFill>
              <a:latin typeface="Century Gothic" panose="020B0502020202020204" pitchFamily="34" charset="0"/>
            </a:endParaRPr>
          </a:p>
          <a:p>
            <a:pPr lvl="0" defTabSz="514350">
              <a:defRPr/>
            </a:pPr>
            <a:r>
              <a:rPr lang="en-GB" sz="2000" b="1" dirty="0">
                <a:solidFill>
                  <a:prstClr val="black"/>
                </a:solidFill>
                <a:latin typeface="Century Gothic" panose="020B0502020202020204" pitchFamily="34" charset="0"/>
              </a:rPr>
              <a:t>Explain your reasoning.</a:t>
            </a:r>
          </a:p>
          <a:p>
            <a:pPr lvl="0" defTabSz="514350">
              <a:defRPr/>
            </a:pPr>
            <a:r>
              <a:rPr lang="en-GB" sz="2000" b="1" dirty="0">
                <a:solidFill>
                  <a:srgbClr val="FF0000"/>
                </a:solidFill>
                <a:latin typeface="Century Gothic" panose="020B0502020202020204" pitchFamily="34" charset="0"/>
              </a:rPr>
              <a:t>Various answers, for example:</a:t>
            </a:r>
          </a:p>
          <a:p>
            <a:r>
              <a:rPr lang="en-GB" sz="2000" b="1" dirty="0">
                <a:solidFill>
                  <a:srgbClr val="FF0000"/>
                </a:solidFill>
                <a:latin typeface="Century Gothic" panose="020B0502020202020204" pitchFamily="34" charset="0"/>
              </a:rPr>
              <a:t>1. New Year’s Day, 2. Easter, 3. Bonfire Night, 4. Christmas</a:t>
            </a:r>
          </a:p>
          <a:p>
            <a:pPr>
              <a:defRPr/>
            </a:pPr>
            <a:r>
              <a:rPr lang="en-GB" sz="2000" b="1" dirty="0">
                <a:solidFill>
                  <a:srgbClr val="FF0000"/>
                </a:solidFill>
                <a:latin typeface="Century Gothic" panose="020B0502020202020204" pitchFamily="34" charset="0"/>
              </a:rPr>
              <a:t>These events are placed in chronological order in the year.</a:t>
            </a:r>
          </a:p>
        </p:txBody>
      </p:sp>
      <p:grpSp>
        <p:nvGrpSpPr>
          <p:cNvPr id="6" name="Group 5">
            <a:extLst>
              <a:ext uri="{FF2B5EF4-FFF2-40B4-BE49-F238E27FC236}">
                <a16:creationId xmlns:a16="http://schemas.microsoft.com/office/drawing/2014/main" id="{AB125CD3-A5AE-489C-B7B5-910410EB6913}"/>
              </a:ext>
            </a:extLst>
          </p:cNvPr>
          <p:cNvGrpSpPr/>
          <p:nvPr/>
        </p:nvGrpSpPr>
        <p:grpSpPr>
          <a:xfrm>
            <a:off x="59531" y="6454317"/>
            <a:ext cx="1238534" cy="403683"/>
            <a:chOff x="68077" y="6454317"/>
            <a:chExt cx="1238534" cy="403683"/>
          </a:xfrm>
        </p:grpSpPr>
        <p:sp>
          <p:nvSpPr>
            <p:cNvPr id="7" name="TextBox 8">
              <a:extLst>
                <a:ext uri="{FF2B5EF4-FFF2-40B4-BE49-F238E27FC236}">
                  <a16:creationId xmlns:a16="http://schemas.microsoft.com/office/drawing/2014/main" id="{57A1159C-71F3-4994-A64A-C41EB4A1EFF5}"/>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AC3D45EC-39CD-4000-97FB-A031E02FD7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14" name="Rectangle: Rounded Corners 13">
            <a:extLst>
              <a:ext uri="{FF2B5EF4-FFF2-40B4-BE49-F238E27FC236}">
                <a16:creationId xmlns:a16="http://schemas.microsoft.com/office/drawing/2014/main" id="{C1FBEA8E-1F12-43AC-94B4-6A71ECD7B5CC}"/>
              </a:ext>
            </a:extLst>
          </p:cNvPr>
          <p:cNvSpPr/>
          <p:nvPr/>
        </p:nvSpPr>
        <p:spPr>
          <a:xfrm>
            <a:off x="2348202" y="1444190"/>
            <a:ext cx="4447596" cy="2785989"/>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514350">
              <a:defRPr/>
            </a:pPr>
            <a:r>
              <a:rPr lang="en-GB" sz="2400" b="1" dirty="0">
                <a:solidFill>
                  <a:srgbClr val="FF0000"/>
                </a:solidFill>
                <a:latin typeface="Century Gothic" panose="020B0502020202020204" pitchFamily="34" charset="0"/>
              </a:rPr>
              <a:t>1. New Year’s Day</a:t>
            </a:r>
            <a:br>
              <a:rPr lang="en-GB" sz="2400" b="1" dirty="0">
                <a:solidFill>
                  <a:srgbClr val="FF0000"/>
                </a:solidFill>
                <a:latin typeface="Century Gothic" panose="020B0502020202020204" pitchFamily="34" charset="0"/>
              </a:rPr>
            </a:br>
            <a:r>
              <a:rPr lang="en-GB" sz="2400" b="1" dirty="0">
                <a:solidFill>
                  <a:srgbClr val="FF0000"/>
                </a:solidFill>
                <a:latin typeface="Century Gothic" panose="020B0502020202020204" pitchFamily="34" charset="0"/>
              </a:rPr>
              <a:t/>
            </a:r>
            <a:br>
              <a:rPr lang="en-GB" sz="2400" b="1" dirty="0">
                <a:solidFill>
                  <a:srgbClr val="FF0000"/>
                </a:solidFill>
                <a:latin typeface="Century Gothic" panose="020B0502020202020204" pitchFamily="34" charset="0"/>
              </a:rPr>
            </a:br>
            <a:r>
              <a:rPr lang="en-GB" sz="2400" b="1" dirty="0">
                <a:solidFill>
                  <a:srgbClr val="FF0000"/>
                </a:solidFill>
                <a:latin typeface="Century Gothic" panose="020B0502020202020204" pitchFamily="34" charset="0"/>
              </a:rPr>
              <a:t>2. Easter</a:t>
            </a:r>
            <a:br>
              <a:rPr lang="en-GB" sz="2400" b="1" dirty="0">
                <a:solidFill>
                  <a:srgbClr val="FF0000"/>
                </a:solidFill>
                <a:latin typeface="Century Gothic" panose="020B0502020202020204" pitchFamily="34" charset="0"/>
              </a:rPr>
            </a:br>
            <a:endParaRPr lang="en-GB" sz="2400" b="1" dirty="0">
              <a:solidFill>
                <a:srgbClr val="FF0000"/>
              </a:solidFill>
              <a:latin typeface="Century Gothic" panose="020B0502020202020204" pitchFamily="34" charset="0"/>
            </a:endParaRPr>
          </a:p>
          <a:p>
            <a:pPr lvl="0" algn="ctr" defTabSz="514350">
              <a:defRPr/>
            </a:pPr>
            <a:r>
              <a:rPr lang="en-GB" sz="2400" b="1" dirty="0">
                <a:solidFill>
                  <a:srgbClr val="FF0000"/>
                </a:solidFill>
                <a:latin typeface="Century Gothic" panose="020B0502020202020204" pitchFamily="34" charset="0"/>
              </a:rPr>
              <a:t>3. Bonfire Night</a:t>
            </a:r>
          </a:p>
          <a:p>
            <a:pPr lvl="0" algn="ctr" defTabSz="514350">
              <a:defRPr/>
            </a:pPr>
            <a:r>
              <a:rPr lang="en-GB" sz="2400" b="1" dirty="0">
                <a:solidFill>
                  <a:srgbClr val="FF0000"/>
                </a:solidFill>
                <a:latin typeface="Century Gothic" panose="020B0502020202020204" pitchFamily="34" charset="0"/>
              </a:rPr>
              <a:t/>
            </a:r>
            <a:br>
              <a:rPr lang="en-GB" sz="2400" b="1" dirty="0">
                <a:solidFill>
                  <a:srgbClr val="FF0000"/>
                </a:solidFill>
                <a:latin typeface="Century Gothic" panose="020B0502020202020204" pitchFamily="34" charset="0"/>
              </a:rPr>
            </a:br>
            <a:r>
              <a:rPr lang="en-GB" sz="2400" b="1" dirty="0">
                <a:solidFill>
                  <a:srgbClr val="FF0000"/>
                </a:solidFill>
                <a:latin typeface="Century Gothic" panose="020B0502020202020204" pitchFamily="34" charset="0"/>
              </a:rPr>
              <a:t>4. Christmas</a:t>
            </a:r>
          </a:p>
        </p:txBody>
      </p:sp>
    </p:spTree>
    <p:extLst>
      <p:ext uri="{BB962C8B-B14F-4D97-AF65-F5344CB8AC3E}">
        <p14:creationId xmlns:p14="http://schemas.microsoft.com/office/powerpoint/2010/main" val="2954687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prstClr val="black"/>
                </a:solidFill>
                <a:latin typeface="Century Gothic" panose="020B0502020202020204" pitchFamily="34" charset="0"/>
                <a:sym typeface="Wingdings" panose="05000000000000000000" pitchFamily="2" charset="2"/>
              </a:rPr>
              <a:t>Read the paragraph below and explain what mistake has been made.</a:t>
            </a:r>
          </a:p>
          <a:p>
            <a:endParaRPr lang="en-GB" sz="2000" b="1" dirty="0">
              <a:solidFill>
                <a:prstClr val="black"/>
              </a:solidFill>
              <a:latin typeface="Century Gothic" panose="020B0502020202020204" pitchFamily="34" charset="0"/>
              <a:sym typeface="Wingdings" panose="05000000000000000000" pitchFamily="2" charset="2"/>
            </a:endParaRPr>
          </a:p>
          <a:p>
            <a:endParaRPr lang="en-GB" sz="2000" b="1" dirty="0">
              <a:solidFill>
                <a:prstClr val="black"/>
              </a:solidFill>
              <a:latin typeface="Century Gothic" panose="020B0502020202020204" pitchFamily="34" charset="0"/>
              <a:sym typeface="Wingdings" panose="05000000000000000000" pitchFamily="2" charset="2"/>
            </a:endParaRPr>
          </a:p>
          <a:p>
            <a:r>
              <a:rPr lang="en-GB" sz="2400" b="1" dirty="0">
                <a:solidFill>
                  <a:schemeClr val="tx1"/>
                </a:solidFill>
                <a:latin typeface="Century Gothic" panose="020B0502020202020204" pitchFamily="34" charset="0"/>
                <a:sym typeface="Wingdings" panose="05000000000000000000" pitchFamily="2" charset="2"/>
              </a:rPr>
              <a:t>A hurricane is a storm of strong winds which rotates. Dogs curl up to keep themselves warm and protect vital organs. Did you know that the octopus often catches too much prey and can’t finish eating it all? A game of cricket needs two teams with eleven players in each.</a:t>
            </a:r>
          </a:p>
        </p:txBody>
      </p:sp>
      <p:grpSp>
        <p:nvGrpSpPr>
          <p:cNvPr id="6" name="Group 5">
            <a:extLst>
              <a:ext uri="{FF2B5EF4-FFF2-40B4-BE49-F238E27FC236}">
                <a16:creationId xmlns:a16="http://schemas.microsoft.com/office/drawing/2014/main" id="{AB125CD3-A5AE-489C-B7B5-910410EB6913}"/>
              </a:ext>
            </a:extLst>
          </p:cNvPr>
          <p:cNvGrpSpPr/>
          <p:nvPr/>
        </p:nvGrpSpPr>
        <p:grpSpPr>
          <a:xfrm>
            <a:off x="59531" y="6454317"/>
            <a:ext cx="1238534" cy="403683"/>
            <a:chOff x="68077" y="6454317"/>
            <a:chExt cx="1238534" cy="403683"/>
          </a:xfrm>
        </p:grpSpPr>
        <p:sp>
          <p:nvSpPr>
            <p:cNvPr id="7" name="TextBox 8">
              <a:extLst>
                <a:ext uri="{FF2B5EF4-FFF2-40B4-BE49-F238E27FC236}">
                  <a16:creationId xmlns:a16="http://schemas.microsoft.com/office/drawing/2014/main" id="{57A1159C-71F3-4994-A64A-C41EB4A1EFF5}"/>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AC3D45EC-39CD-4000-97FB-A031E02FD7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969576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prstClr val="black"/>
                </a:solidFill>
                <a:latin typeface="Century Gothic" panose="020B0502020202020204" pitchFamily="34" charset="0"/>
                <a:sym typeface="Wingdings" panose="05000000000000000000" pitchFamily="2" charset="2"/>
              </a:rPr>
              <a:t>Read the paragraph below and explain what mistake has been made.</a:t>
            </a:r>
          </a:p>
          <a:p>
            <a:endParaRPr lang="en-GB" sz="2000" b="1" dirty="0">
              <a:solidFill>
                <a:prstClr val="black"/>
              </a:solidFill>
              <a:latin typeface="Century Gothic" panose="020B0502020202020204" pitchFamily="34" charset="0"/>
              <a:sym typeface="Wingdings" panose="05000000000000000000" pitchFamily="2" charset="2"/>
            </a:endParaRPr>
          </a:p>
          <a:p>
            <a:endParaRPr lang="en-GB" sz="2000" b="1" dirty="0">
              <a:solidFill>
                <a:prstClr val="black"/>
              </a:solidFill>
              <a:latin typeface="Century Gothic" panose="020B0502020202020204" pitchFamily="34" charset="0"/>
              <a:sym typeface="Wingdings" panose="05000000000000000000" pitchFamily="2" charset="2"/>
            </a:endParaRPr>
          </a:p>
          <a:p>
            <a:r>
              <a:rPr lang="en-GB" sz="2400" b="1" dirty="0">
                <a:solidFill>
                  <a:schemeClr val="tx1"/>
                </a:solidFill>
                <a:latin typeface="Century Gothic" panose="020B0502020202020204" pitchFamily="34" charset="0"/>
                <a:sym typeface="Wingdings" panose="05000000000000000000" pitchFamily="2" charset="2"/>
              </a:rPr>
              <a:t>A hurricane is a storm of strong winds which rotates. Dogs curl up to keep themselves warm and protect vital organs. Did you know that the octopus often catches too much prey and can’t finish eating it all? A game of cricket needs two teams with eleven players in each.</a:t>
            </a:r>
          </a:p>
          <a:p>
            <a:endParaRPr lang="en-GB" sz="2400" b="1" dirty="0">
              <a:solidFill>
                <a:schemeClr val="tx1"/>
              </a:solidFill>
              <a:latin typeface="Century Gothic" panose="020B0502020202020204" pitchFamily="34" charset="0"/>
              <a:sym typeface="Wingdings" panose="05000000000000000000" pitchFamily="2" charset="2"/>
            </a:endParaRPr>
          </a:p>
          <a:p>
            <a:endParaRPr lang="en-GB" sz="2400" b="1" dirty="0">
              <a:solidFill>
                <a:schemeClr val="tx1"/>
              </a:solidFill>
              <a:latin typeface="Century Gothic" panose="020B0502020202020204" pitchFamily="34" charset="0"/>
              <a:sym typeface="Wingdings" panose="05000000000000000000" pitchFamily="2" charset="2"/>
            </a:endParaRPr>
          </a:p>
          <a:p>
            <a:r>
              <a:rPr lang="en-GB" sz="2400" b="1" dirty="0">
                <a:solidFill>
                  <a:schemeClr val="tx1"/>
                </a:solidFill>
                <a:latin typeface="Century Gothic" panose="020B0502020202020204" pitchFamily="34" charset="0"/>
              </a:rPr>
              <a:t>The sentences are…</a:t>
            </a:r>
            <a:endParaRPr lang="en-GB" sz="2400" b="1" dirty="0">
              <a:solidFill>
                <a:schemeClr val="tx1"/>
              </a:solidFill>
              <a:latin typeface="Century Gothic" panose="020B0502020202020204" pitchFamily="34" charset="0"/>
              <a:sym typeface="Wingdings" panose="05000000000000000000" pitchFamily="2" charset="2"/>
            </a:endParaRPr>
          </a:p>
        </p:txBody>
      </p:sp>
      <p:grpSp>
        <p:nvGrpSpPr>
          <p:cNvPr id="6" name="Group 5">
            <a:extLst>
              <a:ext uri="{FF2B5EF4-FFF2-40B4-BE49-F238E27FC236}">
                <a16:creationId xmlns:a16="http://schemas.microsoft.com/office/drawing/2014/main" id="{AB125CD3-A5AE-489C-B7B5-910410EB6913}"/>
              </a:ext>
            </a:extLst>
          </p:cNvPr>
          <p:cNvGrpSpPr/>
          <p:nvPr/>
        </p:nvGrpSpPr>
        <p:grpSpPr>
          <a:xfrm>
            <a:off x="59531" y="6454317"/>
            <a:ext cx="1238534" cy="403683"/>
            <a:chOff x="68077" y="6454317"/>
            <a:chExt cx="1238534" cy="403683"/>
          </a:xfrm>
        </p:grpSpPr>
        <p:sp>
          <p:nvSpPr>
            <p:cNvPr id="7" name="TextBox 8">
              <a:extLst>
                <a:ext uri="{FF2B5EF4-FFF2-40B4-BE49-F238E27FC236}">
                  <a16:creationId xmlns:a16="http://schemas.microsoft.com/office/drawing/2014/main" id="{57A1159C-71F3-4994-A64A-C41EB4A1EFF5}"/>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AC3D45EC-39CD-4000-97FB-A031E02FD7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83410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prstClr val="black"/>
                </a:solidFill>
                <a:latin typeface="Century Gothic" panose="020B0502020202020204" pitchFamily="34" charset="0"/>
                <a:sym typeface="Wingdings" panose="05000000000000000000" pitchFamily="2" charset="2"/>
              </a:rPr>
              <a:t>Read the paragraph below and explain what mistake has been made.</a:t>
            </a:r>
          </a:p>
          <a:p>
            <a:endParaRPr lang="en-GB" sz="2000" b="1" dirty="0">
              <a:solidFill>
                <a:prstClr val="black"/>
              </a:solidFill>
              <a:latin typeface="Century Gothic" panose="020B0502020202020204" pitchFamily="34" charset="0"/>
              <a:sym typeface="Wingdings" panose="05000000000000000000" pitchFamily="2" charset="2"/>
            </a:endParaRPr>
          </a:p>
          <a:p>
            <a:endParaRPr lang="en-GB" sz="2000" b="1" dirty="0">
              <a:solidFill>
                <a:prstClr val="black"/>
              </a:solidFill>
              <a:latin typeface="Century Gothic" panose="020B0502020202020204" pitchFamily="34" charset="0"/>
              <a:sym typeface="Wingdings" panose="05000000000000000000" pitchFamily="2" charset="2"/>
            </a:endParaRPr>
          </a:p>
          <a:p>
            <a:r>
              <a:rPr lang="en-GB" sz="2400" b="1" dirty="0">
                <a:solidFill>
                  <a:schemeClr val="tx1"/>
                </a:solidFill>
                <a:latin typeface="Century Gothic" panose="020B0502020202020204" pitchFamily="34" charset="0"/>
                <a:sym typeface="Wingdings" panose="05000000000000000000" pitchFamily="2" charset="2"/>
              </a:rPr>
              <a:t>A hurricane is a storm of strong winds which rotates. Dogs curl up to keep themselves warm and protect vital organs. Did you know that the octopus often catches too much prey and can’t finish eating it all? A game of cricket needs two teams with eleven players in each.</a:t>
            </a:r>
          </a:p>
          <a:p>
            <a:endParaRPr lang="en-GB" sz="2400" b="1" dirty="0">
              <a:solidFill>
                <a:schemeClr val="tx1"/>
              </a:solidFill>
              <a:latin typeface="Century Gothic" panose="020B0502020202020204" pitchFamily="34" charset="0"/>
              <a:sym typeface="Wingdings" panose="05000000000000000000" pitchFamily="2" charset="2"/>
            </a:endParaRPr>
          </a:p>
          <a:p>
            <a:endParaRPr lang="en-GB" sz="2400" b="1" dirty="0">
              <a:solidFill>
                <a:schemeClr val="tx1"/>
              </a:solidFill>
              <a:latin typeface="Century Gothic" panose="020B0502020202020204" pitchFamily="34" charset="0"/>
              <a:sym typeface="Wingdings" panose="05000000000000000000" pitchFamily="2" charset="2"/>
            </a:endParaRPr>
          </a:p>
          <a:p>
            <a:r>
              <a:rPr lang="en-GB" sz="2400" b="1" dirty="0">
                <a:solidFill>
                  <a:srgbClr val="FF0000"/>
                </a:solidFill>
                <a:latin typeface="Century Gothic" panose="020B0502020202020204" pitchFamily="34" charset="0"/>
              </a:rPr>
              <a:t>The sentences are all about different topics so they shouldn’t be grouped together as one paragraph.</a:t>
            </a:r>
          </a:p>
          <a:p>
            <a:endParaRPr lang="en-GB" sz="2400" b="1" dirty="0">
              <a:solidFill>
                <a:schemeClr val="tx1"/>
              </a:solidFill>
              <a:latin typeface="Century Gothic" panose="020B0502020202020204" pitchFamily="34" charset="0"/>
              <a:sym typeface="Wingdings" panose="05000000000000000000" pitchFamily="2" charset="2"/>
            </a:endParaRPr>
          </a:p>
        </p:txBody>
      </p:sp>
      <p:grpSp>
        <p:nvGrpSpPr>
          <p:cNvPr id="6" name="Group 5">
            <a:extLst>
              <a:ext uri="{FF2B5EF4-FFF2-40B4-BE49-F238E27FC236}">
                <a16:creationId xmlns:a16="http://schemas.microsoft.com/office/drawing/2014/main" id="{AB125CD3-A5AE-489C-B7B5-910410EB6913}"/>
              </a:ext>
            </a:extLst>
          </p:cNvPr>
          <p:cNvGrpSpPr/>
          <p:nvPr/>
        </p:nvGrpSpPr>
        <p:grpSpPr>
          <a:xfrm>
            <a:off x="59531" y="6454317"/>
            <a:ext cx="1238534" cy="403683"/>
            <a:chOff x="68077" y="6454317"/>
            <a:chExt cx="1238534" cy="403683"/>
          </a:xfrm>
        </p:grpSpPr>
        <p:sp>
          <p:nvSpPr>
            <p:cNvPr id="7" name="TextBox 8">
              <a:extLst>
                <a:ext uri="{FF2B5EF4-FFF2-40B4-BE49-F238E27FC236}">
                  <a16:creationId xmlns:a16="http://schemas.microsoft.com/office/drawing/2014/main" id="{57A1159C-71F3-4994-A64A-C41EB4A1EFF5}"/>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AC3D45EC-39CD-4000-97FB-A031E02FD7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529280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prstClr val="black"/>
                </a:solidFill>
                <a:latin typeface="Century Gothic" panose="020B0502020202020204" pitchFamily="34" charset="0"/>
                <a:sym typeface="Wingdings" panose="05000000000000000000" pitchFamily="2" charset="2"/>
              </a:rPr>
              <a:t>Read the paragraph below. </a:t>
            </a:r>
          </a:p>
          <a:p>
            <a:endParaRPr lang="en-GB" sz="2000" b="1" dirty="0">
              <a:solidFill>
                <a:prstClr val="black"/>
              </a:solidFill>
              <a:latin typeface="Century Gothic" panose="020B0502020202020204" pitchFamily="34" charset="0"/>
              <a:sym typeface="Wingdings" panose="05000000000000000000" pitchFamily="2" charset="2"/>
            </a:endParaRPr>
          </a:p>
          <a:p>
            <a:r>
              <a:rPr lang="en-GB" sz="2000" b="1" dirty="0">
                <a:solidFill>
                  <a:prstClr val="black"/>
                </a:solidFill>
                <a:latin typeface="Century Gothic" panose="020B0502020202020204" pitchFamily="34" charset="0"/>
                <a:sym typeface="Wingdings" panose="05000000000000000000" pitchFamily="2" charset="2"/>
              </a:rPr>
              <a:t>Decide where the paragraph should be split and rewrite it.</a:t>
            </a:r>
          </a:p>
          <a:p>
            <a:endParaRPr lang="en-GB" sz="2000" b="1" dirty="0">
              <a:solidFill>
                <a:prstClr val="black"/>
              </a:solidFill>
              <a:latin typeface="Century Gothic" panose="020B0502020202020204" pitchFamily="34" charset="0"/>
              <a:sym typeface="Wingdings" panose="05000000000000000000" pitchFamily="2" charset="2"/>
            </a:endParaRPr>
          </a:p>
          <a:p>
            <a:r>
              <a:rPr lang="en-GB" sz="2400" b="1" dirty="0">
                <a:solidFill>
                  <a:prstClr val="black"/>
                </a:solidFill>
                <a:latin typeface="Century Gothic" panose="020B0502020202020204" pitchFamily="34" charset="0"/>
                <a:sym typeface="Wingdings" panose="05000000000000000000" pitchFamily="2" charset="2"/>
              </a:rPr>
              <a:t>‘</a:t>
            </a:r>
            <a:r>
              <a:rPr lang="en-GB" sz="2400" b="1" i="1" dirty="0">
                <a:solidFill>
                  <a:prstClr val="black"/>
                </a:solidFill>
                <a:latin typeface="Century Gothic" panose="020B0502020202020204" pitchFamily="34" charset="0"/>
                <a:sym typeface="Wingdings" panose="05000000000000000000" pitchFamily="2" charset="2"/>
              </a:rPr>
              <a:t>Harry Potter</a:t>
            </a:r>
            <a:r>
              <a:rPr lang="en-GB" sz="2400" b="1" dirty="0">
                <a:solidFill>
                  <a:prstClr val="black"/>
                </a:solidFill>
                <a:latin typeface="Century Gothic" panose="020B0502020202020204" pitchFamily="34" charset="0"/>
                <a:sym typeface="Wingdings" panose="05000000000000000000" pitchFamily="2" charset="2"/>
              </a:rPr>
              <a:t>’ by J. K. Rowling is the best-selling book series in history, having sold more than 500 million copies worldwide. Greek myths were epic stories about Greek gods, passed down over generations. They were created thousands of years ago and often feature heroic battles and mythical creatures. They often include important lessons such as the importance of bravery, intelligence, and knowing right from wrong.</a:t>
            </a:r>
            <a:endParaRPr lang="en-GB" sz="2800" b="1" dirty="0">
              <a:solidFill>
                <a:schemeClr val="tx1"/>
              </a:solidFill>
              <a:latin typeface="Century Gothic" panose="020B0502020202020204" pitchFamily="34" charset="0"/>
              <a:sym typeface="Wingdings" panose="05000000000000000000" pitchFamily="2" charset="2"/>
            </a:endParaRPr>
          </a:p>
        </p:txBody>
      </p:sp>
      <p:grpSp>
        <p:nvGrpSpPr>
          <p:cNvPr id="6" name="Group 5">
            <a:extLst>
              <a:ext uri="{FF2B5EF4-FFF2-40B4-BE49-F238E27FC236}">
                <a16:creationId xmlns:a16="http://schemas.microsoft.com/office/drawing/2014/main" id="{AB125CD3-A5AE-489C-B7B5-910410EB6913}"/>
              </a:ext>
            </a:extLst>
          </p:cNvPr>
          <p:cNvGrpSpPr/>
          <p:nvPr/>
        </p:nvGrpSpPr>
        <p:grpSpPr>
          <a:xfrm>
            <a:off x="59531" y="6454317"/>
            <a:ext cx="1238534" cy="403683"/>
            <a:chOff x="68077" y="6454317"/>
            <a:chExt cx="1238534" cy="403683"/>
          </a:xfrm>
        </p:grpSpPr>
        <p:sp>
          <p:nvSpPr>
            <p:cNvPr id="7" name="TextBox 8">
              <a:extLst>
                <a:ext uri="{FF2B5EF4-FFF2-40B4-BE49-F238E27FC236}">
                  <a16:creationId xmlns:a16="http://schemas.microsoft.com/office/drawing/2014/main" id="{57A1159C-71F3-4994-A64A-C41EB4A1EFF5}"/>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AC3D45EC-39CD-4000-97FB-A031E02FD7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80012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prstClr val="black"/>
                </a:solidFill>
                <a:latin typeface="Century Gothic" panose="020B0502020202020204" pitchFamily="34" charset="0"/>
                <a:sym typeface="Wingdings" panose="05000000000000000000" pitchFamily="2" charset="2"/>
              </a:rPr>
              <a:t>Read the paragraph below. </a:t>
            </a:r>
          </a:p>
          <a:p>
            <a:endParaRPr lang="en-GB" sz="2000" b="1" dirty="0">
              <a:solidFill>
                <a:prstClr val="black"/>
              </a:solidFill>
              <a:latin typeface="Century Gothic" panose="020B0502020202020204" pitchFamily="34" charset="0"/>
              <a:sym typeface="Wingdings" panose="05000000000000000000" pitchFamily="2" charset="2"/>
            </a:endParaRPr>
          </a:p>
          <a:p>
            <a:r>
              <a:rPr lang="en-GB" sz="2000" b="1" dirty="0">
                <a:solidFill>
                  <a:prstClr val="black"/>
                </a:solidFill>
                <a:latin typeface="Century Gothic" panose="020B0502020202020204" pitchFamily="34" charset="0"/>
                <a:sym typeface="Wingdings" panose="05000000000000000000" pitchFamily="2" charset="2"/>
              </a:rPr>
              <a:t>Decide where the paragraph should be split and rewrite it.</a:t>
            </a:r>
          </a:p>
          <a:p>
            <a:endParaRPr lang="en-GB" sz="2000" b="1" dirty="0">
              <a:solidFill>
                <a:prstClr val="black"/>
              </a:solidFill>
              <a:latin typeface="Century Gothic" panose="020B0502020202020204" pitchFamily="34" charset="0"/>
              <a:sym typeface="Wingdings" panose="05000000000000000000" pitchFamily="2" charset="2"/>
            </a:endParaRPr>
          </a:p>
          <a:p>
            <a:r>
              <a:rPr lang="en-GB" sz="2400" b="1" dirty="0">
                <a:solidFill>
                  <a:prstClr val="black"/>
                </a:solidFill>
                <a:latin typeface="Century Gothic" panose="020B0502020202020204" pitchFamily="34" charset="0"/>
                <a:sym typeface="Wingdings" panose="05000000000000000000" pitchFamily="2" charset="2"/>
              </a:rPr>
              <a:t>‘</a:t>
            </a:r>
            <a:r>
              <a:rPr lang="en-GB" sz="2400" b="1" i="1" dirty="0">
                <a:solidFill>
                  <a:prstClr val="black"/>
                </a:solidFill>
                <a:latin typeface="Century Gothic" panose="020B0502020202020204" pitchFamily="34" charset="0"/>
                <a:sym typeface="Wingdings" panose="05000000000000000000" pitchFamily="2" charset="2"/>
              </a:rPr>
              <a:t>Harry Potter</a:t>
            </a:r>
            <a:r>
              <a:rPr lang="en-GB" sz="2400" b="1" dirty="0">
                <a:solidFill>
                  <a:prstClr val="black"/>
                </a:solidFill>
                <a:latin typeface="Century Gothic" panose="020B0502020202020204" pitchFamily="34" charset="0"/>
                <a:sym typeface="Wingdings" panose="05000000000000000000" pitchFamily="2" charset="2"/>
              </a:rPr>
              <a:t>’ by J. K. Rowling is the best-selling book series in history, having sold more than 500 million copies </a:t>
            </a:r>
            <a:r>
              <a:rPr lang="en-GB" sz="2400" b="1" dirty="0">
                <a:solidFill>
                  <a:srgbClr val="FF0000"/>
                </a:solidFill>
                <a:latin typeface="Century Gothic" panose="020B0502020202020204" pitchFamily="34" charset="0"/>
                <a:sym typeface="Wingdings" panose="05000000000000000000" pitchFamily="2" charset="2"/>
              </a:rPr>
              <a:t>worldwide. Greek </a:t>
            </a:r>
            <a:r>
              <a:rPr lang="en-GB" sz="2400" b="1" dirty="0">
                <a:solidFill>
                  <a:prstClr val="black"/>
                </a:solidFill>
                <a:latin typeface="Century Gothic" panose="020B0502020202020204" pitchFamily="34" charset="0"/>
                <a:sym typeface="Wingdings" panose="05000000000000000000" pitchFamily="2" charset="2"/>
              </a:rPr>
              <a:t>myths were epic stories about Greek gods, passed down over generations. They were created thousands of years ago and often feature heroic battles and mythical creatures. They often include important lessons such as the importance of bravery, intelligence, and knowing right from wrong.</a:t>
            </a:r>
          </a:p>
          <a:p>
            <a:endParaRPr lang="en-GB" sz="2400" b="1" dirty="0">
              <a:solidFill>
                <a:prstClr val="black"/>
              </a:solidFill>
              <a:latin typeface="Century Gothic" panose="020B0502020202020204" pitchFamily="34" charset="0"/>
              <a:sym typeface="Wingdings" panose="05000000000000000000" pitchFamily="2" charset="2"/>
            </a:endParaRPr>
          </a:p>
          <a:p>
            <a:r>
              <a:rPr lang="en-GB" sz="2000" b="1" dirty="0">
                <a:solidFill>
                  <a:srgbClr val="FF0000"/>
                </a:solidFill>
                <a:latin typeface="Century Gothic" panose="020B0502020202020204" pitchFamily="34" charset="0"/>
              </a:rPr>
              <a:t>The paragraph should be split between the words ‘worldwide.’ and ‘Greek’.</a:t>
            </a:r>
          </a:p>
          <a:p>
            <a:endParaRPr lang="en-GB" sz="2800" b="1" dirty="0">
              <a:solidFill>
                <a:schemeClr val="tx1"/>
              </a:solidFill>
              <a:latin typeface="Century Gothic" panose="020B0502020202020204" pitchFamily="34" charset="0"/>
              <a:sym typeface="Wingdings" panose="05000000000000000000" pitchFamily="2" charset="2"/>
            </a:endParaRPr>
          </a:p>
        </p:txBody>
      </p:sp>
      <p:grpSp>
        <p:nvGrpSpPr>
          <p:cNvPr id="6" name="Group 5">
            <a:extLst>
              <a:ext uri="{FF2B5EF4-FFF2-40B4-BE49-F238E27FC236}">
                <a16:creationId xmlns:a16="http://schemas.microsoft.com/office/drawing/2014/main" id="{AB125CD3-A5AE-489C-B7B5-910410EB6913}"/>
              </a:ext>
            </a:extLst>
          </p:cNvPr>
          <p:cNvGrpSpPr/>
          <p:nvPr/>
        </p:nvGrpSpPr>
        <p:grpSpPr>
          <a:xfrm>
            <a:off x="59531" y="6454317"/>
            <a:ext cx="1238534" cy="403683"/>
            <a:chOff x="68077" y="6454317"/>
            <a:chExt cx="1238534" cy="403683"/>
          </a:xfrm>
        </p:grpSpPr>
        <p:sp>
          <p:nvSpPr>
            <p:cNvPr id="7" name="TextBox 8">
              <a:extLst>
                <a:ext uri="{FF2B5EF4-FFF2-40B4-BE49-F238E27FC236}">
                  <a16:creationId xmlns:a16="http://schemas.microsoft.com/office/drawing/2014/main" id="{57A1159C-71F3-4994-A64A-C41EB4A1EFF5}"/>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2018</a:t>
              </a:r>
            </a:p>
          </p:txBody>
        </p:sp>
        <p:pic>
          <p:nvPicPr>
            <p:cNvPr id="8" name="Picture 7" descr="A close up of a sign&#10;&#10;Description generated with high confidence">
              <a:extLst>
                <a:ext uri="{FF2B5EF4-FFF2-40B4-BE49-F238E27FC236}">
                  <a16:creationId xmlns:a16="http://schemas.microsoft.com/office/drawing/2014/main" id="{AC3D45EC-39CD-4000-97FB-A031E02FD77A}"/>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94012530"/>
      </p:ext>
    </p:extLst>
  </p:cSld>
  <p:clrMapOvr>
    <a:masterClrMapping/>
  </p:clrMapOvr>
</p:sld>
</file>

<file path=ppt/theme/theme1.xml><?xml version="1.0" encoding="utf-8"?>
<a:theme xmlns:a="http://schemas.openxmlformats.org/drawingml/2006/main" name="Office Theme">
  <a:themeElements>
    <a:clrScheme name="Custom 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0070C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571e11c5eb0f57803ce0a807acb8b90a">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23555bd6f297cf4c0acd9aacdfd8cc7f"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Props1.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2.xml><?xml version="1.0" encoding="utf-8"?>
<ds:datastoreItem xmlns:ds="http://schemas.openxmlformats.org/officeDocument/2006/customXml" ds:itemID="{D2E01FC0-E45C-47D9-BF52-449F12BB57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EF8F11D-A449-4684-B8E0-461263A2E192}">
  <ds:schemaRefs>
    <ds:schemaRef ds:uri="http://schemas.microsoft.com/sharepoint/v3"/>
    <ds:schemaRef ds:uri="http://purl.org/dc/terms/"/>
    <ds:schemaRef ds:uri="http://schemas.openxmlformats.org/package/2006/metadata/core-properties"/>
    <ds:schemaRef ds:uri="http://purl.org/dc/dcmitype/"/>
    <ds:schemaRef ds:uri="http://schemas.microsoft.com/office/infopath/2007/PartnerControls"/>
    <ds:schemaRef ds:uri="86144f90-c7b6-48d0-aae5-f5e9e48cc3df"/>
    <ds:schemaRef ds:uri="http://schemas.microsoft.com/office/2006/documentManagement/types"/>
    <ds:schemaRef ds:uri="http://purl.org/dc/elements/1.1/"/>
    <ds:schemaRef ds:uri="0f0ae0ff-29c4-4766-b250-c1a9bee8d430"/>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3207</TotalTime>
  <Words>587</Words>
  <Application>Microsoft Office PowerPoint</Application>
  <PresentationFormat>On-screen Show (4:3)</PresentationFormat>
  <Paragraphs>114</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Century Gothic</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Supply Teacher</cp:lastModifiedBy>
  <cp:revision>101</cp:revision>
  <dcterms:created xsi:type="dcterms:W3CDTF">2018-03-17T10:08:43Z</dcterms:created>
  <dcterms:modified xsi:type="dcterms:W3CDTF">2020-03-20T13:36:56Z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ies>
</file>