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322" r:id="rId3"/>
    <p:sldId id="271" r:id="rId4"/>
    <p:sldId id="272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4D3A0-5239-4FC2-925E-665EA248F4A8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C9883-8743-4129-AB9E-B59CD35F5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5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Europe is the whole, then the United Kingdom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9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If the United Kingdom is the whole, then London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8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group of sheep is the whole, then the black sheep are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week is the whole, then Tuesday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02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group of sheep is the whole, then the lambs are part of the whole.</a:t>
            </a:r>
          </a:p>
          <a:p>
            <a:r>
              <a:rPr lang="en-GB" i="1" dirty="0"/>
              <a:t>The part is smaller than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8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85CE-6C78-4199-9EAF-CC1B5291C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11B94-BB60-4702-8EDE-6177C0DB1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004A6-36DF-43C7-ABE7-2FE2234D3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CB93-98E9-4AD7-A01A-B70BD772A8F9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43B20-DFFD-4006-BCDE-9E8558CE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720CC-8DE5-44F1-8B8E-43A3F396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D78-BE7E-4E6D-9A20-2B4E7F9C0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2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D684-0CF1-4D21-8F3F-3DBBA524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F52BC-8FF3-412D-A5D0-8E635ACBB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55BCA-E5D0-4F73-8144-868CA69D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CB93-98E9-4AD7-A01A-B70BD772A8F9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C139F-E84B-45A8-8099-9908A52A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B38A9-842D-4567-9A8E-1BAE5DFF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D78-BE7E-4E6D-9A20-2B4E7F9C0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C68EBF-F845-431A-A95D-06444FB75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18B6A-C6B9-49C8-B7A2-06893E298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201BB-A02F-4FE8-A9D5-706BB4D2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CB93-98E9-4AD7-A01A-B70BD772A8F9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21301-BCB3-468A-BC8A-91993CB0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45FE6-2D2A-4984-9DEB-051A4FCE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D78-BE7E-4E6D-9A20-2B4E7F9C0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4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2.XX </a:t>
            </a:r>
            <a:r>
              <a:rPr lang="en-US" dirty="0" err="1"/>
              <a:t>xxxx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421433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C33B-2DA4-4362-BF22-A4C78DEA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8BDB8-1797-40B6-8438-DB000D71B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542FD-EACC-42E1-B8B5-7C293C64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CB93-98E9-4AD7-A01A-B70BD772A8F9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32634-B0A3-4211-A097-C14BC998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470CA-36BB-4409-8CC4-22521AC9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D78-BE7E-4E6D-9A20-2B4E7F9C0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9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1DB17-D9ED-4224-BF19-3537D20E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CEEF3-4821-4B62-A5EE-C44B5D3CD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3CD60-AB80-41E3-9F64-83C423A8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CB93-98E9-4AD7-A01A-B70BD772A8F9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64316-603B-4224-9216-3B8CB537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BB18F-0C2A-4352-8CB5-FB3DCD1C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D78-BE7E-4E6D-9A20-2B4E7F9C0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87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D85C-1FC8-4B0C-ABF4-018AA7F3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71C0A-5F87-4A05-810C-C2C83CAA7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2A07D-312D-4147-A85B-C3980CDAF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96C33-BB24-40EB-8157-ABEA438A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CB93-98E9-4AD7-A01A-B70BD772A8F9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3FB8E-91FA-4E40-B7C6-F1002FF7A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DD510-CD37-4B16-A07D-8F46C841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D78-BE7E-4E6D-9A20-2B4E7F9C0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5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E077-BF20-4138-9B1D-BF273FA0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51176-78B0-497A-B466-46A48BB1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82CBD-A955-4F68-8164-731CAB183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C27D0-F5E8-455D-BA4D-051C86F22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D07AE-E293-4207-81AF-E10C5CC77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5D1210-1891-4977-A670-917B0B73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CB93-98E9-4AD7-A01A-B70BD772A8F9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B7FECA-B193-4A40-91C1-C9BD3A82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E2B93-1A51-4BD2-AF57-983B806A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D78-BE7E-4E6D-9A20-2B4E7F9C0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9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B0A8-8B70-41D0-AD17-43A67C42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162AF-273D-49B4-90D7-D4BC6D7C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CB93-98E9-4AD7-A01A-B70BD772A8F9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77CE3-4D6C-44E2-909D-5395ABFE3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368B6-3B8E-4539-AF4C-E9961E279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D78-BE7E-4E6D-9A20-2B4E7F9C0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39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0068E-8991-48AE-81A1-C5600747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CB93-98E9-4AD7-A01A-B70BD772A8F9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AF557-37B9-41EE-94E5-C16B726F7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1AC7C-4FD7-4020-A74C-08029456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D78-BE7E-4E6D-9A20-2B4E7F9C0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0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E4D8-75F8-448B-A4CE-7664D8A1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49E1-12CD-49A9-8ACF-15B142CD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C193C-1AD8-4AFF-9C32-3097747DD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08CE3-AEF6-44FD-A889-9F756F8E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CB93-98E9-4AD7-A01A-B70BD772A8F9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51AFA-AFD5-470E-889A-93123177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1F1E2-79F3-4536-A2DD-F1BA4C5F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D78-BE7E-4E6D-9A20-2B4E7F9C0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92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7DEA-8F51-4321-8BFA-4C7FA98E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7B4525-339B-4F39-9D93-BCC329D0F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1FAA1-3BFF-47C1-9822-794A511E4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F310E-552F-4706-88F4-52964CC9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CB93-98E9-4AD7-A01A-B70BD772A8F9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B959D-9975-4415-B0DF-DA7868B1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9E141-D8D7-4798-8EC0-EB7D7F38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8D78-BE7E-4E6D-9A20-2B4E7F9C0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6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66F11F-EF3B-45BA-A0AE-A5C00D06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A43EF-41C4-4F92-827E-34E5116DC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34EC6-81E5-453B-97D9-9AE8573C4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CB93-98E9-4AD7-A01A-B70BD772A8F9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FCE1-0D01-41C7-9B13-0265B4BBA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0560-DA1A-4CDE-A6A2-4400B2760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18D78-BE7E-4E6D-9A20-2B4E7F9C0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3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B5857-C721-4005-B35C-5355E082B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22" y="765020"/>
            <a:ext cx="6051957" cy="56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0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0B5B33-4DD3-4EB4-8BB7-28F72737EFAB}"/>
              </a:ext>
            </a:extLst>
          </p:cNvPr>
          <p:cNvGrpSpPr/>
          <p:nvPr/>
        </p:nvGrpSpPr>
        <p:grpSpPr>
          <a:xfrm>
            <a:off x="3809890" y="931870"/>
            <a:ext cx="4572220" cy="5219188"/>
            <a:chOff x="2285890" y="931870"/>
            <a:chExt cx="4572220" cy="52191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DA864C-043C-4D33-AB8D-26DA2A378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890" y="931870"/>
              <a:ext cx="4572220" cy="52191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0C6838-E344-48C0-9C8D-3F4E8EF8B3BA}"/>
                </a:ext>
              </a:extLst>
            </p:cNvPr>
            <p:cNvSpPr txBox="1"/>
            <p:nvPr/>
          </p:nvSpPr>
          <p:spPr bwMode="auto">
            <a:xfrm>
              <a:off x="4373152" y="2240106"/>
              <a:ext cx="7088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000" b="1" dirty="0">
                  <a:latin typeface="Myriad Pro Semibold"/>
                  <a:ea typeface="Myriad Pro Semibold" charset="0"/>
                  <a:cs typeface="Myriad Pro Semibold" charset="0"/>
                </a:rPr>
                <a:t>Scotland</a:t>
              </a:r>
              <a:endParaRPr lang="en-GB" sz="1000" b="1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457F3B-8655-4FC9-8B39-02BBB6AD3752}"/>
                </a:ext>
              </a:extLst>
            </p:cNvPr>
            <p:cNvSpPr txBox="1"/>
            <p:nvPr/>
          </p:nvSpPr>
          <p:spPr bwMode="auto">
            <a:xfrm>
              <a:off x="4967943" y="2684509"/>
              <a:ext cx="6527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800" dirty="0">
                  <a:latin typeface="Myriad Pro Semibold"/>
                  <a:ea typeface="Myriad Pro Semibold" charset="0"/>
                  <a:cs typeface="Myriad Pro Semibold" charset="0"/>
                </a:rPr>
                <a:t>Edinburgh</a:t>
              </a:r>
              <a:endParaRPr lang="en-GB" sz="8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99C003-86B9-4621-8BA7-EFCF8CB30162}"/>
                </a:ext>
              </a:extLst>
            </p:cNvPr>
            <p:cNvSpPr txBox="1"/>
            <p:nvPr/>
          </p:nvSpPr>
          <p:spPr bwMode="auto">
            <a:xfrm>
              <a:off x="3945465" y="3518445"/>
              <a:ext cx="4860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800" dirty="0">
                  <a:latin typeface="Myriad Pro Semibold"/>
                  <a:ea typeface="Myriad Pro Semibold" charset="0"/>
                  <a:cs typeface="Myriad Pro Semibold" charset="0"/>
                </a:rPr>
                <a:t>Belfast</a:t>
              </a:r>
              <a:endParaRPr lang="en-GB" sz="8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5F2251-DDF5-4470-8056-B2AB50CFAE75}"/>
                </a:ext>
              </a:extLst>
            </p:cNvPr>
            <p:cNvSpPr txBox="1"/>
            <p:nvPr/>
          </p:nvSpPr>
          <p:spPr bwMode="auto">
            <a:xfrm>
              <a:off x="4619287" y="4986248"/>
              <a:ext cx="5004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800" dirty="0">
                  <a:latin typeface="Myriad Pro Semibold"/>
                  <a:ea typeface="Myriad Pro Semibold" charset="0"/>
                  <a:cs typeface="Myriad Pro Semibold" charset="0"/>
                </a:rPr>
                <a:t>Cardiff</a:t>
              </a:r>
              <a:endParaRPr lang="en-GB" sz="8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5C8924-4956-4F1D-B677-4BB53BC3B746}"/>
                </a:ext>
              </a:extLst>
            </p:cNvPr>
            <p:cNvSpPr txBox="1"/>
            <p:nvPr/>
          </p:nvSpPr>
          <p:spPr bwMode="auto">
            <a:xfrm>
              <a:off x="5701021" y="5182286"/>
              <a:ext cx="5309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800" dirty="0">
                  <a:latin typeface="Myriad Pro Semibold"/>
                  <a:ea typeface="Myriad Pro Semibold" charset="0"/>
                  <a:cs typeface="Myriad Pro Semibold" charset="0"/>
                </a:rPr>
                <a:t>London</a:t>
              </a:r>
              <a:endParaRPr lang="en-GB" sz="8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0282AF-A0DD-4585-BA9C-E99F309402BD}"/>
                </a:ext>
              </a:extLst>
            </p:cNvPr>
            <p:cNvSpPr txBox="1"/>
            <p:nvPr/>
          </p:nvSpPr>
          <p:spPr bwMode="auto">
            <a:xfrm>
              <a:off x="4389483" y="4589456"/>
              <a:ext cx="5437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000" b="1" dirty="0">
                  <a:latin typeface="Myriad Pro Semibold"/>
                  <a:ea typeface="Myriad Pro Semibold" charset="0"/>
                  <a:cs typeface="Myriad Pro Semibold" charset="0"/>
                </a:rPr>
                <a:t>Wales</a:t>
              </a:r>
              <a:endParaRPr lang="en-GB" sz="1000" b="1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442CA8-3800-451F-A696-D685E797A2C1}"/>
                </a:ext>
              </a:extLst>
            </p:cNvPr>
            <p:cNvSpPr txBox="1"/>
            <p:nvPr/>
          </p:nvSpPr>
          <p:spPr bwMode="auto">
            <a:xfrm>
              <a:off x="5224465" y="4675951"/>
              <a:ext cx="6735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000" b="1" dirty="0">
                  <a:latin typeface="Myriad Pro Semibold"/>
                  <a:ea typeface="Myriad Pro Semibold" charset="0"/>
                  <a:cs typeface="Myriad Pro Semibold" charset="0"/>
                </a:rPr>
                <a:t>England</a:t>
              </a:r>
              <a:endParaRPr lang="en-GB" sz="1000" b="1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40BE61-8E46-4EB4-A646-EE44FB34064F}"/>
                </a:ext>
              </a:extLst>
            </p:cNvPr>
            <p:cNvSpPr txBox="1"/>
            <p:nvPr/>
          </p:nvSpPr>
          <p:spPr bwMode="auto">
            <a:xfrm>
              <a:off x="3468923" y="3220699"/>
              <a:ext cx="739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1000" b="1" dirty="0">
                  <a:latin typeface="Myriad Pro Semibold"/>
                  <a:ea typeface="Myriad Pro Semibold" charset="0"/>
                  <a:cs typeface="Myriad Pro Semibold" charset="0"/>
                </a:rPr>
                <a:t>Northern</a:t>
              </a:r>
            </a:p>
            <a:p>
              <a:pPr algn="ctr">
                <a:buClr>
                  <a:srgbClr val="82CBDD"/>
                </a:buClr>
              </a:pPr>
              <a:r>
                <a:rPr lang="en-GB" sz="1000" b="1" dirty="0">
                  <a:latin typeface="Myriad Pro Semibold"/>
                  <a:ea typeface="Myriad Pro Semibold" charset="0"/>
                  <a:cs typeface="Myriad Pro Semibold" charset="0"/>
                </a:rPr>
                <a:t>Ireland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84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78C6D-D2D4-4F0E-A203-4C2BA6A53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050724"/>
            <a:ext cx="7975614" cy="33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6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C9578-35EE-4E84-8320-75DDB51EF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03" y="3112721"/>
            <a:ext cx="8004794" cy="9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7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52C65BFE-7F2A-4CB8-AF9D-69F86461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29" y="1032946"/>
            <a:ext cx="5569796" cy="44890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BBC1E-C7C9-4806-A091-9F808405F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77" y="2252547"/>
            <a:ext cx="4904746" cy="2884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102A6C-081D-494B-BB87-F9D31C888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23" y="3774333"/>
            <a:ext cx="2743332" cy="237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9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Myriad Pro</vt:lpstr>
      <vt:lpstr>Myriad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2020-03-14T14:05:21Z</dcterms:created>
  <dcterms:modified xsi:type="dcterms:W3CDTF">2020-03-14T14:05:53Z</dcterms:modified>
</cp:coreProperties>
</file>