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90" r:id="rId5"/>
    <p:sldId id="361" r:id="rId6"/>
    <p:sldId id="392" r:id="rId7"/>
    <p:sldId id="360" r:id="rId8"/>
    <p:sldId id="408" r:id="rId9"/>
    <p:sldId id="409" r:id="rId10"/>
    <p:sldId id="410" r:id="rId11"/>
    <p:sldId id="411" r:id="rId12"/>
    <p:sldId id="412" r:id="rId13"/>
    <p:sldId id="413" r:id="rId14"/>
    <p:sldId id="41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CB3DB7"/>
    <a:srgbClr val="EAB0E2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71D9EAF-3089-48BE-BB7D-49B23D0D1F2C}" v="76" dt="2019-08-19T12:58:20.6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4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 Woodhead" userId="ad3a4230-80d7-443d-8a9e-007713cf765f" providerId="ADAL" clId="{689332C3-A2D4-4C4F-944F-AE44EDE3CB75}"/>
    <pc:docChg chg="modSld">
      <pc:chgData name="Helen Woodhead" userId="ad3a4230-80d7-443d-8a9e-007713cf765f" providerId="ADAL" clId="{689332C3-A2D4-4C4F-944F-AE44EDE3CB75}" dt="2019-08-19T15:39:00.196" v="83" actId="14100"/>
      <pc:docMkLst>
        <pc:docMk/>
      </pc:docMkLst>
      <pc:sldChg chg="modSp">
        <pc:chgData name="Helen Woodhead" userId="ad3a4230-80d7-443d-8a9e-007713cf765f" providerId="ADAL" clId="{689332C3-A2D4-4C4F-944F-AE44EDE3CB75}" dt="2019-08-19T14:57:02.716" v="32" actId="20577"/>
        <pc:sldMkLst>
          <pc:docMk/>
          <pc:sldMk cId="2075266808" sldId="391"/>
        </pc:sldMkLst>
        <pc:spChg chg="mod">
          <ac:chgData name="Helen Woodhead" userId="ad3a4230-80d7-443d-8a9e-007713cf765f" providerId="ADAL" clId="{689332C3-A2D4-4C4F-944F-AE44EDE3CB75}" dt="2019-08-19T14:57:02.716" v="32" actId="20577"/>
          <ac:spMkLst>
            <pc:docMk/>
            <pc:sldMk cId="2075266808" sldId="391"/>
            <ac:spMk id="19" creationId="{5252A847-DE45-4FA3-A1F8-EEBEB845FF8E}"/>
          </ac:spMkLst>
        </pc:spChg>
      </pc:sldChg>
      <pc:sldChg chg="modSp">
        <pc:chgData name="Helen Woodhead" userId="ad3a4230-80d7-443d-8a9e-007713cf765f" providerId="ADAL" clId="{689332C3-A2D4-4C4F-944F-AE44EDE3CB75}" dt="2019-08-19T15:39:00.196" v="83" actId="14100"/>
        <pc:sldMkLst>
          <pc:docMk/>
          <pc:sldMk cId="3139560174" sldId="408"/>
        </pc:sldMkLst>
        <pc:cxnChg chg="mod ord">
          <ac:chgData name="Helen Woodhead" userId="ad3a4230-80d7-443d-8a9e-007713cf765f" providerId="ADAL" clId="{689332C3-A2D4-4C4F-944F-AE44EDE3CB75}" dt="2019-08-19T15:38:56.409" v="82" actId="14100"/>
          <ac:cxnSpMkLst>
            <pc:docMk/>
            <pc:sldMk cId="3139560174" sldId="408"/>
            <ac:cxnSpMk id="4" creationId="{868DC684-92CC-4768-B095-C3C9FC151917}"/>
          </ac:cxnSpMkLst>
        </pc:cxnChg>
        <pc:cxnChg chg="mod ord">
          <ac:chgData name="Helen Woodhead" userId="ad3a4230-80d7-443d-8a9e-007713cf765f" providerId="ADAL" clId="{689332C3-A2D4-4C4F-944F-AE44EDE3CB75}" dt="2019-08-19T15:39:00.196" v="83" actId="14100"/>
          <ac:cxnSpMkLst>
            <pc:docMk/>
            <pc:sldMk cId="3139560174" sldId="408"/>
            <ac:cxnSpMk id="16" creationId="{BEEA4218-15E9-4B38-9489-8BA8218FED2D}"/>
          </ac:cxnSpMkLst>
        </pc:cxnChg>
      </pc:sldChg>
      <pc:sldChg chg="modSp">
        <pc:chgData name="Helen Woodhead" userId="ad3a4230-80d7-443d-8a9e-007713cf765f" providerId="ADAL" clId="{689332C3-A2D4-4C4F-944F-AE44EDE3CB75}" dt="2019-08-19T15:04:49.870" v="79" actId="20577"/>
        <pc:sldMkLst>
          <pc:docMk/>
          <pc:sldMk cId="3568227068" sldId="409"/>
        </pc:sldMkLst>
        <pc:graphicFrameChg chg="modGraphic">
          <ac:chgData name="Helen Woodhead" userId="ad3a4230-80d7-443d-8a9e-007713cf765f" providerId="ADAL" clId="{689332C3-A2D4-4C4F-944F-AE44EDE3CB75}" dt="2019-08-19T15:04:49.870" v="79" actId="20577"/>
          <ac:graphicFrameMkLst>
            <pc:docMk/>
            <pc:sldMk cId="3568227068" sldId="409"/>
            <ac:graphicFrameMk id="11" creationId="{911740FC-444E-4CBA-883D-5726574D02FC}"/>
          </ac:graphicFrameMkLst>
        </pc:graphicFrameChg>
      </pc:sldChg>
      <pc:sldChg chg="modSp">
        <pc:chgData name="Helen Woodhead" userId="ad3a4230-80d7-443d-8a9e-007713cf765f" providerId="ADAL" clId="{689332C3-A2D4-4C4F-944F-AE44EDE3CB75}" dt="2019-08-19T15:04:44.129" v="74" actId="20577"/>
        <pc:sldMkLst>
          <pc:docMk/>
          <pc:sldMk cId="1291633637" sldId="410"/>
        </pc:sldMkLst>
        <pc:graphicFrameChg chg="modGraphic">
          <ac:chgData name="Helen Woodhead" userId="ad3a4230-80d7-443d-8a9e-007713cf765f" providerId="ADAL" clId="{689332C3-A2D4-4C4F-944F-AE44EDE3CB75}" dt="2019-08-19T15:04:44.129" v="74" actId="20577"/>
          <ac:graphicFrameMkLst>
            <pc:docMk/>
            <pc:sldMk cId="1291633637" sldId="410"/>
            <ac:graphicFrameMk id="11" creationId="{911740FC-444E-4CBA-883D-5726574D02FC}"/>
          </ac:graphicFrameMkLst>
        </pc:graphicFrameChg>
      </pc:sldChg>
      <pc:sldChg chg="modSp">
        <pc:chgData name="Helen Woodhead" userId="ad3a4230-80d7-443d-8a9e-007713cf765f" providerId="ADAL" clId="{689332C3-A2D4-4C4F-944F-AE44EDE3CB75}" dt="2019-08-19T15:00:14.046" v="47" actId="20577"/>
        <pc:sldMkLst>
          <pc:docMk/>
          <pc:sldMk cId="790176648" sldId="411"/>
        </pc:sldMkLst>
        <pc:spChg chg="mod">
          <ac:chgData name="Helen Woodhead" userId="ad3a4230-80d7-443d-8a9e-007713cf765f" providerId="ADAL" clId="{689332C3-A2D4-4C4F-944F-AE44EDE3CB75}" dt="2019-08-19T15:00:14.046" v="47" actId="20577"/>
          <ac:spMkLst>
            <pc:docMk/>
            <pc:sldMk cId="790176648" sldId="411"/>
            <ac:spMk id="19" creationId="{5252A847-DE45-4FA3-A1F8-EEBEB845FF8E}"/>
          </ac:spMkLst>
        </pc:spChg>
      </pc:sldChg>
      <pc:sldChg chg="modSp">
        <pc:chgData name="Helen Woodhead" userId="ad3a4230-80d7-443d-8a9e-007713cf765f" providerId="ADAL" clId="{689332C3-A2D4-4C4F-944F-AE44EDE3CB75}" dt="2019-08-19T15:00:09.358" v="42" actId="20577"/>
        <pc:sldMkLst>
          <pc:docMk/>
          <pc:sldMk cId="304777059" sldId="412"/>
        </pc:sldMkLst>
        <pc:spChg chg="mod">
          <ac:chgData name="Helen Woodhead" userId="ad3a4230-80d7-443d-8a9e-007713cf765f" providerId="ADAL" clId="{689332C3-A2D4-4C4F-944F-AE44EDE3CB75}" dt="2019-08-19T15:00:09.358" v="42" actId="20577"/>
          <ac:spMkLst>
            <pc:docMk/>
            <pc:sldMk cId="304777059" sldId="412"/>
            <ac:spMk id="19" creationId="{5252A847-DE45-4FA3-A1F8-EEBEB845FF8E}"/>
          </ac:spMkLst>
        </pc:spChg>
      </pc:sldChg>
      <pc:sldChg chg="modSp">
        <pc:chgData name="Helen Woodhead" userId="ad3a4230-80d7-443d-8a9e-007713cf765f" providerId="ADAL" clId="{689332C3-A2D4-4C4F-944F-AE44EDE3CB75}" dt="2019-08-19T15:01:48.883" v="52" actId="20577"/>
        <pc:sldMkLst>
          <pc:docMk/>
          <pc:sldMk cId="2765423004" sldId="419"/>
        </pc:sldMkLst>
        <pc:spChg chg="mod">
          <ac:chgData name="Helen Woodhead" userId="ad3a4230-80d7-443d-8a9e-007713cf765f" providerId="ADAL" clId="{689332C3-A2D4-4C4F-944F-AE44EDE3CB75}" dt="2019-08-19T15:01:48.883" v="52" actId="20577"/>
          <ac:spMkLst>
            <pc:docMk/>
            <pc:sldMk cId="2765423004" sldId="419"/>
            <ac:spMk id="19" creationId="{5252A847-DE45-4FA3-A1F8-EEBEB845FF8E}"/>
          </ac:spMkLst>
        </pc:spChg>
      </pc:sldChg>
      <pc:sldChg chg="modSp">
        <pc:chgData name="Helen Woodhead" userId="ad3a4230-80d7-443d-8a9e-007713cf765f" providerId="ADAL" clId="{689332C3-A2D4-4C4F-944F-AE44EDE3CB75}" dt="2019-08-19T15:01:53.905" v="58" actId="20577"/>
        <pc:sldMkLst>
          <pc:docMk/>
          <pc:sldMk cId="3738701094" sldId="420"/>
        </pc:sldMkLst>
        <pc:spChg chg="mod">
          <ac:chgData name="Helen Woodhead" userId="ad3a4230-80d7-443d-8a9e-007713cf765f" providerId="ADAL" clId="{689332C3-A2D4-4C4F-944F-AE44EDE3CB75}" dt="2019-08-19T15:01:53.905" v="58" actId="20577"/>
          <ac:spMkLst>
            <pc:docMk/>
            <pc:sldMk cId="3738701094" sldId="420"/>
            <ac:spMk id="19" creationId="{5252A847-DE45-4FA3-A1F8-EEBEB845FF8E}"/>
          </ac:spMkLst>
        </pc:spChg>
      </pc:sldChg>
    </pc:docChg>
  </pc:docChgLst>
  <pc:docChgLst>
    <pc:chgData name="Louise Pezzaioli" userId="360b41a0-b242-48d2-b707-f5fa57585d53" providerId="ADAL" clId="{56B7759C-FD90-4752-B15D-8E942134CA2D}"/>
    <pc:docChg chg="undo custSel addSld delSld modSld sldOrd">
      <pc:chgData name="Louise Pezzaioli" userId="360b41a0-b242-48d2-b707-f5fa57585d53" providerId="ADAL" clId="{56B7759C-FD90-4752-B15D-8E942134CA2D}" dt="2019-08-19T12:58:20.655" v="2543" actId="207"/>
      <pc:docMkLst>
        <pc:docMk/>
      </pc:docMkLst>
      <pc:sldChg chg="modSp">
        <pc:chgData name="Louise Pezzaioli" userId="360b41a0-b242-48d2-b707-f5fa57585d53" providerId="ADAL" clId="{56B7759C-FD90-4752-B15D-8E942134CA2D}" dt="2019-08-19T11:44:02.671" v="45" actId="20577"/>
        <pc:sldMkLst>
          <pc:docMk/>
          <pc:sldMk cId="2637481266" sldId="256"/>
        </pc:sldMkLst>
        <pc:spChg chg="mod">
          <ac:chgData name="Louise Pezzaioli" userId="360b41a0-b242-48d2-b707-f5fa57585d53" providerId="ADAL" clId="{56B7759C-FD90-4752-B15D-8E942134CA2D}" dt="2019-08-19T11:44:02.671" v="45" actId="20577"/>
          <ac:spMkLst>
            <pc:docMk/>
            <pc:sldMk cId="2637481266" sldId="256"/>
            <ac:spMk id="17" creationId="{0F18B4CD-798D-4EA5-92CF-7A4BB6DD9812}"/>
          </ac:spMkLst>
        </pc:spChg>
        <pc:spChg chg="mod">
          <ac:chgData name="Louise Pezzaioli" userId="360b41a0-b242-48d2-b707-f5fa57585d53" providerId="ADAL" clId="{56B7759C-FD90-4752-B15D-8E942134CA2D}" dt="2019-08-19T11:40:05.406" v="39" actId="113"/>
          <ac:spMkLst>
            <pc:docMk/>
            <pc:sldMk cId="2637481266" sldId="256"/>
            <ac:spMk id="19" creationId="{5252A847-DE45-4FA3-A1F8-EEBEB845FF8E}"/>
          </ac:spMkLst>
        </pc:spChg>
      </pc:sldChg>
      <pc:sldChg chg="addSp delSp modSp">
        <pc:chgData name="Louise Pezzaioli" userId="360b41a0-b242-48d2-b707-f5fa57585d53" providerId="ADAL" clId="{56B7759C-FD90-4752-B15D-8E942134CA2D}" dt="2019-08-19T12:16:41.982" v="2027" actId="1036"/>
        <pc:sldMkLst>
          <pc:docMk/>
          <pc:sldMk cId="636014570" sldId="314"/>
        </pc:sldMkLst>
        <pc:spChg chg="mod">
          <ac:chgData name="Louise Pezzaioli" userId="360b41a0-b242-48d2-b707-f5fa57585d53" providerId="ADAL" clId="{56B7759C-FD90-4752-B15D-8E942134CA2D}" dt="2019-08-19T12:16:31.173" v="2013" actId="20577"/>
          <ac:spMkLst>
            <pc:docMk/>
            <pc:sldMk cId="636014570" sldId="314"/>
            <ac:spMk id="19" creationId="{5252A847-DE45-4FA3-A1F8-EEBEB845FF8E}"/>
          </ac:spMkLst>
        </pc:spChg>
        <pc:grpChg chg="add">
          <ac:chgData name="Louise Pezzaioli" userId="360b41a0-b242-48d2-b707-f5fa57585d53" providerId="ADAL" clId="{56B7759C-FD90-4752-B15D-8E942134CA2D}" dt="2019-08-19T11:44:22.940" v="55"/>
          <ac:grpSpMkLst>
            <pc:docMk/>
            <pc:sldMk cId="636014570" sldId="314"/>
            <ac:grpSpMk id="6" creationId="{F389308A-05B2-43E5-BD88-597EB023DD86}"/>
          </ac:grpSpMkLst>
        </pc:grpChg>
        <pc:grpChg chg="del">
          <ac:chgData name="Louise Pezzaioli" userId="360b41a0-b242-48d2-b707-f5fa57585d53" providerId="ADAL" clId="{56B7759C-FD90-4752-B15D-8E942134CA2D}" dt="2019-08-19T11:44:21.902" v="54" actId="478"/>
          <ac:grpSpMkLst>
            <pc:docMk/>
            <pc:sldMk cId="636014570" sldId="314"/>
            <ac:grpSpMk id="9" creationId="{144D2ECC-E0DF-46FC-A608-1741C5018732}"/>
          </ac:grpSpMkLst>
        </pc:grpChg>
        <pc:picChg chg="add mod modCrop">
          <ac:chgData name="Louise Pezzaioli" userId="360b41a0-b242-48d2-b707-f5fa57585d53" providerId="ADAL" clId="{56B7759C-FD90-4752-B15D-8E942134CA2D}" dt="2019-08-19T12:16:41.982" v="2027" actId="1036"/>
          <ac:picMkLst>
            <pc:docMk/>
            <pc:sldMk cId="636014570" sldId="314"/>
            <ac:picMk id="3" creationId="{E3A80AE6-7E04-4AE1-802C-F6602E384A27}"/>
          </ac:picMkLst>
        </pc:picChg>
      </pc:sldChg>
      <pc:sldChg chg="addSp delSp modSp">
        <pc:chgData name="Louise Pezzaioli" userId="360b41a0-b242-48d2-b707-f5fa57585d53" providerId="ADAL" clId="{56B7759C-FD90-4752-B15D-8E942134CA2D}" dt="2019-08-19T11:52:15.056" v="503" actId="20577"/>
        <pc:sldMkLst>
          <pc:docMk/>
          <pc:sldMk cId="36917022" sldId="360"/>
        </pc:sldMkLst>
        <pc:spChg chg="add mod">
          <ac:chgData name="Louise Pezzaioli" userId="360b41a0-b242-48d2-b707-f5fa57585d53" providerId="ADAL" clId="{56B7759C-FD90-4752-B15D-8E942134CA2D}" dt="2019-08-19T11:51:32.828" v="454" actId="1582"/>
          <ac:spMkLst>
            <pc:docMk/>
            <pc:sldMk cId="36917022" sldId="360"/>
            <ac:spMk id="12" creationId="{146EF02E-CE8A-4399-B33A-1CBCB63E3F5D}"/>
          </ac:spMkLst>
        </pc:spChg>
        <pc:spChg chg="add mod">
          <ac:chgData name="Louise Pezzaioli" userId="360b41a0-b242-48d2-b707-f5fa57585d53" providerId="ADAL" clId="{56B7759C-FD90-4752-B15D-8E942134CA2D}" dt="2019-08-19T11:51:45.977" v="480" actId="555"/>
          <ac:spMkLst>
            <pc:docMk/>
            <pc:sldMk cId="36917022" sldId="360"/>
            <ac:spMk id="13" creationId="{88A689D0-B0AC-4EE7-B7D7-0C9A71D076C4}"/>
          </ac:spMkLst>
        </pc:spChg>
        <pc:spChg chg="add mod">
          <ac:chgData name="Louise Pezzaioli" userId="360b41a0-b242-48d2-b707-f5fa57585d53" providerId="ADAL" clId="{56B7759C-FD90-4752-B15D-8E942134CA2D}" dt="2019-08-19T11:52:13.286" v="497" actId="20577"/>
          <ac:spMkLst>
            <pc:docMk/>
            <pc:sldMk cId="36917022" sldId="360"/>
            <ac:spMk id="14" creationId="{66E21265-FA40-4978-8B34-6140900305DE}"/>
          </ac:spMkLst>
        </pc:spChg>
        <pc:spChg chg="add mod">
          <ac:chgData name="Louise Pezzaioli" userId="360b41a0-b242-48d2-b707-f5fa57585d53" providerId="ADAL" clId="{56B7759C-FD90-4752-B15D-8E942134CA2D}" dt="2019-08-19T11:52:15.056" v="503" actId="20577"/>
          <ac:spMkLst>
            <pc:docMk/>
            <pc:sldMk cId="36917022" sldId="360"/>
            <ac:spMk id="15" creationId="{38F75E29-D2F8-4443-8C39-EE804A42EFED}"/>
          </ac:spMkLst>
        </pc:spChg>
        <pc:spChg chg="mod">
          <ac:chgData name="Louise Pezzaioli" userId="360b41a0-b242-48d2-b707-f5fa57585d53" providerId="ADAL" clId="{56B7759C-FD90-4752-B15D-8E942134CA2D}" dt="2019-08-19T11:51:06.903" v="427" actId="20577"/>
          <ac:spMkLst>
            <pc:docMk/>
            <pc:sldMk cId="36917022" sldId="360"/>
            <ac:spMk id="19" creationId="{5252A847-DE45-4FA3-A1F8-EEBEB845FF8E}"/>
          </ac:spMkLst>
        </pc:spChg>
        <pc:grpChg chg="add mod">
          <ac:chgData name="Louise Pezzaioli" userId="360b41a0-b242-48d2-b707-f5fa57585d53" providerId="ADAL" clId="{56B7759C-FD90-4752-B15D-8E942134CA2D}" dt="2019-08-19T11:51:48.316" v="492" actId="1035"/>
          <ac:grpSpMkLst>
            <pc:docMk/>
            <pc:sldMk cId="36917022" sldId="360"/>
            <ac:grpSpMk id="2" creationId="{55A2A782-6C4E-4DC0-B743-70C648952477}"/>
          </ac:grpSpMkLst>
        </pc:grpChg>
        <pc:grpChg chg="add">
          <ac:chgData name="Louise Pezzaioli" userId="360b41a0-b242-48d2-b707-f5fa57585d53" providerId="ADAL" clId="{56B7759C-FD90-4752-B15D-8E942134CA2D}" dt="2019-08-19T11:44:19.755" v="53"/>
          <ac:grpSpMkLst>
            <pc:docMk/>
            <pc:sldMk cId="36917022" sldId="360"/>
            <ac:grpSpMk id="6" creationId="{45DBD9EF-76BE-4400-9A35-1901650DFF66}"/>
          </ac:grpSpMkLst>
        </pc:grpChg>
        <pc:grpChg chg="del">
          <ac:chgData name="Louise Pezzaioli" userId="360b41a0-b242-48d2-b707-f5fa57585d53" providerId="ADAL" clId="{56B7759C-FD90-4752-B15D-8E942134CA2D}" dt="2019-08-19T11:44:16.615" v="52" actId="478"/>
          <ac:grpSpMkLst>
            <pc:docMk/>
            <pc:sldMk cId="36917022" sldId="360"/>
            <ac:grpSpMk id="9" creationId="{8D37A7FF-D549-4CB7-BAE7-C87713376D6C}"/>
          </ac:grpSpMkLst>
        </pc:grpChg>
      </pc:sldChg>
      <pc:sldChg chg="addSp delSp modSp">
        <pc:chgData name="Louise Pezzaioli" userId="360b41a0-b242-48d2-b707-f5fa57585d53" providerId="ADAL" clId="{56B7759C-FD90-4752-B15D-8E942134CA2D}" dt="2019-08-19T11:49:13.685" v="386" actId="404"/>
        <pc:sldMkLst>
          <pc:docMk/>
          <pc:sldMk cId="1035052751" sldId="361"/>
        </pc:sldMkLst>
        <pc:spChg chg="mod">
          <ac:chgData name="Louise Pezzaioli" userId="360b41a0-b242-48d2-b707-f5fa57585d53" providerId="ADAL" clId="{56B7759C-FD90-4752-B15D-8E942134CA2D}" dt="2019-08-19T11:48:57.501" v="380" actId="207"/>
          <ac:spMkLst>
            <pc:docMk/>
            <pc:sldMk cId="1035052751" sldId="361"/>
            <ac:spMk id="19" creationId="{5252A847-DE45-4FA3-A1F8-EEBEB845FF8E}"/>
          </ac:spMkLst>
        </pc:spChg>
        <pc:grpChg chg="add">
          <ac:chgData name="Louise Pezzaioli" userId="360b41a0-b242-48d2-b707-f5fa57585d53" providerId="ADAL" clId="{56B7759C-FD90-4752-B15D-8E942134CA2D}" dt="2019-08-19T11:44:14.405" v="51"/>
          <ac:grpSpMkLst>
            <pc:docMk/>
            <pc:sldMk cId="1035052751" sldId="361"/>
            <ac:grpSpMk id="8" creationId="{B60EBB54-08EC-4DBE-BE3C-0F443DEAA877}"/>
          </ac:grpSpMkLst>
        </pc:grpChg>
        <pc:grpChg chg="del">
          <ac:chgData name="Louise Pezzaioli" userId="360b41a0-b242-48d2-b707-f5fa57585d53" providerId="ADAL" clId="{56B7759C-FD90-4752-B15D-8E942134CA2D}" dt="2019-08-19T11:44:13.431" v="50" actId="478"/>
          <ac:grpSpMkLst>
            <pc:docMk/>
            <pc:sldMk cId="1035052751" sldId="361"/>
            <ac:grpSpMk id="11" creationId="{FB9B2EC4-4E1F-43E1-9D45-FB673A00C275}"/>
          </ac:grpSpMkLst>
        </pc:grpChg>
        <pc:graphicFrameChg chg="del">
          <ac:chgData name="Louise Pezzaioli" userId="360b41a0-b242-48d2-b707-f5fa57585d53" providerId="ADAL" clId="{56B7759C-FD90-4752-B15D-8E942134CA2D}" dt="2019-08-19T11:46:43.591" v="169" actId="478"/>
          <ac:graphicFrameMkLst>
            <pc:docMk/>
            <pc:sldMk cId="1035052751" sldId="361"/>
            <ac:graphicFrameMk id="7" creationId="{D6AD1604-6368-474F-90F1-26D250AEF51C}"/>
          </ac:graphicFrameMkLst>
        </pc:graphicFrameChg>
        <pc:graphicFrameChg chg="add mod modGraphic">
          <ac:chgData name="Louise Pezzaioli" userId="360b41a0-b242-48d2-b707-f5fa57585d53" providerId="ADAL" clId="{56B7759C-FD90-4752-B15D-8E942134CA2D}" dt="2019-08-19T11:49:13.685" v="386" actId="404"/>
          <ac:graphicFrameMkLst>
            <pc:docMk/>
            <pc:sldMk cId="1035052751" sldId="361"/>
            <ac:graphicFrameMk id="14" creationId="{99B91BB3-85CA-4DAE-8606-206905C1EF47}"/>
          </ac:graphicFrameMkLst>
        </pc:graphicFrameChg>
      </pc:sldChg>
      <pc:sldChg chg="addSp delSp modSp ord">
        <pc:chgData name="Louise Pezzaioli" userId="360b41a0-b242-48d2-b707-f5fa57585d53" providerId="ADAL" clId="{56B7759C-FD90-4752-B15D-8E942134CA2D}" dt="2019-08-19T12:05:05.982" v="1646" actId="20577"/>
        <pc:sldMkLst>
          <pc:docMk/>
          <pc:sldMk cId="310986706" sldId="386"/>
        </pc:sldMkLst>
        <pc:spChg chg="del">
          <ac:chgData name="Louise Pezzaioli" userId="360b41a0-b242-48d2-b707-f5fa57585d53" providerId="ADAL" clId="{56B7759C-FD90-4752-B15D-8E942134CA2D}" dt="2019-08-19T12:02:43.957" v="1332" actId="478"/>
          <ac:spMkLst>
            <pc:docMk/>
            <pc:sldMk cId="310986706" sldId="386"/>
            <ac:spMk id="2" creationId="{AB0707A0-B31A-45C3-AEEB-2344636DF8FD}"/>
          </ac:spMkLst>
        </pc:spChg>
        <pc:spChg chg="mod">
          <ac:chgData name="Louise Pezzaioli" userId="360b41a0-b242-48d2-b707-f5fa57585d53" providerId="ADAL" clId="{56B7759C-FD90-4752-B15D-8E942134CA2D}" dt="2019-08-19T12:05:05.982" v="1646" actId="20577"/>
          <ac:spMkLst>
            <pc:docMk/>
            <pc:sldMk cId="310986706" sldId="386"/>
            <ac:spMk id="19" creationId="{5252A847-DE45-4FA3-A1F8-EEBEB845FF8E}"/>
          </ac:spMkLst>
        </pc:spChg>
        <pc:grpChg chg="add">
          <ac:chgData name="Louise Pezzaioli" userId="360b41a0-b242-48d2-b707-f5fa57585d53" providerId="ADAL" clId="{56B7759C-FD90-4752-B15D-8E942134CA2D}" dt="2019-08-19T11:44:25.923" v="57"/>
          <ac:grpSpMkLst>
            <pc:docMk/>
            <pc:sldMk cId="310986706" sldId="386"/>
            <ac:grpSpMk id="7" creationId="{05A7F4B2-84AF-4773-A3D9-D5D33B2C89E4}"/>
          </ac:grpSpMkLst>
        </pc:grpChg>
        <pc:grpChg chg="del">
          <ac:chgData name="Louise Pezzaioli" userId="360b41a0-b242-48d2-b707-f5fa57585d53" providerId="ADAL" clId="{56B7759C-FD90-4752-B15D-8E942134CA2D}" dt="2019-08-19T11:44:24.982" v="56" actId="478"/>
          <ac:grpSpMkLst>
            <pc:docMk/>
            <pc:sldMk cId="310986706" sldId="386"/>
            <ac:grpSpMk id="10" creationId="{7D546838-123D-4001-AF8F-DAB8211E90B7}"/>
          </ac:grpSpMkLst>
        </pc:grpChg>
      </pc:sldChg>
      <pc:sldChg chg="addSp delSp modSp">
        <pc:chgData name="Louise Pezzaioli" userId="360b41a0-b242-48d2-b707-f5fa57585d53" providerId="ADAL" clId="{56B7759C-FD90-4752-B15D-8E942134CA2D}" dt="2019-08-19T11:46:11.983" v="114" actId="20577"/>
        <pc:sldMkLst>
          <pc:docMk/>
          <pc:sldMk cId="3401100034" sldId="390"/>
        </pc:sldMkLst>
        <pc:spChg chg="mod">
          <ac:chgData name="Louise Pezzaioli" userId="360b41a0-b242-48d2-b707-f5fa57585d53" providerId="ADAL" clId="{56B7759C-FD90-4752-B15D-8E942134CA2D}" dt="2019-08-19T11:46:11.983" v="114" actId="20577"/>
          <ac:spMkLst>
            <pc:docMk/>
            <pc:sldMk cId="3401100034" sldId="390"/>
            <ac:spMk id="7" creationId="{C0CD6503-388C-4F9E-9FB0-9053D8579D01}"/>
          </ac:spMkLst>
        </pc:spChg>
        <pc:grpChg chg="add">
          <ac:chgData name="Louise Pezzaioli" userId="360b41a0-b242-48d2-b707-f5fa57585d53" providerId="ADAL" clId="{56B7759C-FD90-4752-B15D-8E942134CA2D}" dt="2019-08-19T11:44:11.482" v="49"/>
          <ac:grpSpMkLst>
            <pc:docMk/>
            <pc:sldMk cId="3401100034" sldId="390"/>
            <ac:grpSpMk id="6" creationId="{04A393BD-4563-48AB-BAC1-BC0F2E515E98}"/>
          </ac:grpSpMkLst>
        </pc:grpChg>
        <pc:grpChg chg="del">
          <ac:chgData name="Louise Pezzaioli" userId="360b41a0-b242-48d2-b707-f5fa57585d53" providerId="ADAL" clId="{56B7759C-FD90-4752-B15D-8E942134CA2D}" dt="2019-08-19T11:44:10.455" v="48" actId="478"/>
          <ac:grpSpMkLst>
            <pc:docMk/>
            <pc:sldMk cId="3401100034" sldId="390"/>
            <ac:grpSpMk id="10" creationId="{DADC5498-3D3C-446A-8F76-3A539900CE00}"/>
          </ac:grpSpMkLst>
        </pc:grpChg>
      </pc:sldChg>
      <pc:sldChg chg="addSp delSp modSp">
        <pc:chgData name="Louise Pezzaioli" userId="360b41a0-b242-48d2-b707-f5fa57585d53" providerId="ADAL" clId="{56B7759C-FD90-4752-B15D-8E942134CA2D}" dt="2019-08-19T11:45:29.521" v="78" actId="113"/>
        <pc:sldMkLst>
          <pc:docMk/>
          <pc:sldMk cId="2075266808" sldId="391"/>
        </pc:sldMkLst>
        <pc:spChg chg="mod">
          <ac:chgData name="Louise Pezzaioli" userId="360b41a0-b242-48d2-b707-f5fa57585d53" providerId="ADAL" clId="{56B7759C-FD90-4752-B15D-8E942134CA2D}" dt="2019-08-19T11:45:29.521" v="78" actId="113"/>
          <ac:spMkLst>
            <pc:docMk/>
            <pc:sldMk cId="2075266808" sldId="391"/>
            <ac:spMk id="19" creationId="{5252A847-DE45-4FA3-A1F8-EEBEB845FF8E}"/>
          </ac:spMkLst>
        </pc:spChg>
        <pc:grpChg chg="add">
          <ac:chgData name="Louise Pezzaioli" userId="360b41a0-b242-48d2-b707-f5fa57585d53" providerId="ADAL" clId="{56B7759C-FD90-4752-B15D-8E942134CA2D}" dt="2019-08-19T11:44:08.316" v="47"/>
          <ac:grpSpMkLst>
            <pc:docMk/>
            <pc:sldMk cId="2075266808" sldId="391"/>
            <ac:grpSpMk id="6" creationId="{3F97CA0E-2193-40AF-A615-9D7C635DD09F}"/>
          </ac:grpSpMkLst>
        </pc:grpChg>
        <pc:grpChg chg="del">
          <ac:chgData name="Louise Pezzaioli" userId="360b41a0-b242-48d2-b707-f5fa57585d53" providerId="ADAL" clId="{56B7759C-FD90-4752-B15D-8E942134CA2D}" dt="2019-08-19T11:44:07.335" v="46" actId="478"/>
          <ac:grpSpMkLst>
            <pc:docMk/>
            <pc:sldMk cId="2075266808" sldId="391"/>
            <ac:grpSpMk id="9" creationId="{23555F72-B7A6-4094-8EAF-89D92759D3B8}"/>
          </ac:grpSpMkLst>
        </pc:grpChg>
      </pc:sldChg>
      <pc:sldChg chg="modSp add">
        <pc:chgData name="Louise Pezzaioli" userId="360b41a0-b242-48d2-b707-f5fa57585d53" providerId="ADAL" clId="{56B7759C-FD90-4752-B15D-8E942134CA2D}" dt="2019-08-19T11:52:29.254" v="507"/>
        <pc:sldMkLst>
          <pc:docMk/>
          <pc:sldMk cId="3376137405" sldId="392"/>
        </pc:sldMkLst>
        <pc:graphicFrameChg chg="mod modGraphic">
          <ac:chgData name="Louise Pezzaioli" userId="360b41a0-b242-48d2-b707-f5fa57585d53" providerId="ADAL" clId="{56B7759C-FD90-4752-B15D-8E942134CA2D}" dt="2019-08-19T11:52:29.254" v="507"/>
          <ac:graphicFrameMkLst>
            <pc:docMk/>
            <pc:sldMk cId="3376137405" sldId="392"/>
            <ac:graphicFrameMk id="14" creationId="{99B91BB3-85CA-4DAE-8606-206905C1EF47}"/>
          </ac:graphicFrameMkLst>
        </pc:graphicFrameChg>
      </pc:sldChg>
      <pc:sldChg chg="del">
        <pc:chgData name="Louise Pezzaioli" userId="360b41a0-b242-48d2-b707-f5fa57585d53" providerId="ADAL" clId="{56B7759C-FD90-4752-B15D-8E942134CA2D}" dt="2019-08-19T12:20:27.821" v="2428" actId="2696"/>
        <pc:sldMkLst>
          <pc:docMk/>
          <pc:sldMk cId="3122334794" sldId="407"/>
        </pc:sldMkLst>
      </pc:sldChg>
      <pc:sldChg chg="addSp modSp add">
        <pc:chgData name="Louise Pezzaioli" userId="360b41a0-b242-48d2-b707-f5fa57585d53" providerId="ADAL" clId="{56B7759C-FD90-4752-B15D-8E942134CA2D}" dt="2019-08-19T11:52:58.492" v="514" actId="14100"/>
        <pc:sldMkLst>
          <pc:docMk/>
          <pc:sldMk cId="3139560174" sldId="408"/>
        </pc:sldMkLst>
        <pc:cxnChg chg="add mod">
          <ac:chgData name="Louise Pezzaioli" userId="360b41a0-b242-48d2-b707-f5fa57585d53" providerId="ADAL" clId="{56B7759C-FD90-4752-B15D-8E942134CA2D}" dt="2019-08-19T11:52:51.058" v="511" actId="1582"/>
          <ac:cxnSpMkLst>
            <pc:docMk/>
            <pc:sldMk cId="3139560174" sldId="408"/>
            <ac:cxnSpMk id="4" creationId="{868DC684-92CC-4768-B095-C3C9FC151917}"/>
          </ac:cxnSpMkLst>
        </pc:cxnChg>
        <pc:cxnChg chg="add mod">
          <ac:chgData name="Louise Pezzaioli" userId="360b41a0-b242-48d2-b707-f5fa57585d53" providerId="ADAL" clId="{56B7759C-FD90-4752-B15D-8E942134CA2D}" dt="2019-08-19T11:52:58.492" v="514" actId="14100"/>
          <ac:cxnSpMkLst>
            <pc:docMk/>
            <pc:sldMk cId="3139560174" sldId="408"/>
            <ac:cxnSpMk id="16" creationId="{BEEA4218-15E9-4B38-9489-8BA8218FED2D}"/>
          </ac:cxnSpMkLst>
        </pc:cxnChg>
      </pc:sldChg>
      <pc:sldChg chg="addSp delSp modSp add ord">
        <pc:chgData name="Louise Pezzaioli" userId="360b41a0-b242-48d2-b707-f5fa57585d53" providerId="ADAL" clId="{56B7759C-FD90-4752-B15D-8E942134CA2D}" dt="2019-08-19T11:55:17.729" v="645"/>
        <pc:sldMkLst>
          <pc:docMk/>
          <pc:sldMk cId="3568227068" sldId="409"/>
        </pc:sldMkLst>
        <pc:spChg chg="mod">
          <ac:chgData name="Louise Pezzaioli" userId="360b41a0-b242-48d2-b707-f5fa57585d53" providerId="ADAL" clId="{56B7759C-FD90-4752-B15D-8E942134CA2D}" dt="2019-08-19T11:53:21.535" v="537" actId="20577"/>
          <ac:spMkLst>
            <pc:docMk/>
            <pc:sldMk cId="3568227068" sldId="409"/>
            <ac:spMk id="19" creationId="{5252A847-DE45-4FA3-A1F8-EEBEB845FF8E}"/>
          </ac:spMkLst>
        </pc:spChg>
        <pc:grpChg chg="del">
          <ac:chgData name="Louise Pezzaioli" userId="360b41a0-b242-48d2-b707-f5fa57585d53" providerId="ADAL" clId="{56B7759C-FD90-4752-B15D-8E942134CA2D}" dt="2019-08-19T11:53:23.141" v="538" actId="478"/>
          <ac:grpSpMkLst>
            <pc:docMk/>
            <pc:sldMk cId="3568227068" sldId="409"/>
            <ac:grpSpMk id="2" creationId="{55A2A782-6C4E-4DC0-B743-70C648952477}"/>
          </ac:grpSpMkLst>
        </pc:grpChg>
        <pc:graphicFrameChg chg="add mod modGraphic">
          <ac:chgData name="Louise Pezzaioli" userId="360b41a0-b242-48d2-b707-f5fa57585d53" providerId="ADAL" clId="{56B7759C-FD90-4752-B15D-8E942134CA2D}" dt="2019-08-19T11:55:17.729" v="645"/>
          <ac:graphicFrameMkLst>
            <pc:docMk/>
            <pc:sldMk cId="3568227068" sldId="409"/>
            <ac:graphicFrameMk id="11" creationId="{911740FC-444E-4CBA-883D-5726574D02FC}"/>
          </ac:graphicFrameMkLst>
        </pc:graphicFrameChg>
      </pc:sldChg>
      <pc:sldChg chg="modSp add">
        <pc:chgData name="Louise Pezzaioli" userId="360b41a0-b242-48d2-b707-f5fa57585d53" providerId="ADAL" clId="{56B7759C-FD90-4752-B15D-8E942134CA2D}" dt="2019-08-19T11:55:28.055" v="655" actId="20577"/>
        <pc:sldMkLst>
          <pc:docMk/>
          <pc:sldMk cId="1291633637" sldId="410"/>
        </pc:sldMkLst>
        <pc:graphicFrameChg chg="modGraphic">
          <ac:chgData name="Louise Pezzaioli" userId="360b41a0-b242-48d2-b707-f5fa57585d53" providerId="ADAL" clId="{56B7759C-FD90-4752-B15D-8E942134CA2D}" dt="2019-08-19T11:55:28.055" v="655" actId="20577"/>
          <ac:graphicFrameMkLst>
            <pc:docMk/>
            <pc:sldMk cId="1291633637" sldId="410"/>
            <ac:graphicFrameMk id="11" creationId="{911740FC-444E-4CBA-883D-5726574D02FC}"/>
          </ac:graphicFrameMkLst>
        </pc:graphicFrameChg>
      </pc:sldChg>
      <pc:sldChg chg="delSp modSp add ord">
        <pc:chgData name="Louise Pezzaioli" userId="360b41a0-b242-48d2-b707-f5fa57585d53" providerId="ADAL" clId="{56B7759C-FD90-4752-B15D-8E942134CA2D}" dt="2019-08-19T11:57:50.973" v="971" actId="403"/>
        <pc:sldMkLst>
          <pc:docMk/>
          <pc:sldMk cId="790176648" sldId="411"/>
        </pc:sldMkLst>
        <pc:spChg chg="mod">
          <ac:chgData name="Louise Pezzaioli" userId="360b41a0-b242-48d2-b707-f5fa57585d53" providerId="ADAL" clId="{56B7759C-FD90-4752-B15D-8E942134CA2D}" dt="2019-08-19T11:57:50.973" v="971" actId="403"/>
          <ac:spMkLst>
            <pc:docMk/>
            <pc:sldMk cId="790176648" sldId="411"/>
            <ac:spMk id="19" creationId="{5252A847-DE45-4FA3-A1F8-EEBEB845FF8E}"/>
          </ac:spMkLst>
        </pc:spChg>
        <pc:graphicFrameChg chg="del modGraphic">
          <ac:chgData name="Louise Pezzaioli" userId="360b41a0-b242-48d2-b707-f5fa57585d53" providerId="ADAL" clId="{56B7759C-FD90-4752-B15D-8E942134CA2D}" dt="2019-08-19T11:55:51.270" v="661" actId="478"/>
          <ac:graphicFrameMkLst>
            <pc:docMk/>
            <pc:sldMk cId="790176648" sldId="411"/>
            <ac:graphicFrameMk id="11" creationId="{911740FC-444E-4CBA-883D-5726574D02FC}"/>
          </ac:graphicFrameMkLst>
        </pc:graphicFrameChg>
      </pc:sldChg>
      <pc:sldChg chg="modSp add">
        <pc:chgData name="Louise Pezzaioli" userId="360b41a0-b242-48d2-b707-f5fa57585d53" providerId="ADAL" clId="{56B7759C-FD90-4752-B15D-8E942134CA2D}" dt="2019-08-19T11:58:12.452" v="1026" actId="207"/>
        <pc:sldMkLst>
          <pc:docMk/>
          <pc:sldMk cId="304777059" sldId="412"/>
        </pc:sldMkLst>
        <pc:spChg chg="mod">
          <ac:chgData name="Louise Pezzaioli" userId="360b41a0-b242-48d2-b707-f5fa57585d53" providerId="ADAL" clId="{56B7759C-FD90-4752-B15D-8E942134CA2D}" dt="2019-08-19T11:58:12.452" v="1026" actId="207"/>
          <ac:spMkLst>
            <pc:docMk/>
            <pc:sldMk cId="304777059" sldId="412"/>
            <ac:spMk id="19" creationId="{5252A847-DE45-4FA3-A1F8-EEBEB845FF8E}"/>
          </ac:spMkLst>
        </pc:spChg>
      </pc:sldChg>
      <pc:sldChg chg="addSp delSp modSp add ord">
        <pc:chgData name="Louise Pezzaioli" userId="360b41a0-b242-48d2-b707-f5fa57585d53" providerId="ADAL" clId="{56B7759C-FD90-4752-B15D-8E942134CA2D}" dt="2019-08-19T12:02:14.188" v="1330" actId="20577"/>
        <pc:sldMkLst>
          <pc:docMk/>
          <pc:sldMk cId="2588864464" sldId="413"/>
        </pc:sldMkLst>
        <pc:spChg chg="mod">
          <ac:chgData name="Louise Pezzaioli" userId="360b41a0-b242-48d2-b707-f5fa57585d53" providerId="ADAL" clId="{56B7759C-FD90-4752-B15D-8E942134CA2D}" dt="2019-08-19T12:01:22.127" v="1307" actId="20577"/>
          <ac:spMkLst>
            <pc:docMk/>
            <pc:sldMk cId="2588864464" sldId="413"/>
            <ac:spMk id="19" creationId="{5252A847-DE45-4FA3-A1F8-EEBEB845FF8E}"/>
          </ac:spMkLst>
        </pc:spChg>
        <pc:graphicFrameChg chg="add del mod modGraphic">
          <ac:chgData name="Louise Pezzaioli" userId="360b41a0-b242-48d2-b707-f5fa57585d53" providerId="ADAL" clId="{56B7759C-FD90-4752-B15D-8E942134CA2D}" dt="2019-08-19T12:02:07.274" v="1326" actId="478"/>
          <ac:graphicFrameMkLst>
            <pc:docMk/>
            <pc:sldMk cId="2588864464" sldId="413"/>
            <ac:graphicFrameMk id="2" creationId="{4C34467F-6DB3-433E-A60B-DD9753FC3E93}"/>
          </ac:graphicFrameMkLst>
        </pc:graphicFrameChg>
        <pc:graphicFrameChg chg="add del mod modGraphic">
          <ac:chgData name="Louise Pezzaioli" userId="360b41a0-b242-48d2-b707-f5fa57585d53" providerId="ADAL" clId="{56B7759C-FD90-4752-B15D-8E942134CA2D}" dt="2019-08-19T12:02:07.982" v="1327" actId="478"/>
          <ac:graphicFrameMkLst>
            <pc:docMk/>
            <pc:sldMk cId="2588864464" sldId="413"/>
            <ac:graphicFrameMk id="9" creationId="{658ACB23-09ED-48FF-B721-584EA82DEA35}"/>
          </ac:graphicFrameMkLst>
        </pc:graphicFrameChg>
        <pc:graphicFrameChg chg="add modGraphic">
          <ac:chgData name="Louise Pezzaioli" userId="360b41a0-b242-48d2-b707-f5fa57585d53" providerId="ADAL" clId="{56B7759C-FD90-4752-B15D-8E942134CA2D}" dt="2019-08-19T12:02:13.633" v="1329" actId="20577"/>
          <ac:graphicFrameMkLst>
            <pc:docMk/>
            <pc:sldMk cId="2588864464" sldId="413"/>
            <ac:graphicFrameMk id="10" creationId="{5FC8DA9D-5081-4D8C-A37B-A9F59021B104}"/>
          </ac:graphicFrameMkLst>
        </pc:graphicFrameChg>
        <pc:graphicFrameChg chg="add modGraphic">
          <ac:chgData name="Louise Pezzaioli" userId="360b41a0-b242-48d2-b707-f5fa57585d53" providerId="ADAL" clId="{56B7759C-FD90-4752-B15D-8E942134CA2D}" dt="2019-08-19T12:02:14.188" v="1330" actId="20577"/>
          <ac:graphicFrameMkLst>
            <pc:docMk/>
            <pc:sldMk cId="2588864464" sldId="413"/>
            <ac:graphicFrameMk id="11" creationId="{6AB11E71-0B08-401A-A83E-48F907B13294}"/>
          </ac:graphicFrameMkLst>
        </pc:graphicFrameChg>
      </pc:sldChg>
      <pc:sldChg chg="modSp add">
        <pc:chgData name="Louise Pezzaioli" userId="360b41a0-b242-48d2-b707-f5fa57585d53" providerId="ADAL" clId="{56B7759C-FD90-4752-B15D-8E942134CA2D}" dt="2019-08-19T12:02:00.982" v="1325" actId="1035"/>
        <pc:sldMkLst>
          <pc:docMk/>
          <pc:sldMk cId="1223265705" sldId="414"/>
        </pc:sldMkLst>
        <pc:graphicFrameChg chg="mod modGraphic">
          <ac:chgData name="Louise Pezzaioli" userId="360b41a0-b242-48d2-b707-f5fa57585d53" providerId="ADAL" clId="{56B7759C-FD90-4752-B15D-8E942134CA2D}" dt="2019-08-19T12:02:00.982" v="1325" actId="1035"/>
          <ac:graphicFrameMkLst>
            <pc:docMk/>
            <pc:sldMk cId="1223265705" sldId="414"/>
            <ac:graphicFrameMk id="2" creationId="{4C34467F-6DB3-433E-A60B-DD9753FC3E93}"/>
          </ac:graphicFrameMkLst>
        </pc:graphicFrameChg>
        <pc:graphicFrameChg chg="mod modGraphic">
          <ac:chgData name="Louise Pezzaioli" userId="360b41a0-b242-48d2-b707-f5fa57585d53" providerId="ADAL" clId="{56B7759C-FD90-4752-B15D-8E942134CA2D}" dt="2019-08-19T12:02:00.982" v="1325" actId="1035"/>
          <ac:graphicFrameMkLst>
            <pc:docMk/>
            <pc:sldMk cId="1223265705" sldId="414"/>
            <ac:graphicFrameMk id="9" creationId="{658ACB23-09ED-48FF-B721-584EA82DEA35}"/>
          </ac:graphicFrameMkLst>
        </pc:graphicFrameChg>
      </pc:sldChg>
      <pc:sldChg chg="modSp add">
        <pc:chgData name="Louise Pezzaioli" userId="360b41a0-b242-48d2-b707-f5fa57585d53" providerId="ADAL" clId="{56B7759C-FD90-4752-B15D-8E942134CA2D}" dt="2019-08-19T12:06:19.750" v="1852" actId="2711"/>
        <pc:sldMkLst>
          <pc:docMk/>
          <pc:sldMk cId="2676067333" sldId="415"/>
        </pc:sldMkLst>
        <pc:spChg chg="mod">
          <ac:chgData name="Louise Pezzaioli" userId="360b41a0-b242-48d2-b707-f5fa57585d53" providerId="ADAL" clId="{56B7759C-FD90-4752-B15D-8E942134CA2D}" dt="2019-08-19T12:06:19.750" v="1852" actId="2711"/>
          <ac:spMkLst>
            <pc:docMk/>
            <pc:sldMk cId="2676067333" sldId="415"/>
            <ac:spMk id="19" creationId="{5252A847-DE45-4FA3-A1F8-EEBEB845FF8E}"/>
          </ac:spMkLst>
        </pc:spChg>
      </pc:sldChg>
      <pc:sldChg chg="modSp add">
        <pc:chgData name="Louise Pezzaioli" userId="360b41a0-b242-48d2-b707-f5fa57585d53" providerId="ADAL" clId="{56B7759C-FD90-4752-B15D-8E942134CA2D}" dt="2019-08-19T12:05:43.791" v="1701" actId="5793"/>
        <pc:sldMkLst>
          <pc:docMk/>
          <pc:sldMk cId="2944994316" sldId="416"/>
        </pc:sldMkLst>
        <pc:spChg chg="mod">
          <ac:chgData name="Louise Pezzaioli" userId="360b41a0-b242-48d2-b707-f5fa57585d53" providerId="ADAL" clId="{56B7759C-FD90-4752-B15D-8E942134CA2D}" dt="2019-08-19T12:05:43.791" v="1701" actId="5793"/>
          <ac:spMkLst>
            <pc:docMk/>
            <pc:sldMk cId="2944994316" sldId="416"/>
            <ac:spMk id="19" creationId="{5252A847-DE45-4FA3-A1F8-EEBEB845FF8E}"/>
          </ac:spMkLst>
        </pc:spChg>
      </pc:sldChg>
      <pc:sldChg chg="modSp add">
        <pc:chgData name="Louise Pezzaioli" userId="360b41a0-b242-48d2-b707-f5fa57585d53" providerId="ADAL" clId="{56B7759C-FD90-4752-B15D-8E942134CA2D}" dt="2019-08-19T12:58:20.655" v="2543" actId="207"/>
        <pc:sldMkLst>
          <pc:docMk/>
          <pc:sldMk cId="2374494670" sldId="417"/>
        </pc:sldMkLst>
        <pc:spChg chg="mod">
          <ac:chgData name="Louise Pezzaioli" userId="360b41a0-b242-48d2-b707-f5fa57585d53" providerId="ADAL" clId="{56B7759C-FD90-4752-B15D-8E942134CA2D}" dt="2019-08-19T12:58:20.655" v="2543" actId="207"/>
          <ac:spMkLst>
            <pc:docMk/>
            <pc:sldMk cId="2374494670" sldId="417"/>
            <ac:spMk id="19" creationId="{5252A847-DE45-4FA3-A1F8-EEBEB845FF8E}"/>
          </ac:spMkLst>
        </pc:spChg>
      </pc:sldChg>
      <pc:sldChg chg="addSp modSp add ord">
        <pc:chgData name="Louise Pezzaioli" userId="360b41a0-b242-48d2-b707-f5fa57585d53" providerId="ADAL" clId="{56B7759C-FD90-4752-B15D-8E942134CA2D}" dt="2019-08-19T12:20:41.721" v="2443" actId="14100"/>
        <pc:sldMkLst>
          <pc:docMk/>
          <pc:sldMk cId="2894442771" sldId="418"/>
        </pc:sldMkLst>
        <pc:spChg chg="add mod">
          <ac:chgData name="Louise Pezzaioli" userId="360b41a0-b242-48d2-b707-f5fa57585d53" providerId="ADAL" clId="{56B7759C-FD90-4752-B15D-8E942134CA2D}" dt="2019-08-19T12:20:18.298" v="2427" actId="1076"/>
          <ac:spMkLst>
            <pc:docMk/>
            <pc:sldMk cId="2894442771" sldId="418"/>
            <ac:spMk id="11" creationId="{FE8EDDD7-3BC6-44E2-BBB9-658EFD422D04}"/>
          </ac:spMkLst>
        </pc:spChg>
        <pc:spChg chg="mod">
          <ac:chgData name="Louise Pezzaioli" userId="360b41a0-b242-48d2-b707-f5fa57585d53" providerId="ADAL" clId="{56B7759C-FD90-4752-B15D-8E942134CA2D}" dt="2019-08-19T12:18:31.077" v="2342" actId="20577"/>
          <ac:spMkLst>
            <pc:docMk/>
            <pc:sldMk cId="2894442771" sldId="418"/>
            <ac:spMk id="19" creationId="{5252A847-DE45-4FA3-A1F8-EEBEB845FF8E}"/>
          </ac:spMkLst>
        </pc:spChg>
        <pc:graphicFrameChg chg="add mod modGraphic">
          <ac:chgData name="Louise Pezzaioli" userId="360b41a0-b242-48d2-b707-f5fa57585d53" providerId="ADAL" clId="{56B7759C-FD90-4752-B15D-8E942134CA2D}" dt="2019-08-19T12:20:41.721" v="2443" actId="14100"/>
          <ac:graphicFrameMkLst>
            <pc:docMk/>
            <pc:sldMk cId="2894442771" sldId="418"/>
            <ac:graphicFrameMk id="6" creationId="{27582599-8D30-4D50-A2B6-45559D8B3F55}"/>
          </ac:graphicFrameMkLst>
        </pc:graphicFrameChg>
        <pc:picChg chg="add mod">
          <ac:chgData name="Louise Pezzaioli" userId="360b41a0-b242-48d2-b707-f5fa57585d53" providerId="ADAL" clId="{56B7759C-FD90-4752-B15D-8E942134CA2D}" dt="2019-08-19T12:19:47.411" v="2417" actId="1076"/>
          <ac:picMkLst>
            <pc:docMk/>
            <pc:sldMk cId="2894442771" sldId="418"/>
            <ac:picMk id="10" creationId="{2FCCE551-0F77-4A60-B14F-CC27B6E2842B}"/>
          </ac:picMkLst>
        </pc:picChg>
      </pc:sldChg>
      <pc:sldChg chg="modSp add">
        <pc:chgData name="Louise Pezzaioli" userId="360b41a0-b242-48d2-b707-f5fa57585d53" providerId="ADAL" clId="{56B7759C-FD90-4752-B15D-8E942134CA2D}" dt="2019-08-19T12:20:55.469" v="2480" actId="20577"/>
        <pc:sldMkLst>
          <pc:docMk/>
          <pc:sldMk cId="2765423004" sldId="419"/>
        </pc:sldMkLst>
        <pc:spChg chg="mod">
          <ac:chgData name="Louise Pezzaioli" userId="360b41a0-b242-48d2-b707-f5fa57585d53" providerId="ADAL" clId="{56B7759C-FD90-4752-B15D-8E942134CA2D}" dt="2019-08-19T12:20:55.469" v="2480" actId="20577"/>
          <ac:spMkLst>
            <pc:docMk/>
            <pc:sldMk cId="2765423004" sldId="419"/>
            <ac:spMk id="19" creationId="{5252A847-DE45-4FA3-A1F8-EEBEB845FF8E}"/>
          </ac:spMkLst>
        </pc:spChg>
      </pc:sldChg>
      <pc:sldChg chg="modSp add">
        <pc:chgData name="Louise Pezzaioli" userId="360b41a0-b242-48d2-b707-f5fa57585d53" providerId="ADAL" clId="{56B7759C-FD90-4752-B15D-8E942134CA2D}" dt="2019-08-19T12:21:10.676" v="2542" actId="20577"/>
        <pc:sldMkLst>
          <pc:docMk/>
          <pc:sldMk cId="3738701094" sldId="420"/>
        </pc:sldMkLst>
        <pc:spChg chg="mod">
          <ac:chgData name="Louise Pezzaioli" userId="360b41a0-b242-48d2-b707-f5fa57585d53" providerId="ADAL" clId="{56B7759C-FD90-4752-B15D-8E942134CA2D}" dt="2019-08-19T12:21:10.676" v="2542" actId="20577"/>
          <ac:spMkLst>
            <pc:docMk/>
            <pc:sldMk cId="3738701094" sldId="420"/>
            <ac:spMk id="19" creationId="{5252A847-DE45-4FA3-A1F8-EEBEB845FF8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0CD6503-388C-4F9E-9FB0-9053D8579D01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4 – Autumn Block 1 – Ready to Write</a:t>
            </a:r>
            <a:r>
              <a:rPr lang="en-GB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/>
            </a:r>
            <a:br>
              <a:rPr lang="en-GB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</a:br>
            <a:endParaRPr lang="en-GB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Step 9: Present Perfect </a:t>
            </a:r>
          </a:p>
          <a:p>
            <a:pPr lvl="0" algn="ctr"/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or Simple Past?</a:t>
            </a:r>
            <a:endParaRPr lang="en-GB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4A393BD-4563-48AB-BAC1-BC0F2E515E98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8" name="TextBox 8">
              <a:extLst>
                <a:ext uri="{FF2B5EF4-FFF2-40B4-BE49-F238E27FC236}">
                  <a16:creationId xmlns:a16="http://schemas.microsoft.com/office/drawing/2014/main" id="{A162F9C1-4F2D-428C-8583-712E5212D2BB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9" name="Picture 8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2A1F1E5-63CC-4E23-983A-5570E5B166E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011000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sentence to change the tense from simple past to present perfect.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My grandad grew tomatoes in his greenhouse.</a:t>
            </a:r>
          </a:p>
          <a:p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My grandad                             tomatoes in his greenhouse.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5DBD9EF-76BE-4400-9A35-1901650DFF66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7" name="TextBox 8">
              <a:extLst>
                <a:ext uri="{FF2B5EF4-FFF2-40B4-BE49-F238E27FC236}">
                  <a16:creationId xmlns:a16="http://schemas.microsoft.com/office/drawing/2014/main" id="{0440306F-7A97-4875-AAF1-B5C40AF77C26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8" name="Picture 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330DBAF6-601E-4232-B4CC-BF4F367D507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FC8DA9D-5081-4D8C-A37B-A9F59021B1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1673327"/>
              </p:ext>
            </p:extLst>
          </p:nvPr>
        </p:nvGraphicFramePr>
        <p:xfrm>
          <a:off x="2969342" y="3188922"/>
          <a:ext cx="1113012" cy="5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3012">
                  <a:extLst>
                    <a:ext uri="{9D8B030D-6E8A-4147-A177-3AD203B41FA5}">
                      <a16:colId xmlns:a16="http://schemas.microsoft.com/office/drawing/2014/main" val="866594462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pPr algn="ctr"/>
                      <a:endParaRPr lang="en-GB" sz="3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884355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6AB11E71-0B08-401A-A83E-48F907B132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3203583"/>
              </p:ext>
            </p:extLst>
          </p:nvPr>
        </p:nvGraphicFramePr>
        <p:xfrm>
          <a:off x="4295713" y="3188922"/>
          <a:ext cx="1621340" cy="5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1340">
                  <a:extLst>
                    <a:ext uri="{9D8B030D-6E8A-4147-A177-3AD203B41FA5}">
                      <a16:colId xmlns:a16="http://schemas.microsoft.com/office/drawing/2014/main" val="866594462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pPr algn="ctr"/>
                      <a:endParaRPr lang="en-GB" sz="3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8843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88644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sentence to change the tense from simple past to present perfect.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My grandad grew tomatoes in his greenhouse.</a:t>
            </a:r>
          </a:p>
          <a:p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My grandad                             tomatoes in his greenhouse.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5DBD9EF-76BE-4400-9A35-1901650DFF66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7" name="TextBox 8">
              <a:extLst>
                <a:ext uri="{FF2B5EF4-FFF2-40B4-BE49-F238E27FC236}">
                  <a16:creationId xmlns:a16="http://schemas.microsoft.com/office/drawing/2014/main" id="{0440306F-7A97-4875-AAF1-B5C40AF77C26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8" name="Picture 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330DBAF6-601E-4232-B4CC-BF4F367D507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C34467F-6DB3-433E-A60B-DD9753FC3E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4074436"/>
              </p:ext>
            </p:extLst>
          </p:nvPr>
        </p:nvGraphicFramePr>
        <p:xfrm>
          <a:off x="2969342" y="3188922"/>
          <a:ext cx="1113012" cy="5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3012">
                  <a:extLst>
                    <a:ext uri="{9D8B030D-6E8A-4147-A177-3AD203B41FA5}">
                      <a16:colId xmlns:a16="http://schemas.microsoft.com/office/drawing/2014/main" val="866594462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has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884355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58ACB23-09ED-48FF-B721-584EA82DEA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1432041"/>
              </p:ext>
            </p:extLst>
          </p:nvPr>
        </p:nvGraphicFramePr>
        <p:xfrm>
          <a:off x="4295713" y="3188922"/>
          <a:ext cx="1621340" cy="5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1340">
                  <a:extLst>
                    <a:ext uri="{9D8B030D-6E8A-4147-A177-3AD203B41FA5}">
                      <a16:colId xmlns:a16="http://schemas.microsoft.com/office/drawing/2014/main" val="866594462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grown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8843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3265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Tick the sentences which are written in the past tense.</a:t>
            </a:r>
          </a:p>
          <a:p>
            <a:pPr marL="88900" algn="ctr"/>
            <a:endParaRPr lang="en-GB" sz="28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B60EBB54-08EC-4DBE-BE3C-0F443DEAA877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D8B0299-315F-43B2-9645-66ACCF168FEA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0" name="Picture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F91CFA28-921C-4A58-B8F1-CB549CD4233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99B91BB3-85CA-4DAE-8606-206905C1EF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1634076"/>
              </p:ext>
            </p:extLst>
          </p:nvPr>
        </p:nvGraphicFramePr>
        <p:xfrm>
          <a:off x="1151656" y="1464108"/>
          <a:ext cx="6613200" cy="4259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56000">
                  <a:extLst>
                    <a:ext uri="{9D8B030D-6E8A-4147-A177-3AD203B41FA5}">
                      <a16:colId xmlns:a16="http://schemas.microsoft.com/office/drawing/2014/main" val="352004451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220403852"/>
                    </a:ext>
                  </a:extLst>
                </a:gridCol>
              </a:tblGrid>
              <a:tr h="417175"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Century Gothic" panose="020B0502020202020204" pitchFamily="34" charset="0"/>
                        </a:rPr>
                        <a:t>I ate cereal for breakfast this morning.</a:t>
                      </a: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4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1190692"/>
                  </a:ext>
                </a:extLst>
              </a:tr>
              <a:tr h="303216">
                <a:tc>
                  <a:txBody>
                    <a:bodyPr/>
                    <a:lstStyle/>
                    <a:p>
                      <a:endParaRPr lang="en-US" sz="8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84094537"/>
                  </a:ext>
                </a:extLst>
              </a:tr>
              <a:tr h="417175"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Century Gothic" panose="020B0502020202020204" pitchFamily="34" charset="0"/>
                        </a:rPr>
                        <a:t>Jason is watching television.</a:t>
                      </a: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4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4445045"/>
                  </a:ext>
                </a:extLst>
              </a:tr>
              <a:tr h="303216">
                <a:tc>
                  <a:txBody>
                    <a:bodyPr/>
                    <a:lstStyle/>
                    <a:p>
                      <a:endParaRPr lang="en-US" sz="8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28485141"/>
                  </a:ext>
                </a:extLst>
              </a:tr>
              <a:tr h="417175"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Century Gothic" panose="020B0502020202020204" pitchFamily="34" charset="0"/>
                        </a:rPr>
                        <a:t>The children saw the police helicopter.</a:t>
                      </a: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4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0025138"/>
                  </a:ext>
                </a:extLst>
              </a:tr>
              <a:tr h="303216">
                <a:tc>
                  <a:txBody>
                    <a:bodyPr/>
                    <a:lstStyle/>
                    <a:p>
                      <a:endParaRPr lang="en-US" sz="8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45898851"/>
                  </a:ext>
                </a:extLst>
              </a:tr>
              <a:tr h="417175"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Century Gothic" panose="020B0502020202020204" pitchFamily="34" charset="0"/>
                        </a:rPr>
                        <a:t>I visited Spain with my family last year.</a:t>
                      </a: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4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8862413"/>
                  </a:ext>
                </a:extLst>
              </a:tr>
              <a:tr h="303216">
                <a:tc>
                  <a:txBody>
                    <a:bodyPr/>
                    <a:lstStyle/>
                    <a:p>
                      <a:endParaRPr lang="en-US" sz="8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72070337"/>
                  </a:ext>
                </a:extLst>
              </a:tr>
              <a:tr h="417175"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Century Gothic" panose="020B0502020202020204" pitchFamily="34" charset="0"/>
                        </a:rPr>
                        <a:t>Ellie and Freya are eating cookies.</a:t>
                      </a: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4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7414329"/>
                  </a:ext>
                </a:extLst>
              </a:tr>
              <a:tr h="303216">
                <a:tc>
                  <a:txBody>
                    <a:bodyPr/>
                    <a:lstStyle/>
                    <a:p>
                      <a:endParaRPr lang="en-US" sz="8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0985861"/>
                  </a:ext>
                </a:extLst>
              </a:tr>
              <a:tr h="417175"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Century Gothic" panose="020B0502020202020204" pitchFamily="34" charset="0"/>
                        </a:rPr>
                        <a:t>Tomorrow, I will read my new book.</a:t>
                      </a: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4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378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5052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Tick the sentences which are written in the past tense.</a:t>
            </a:r>
          </a:p>
          <a:p>
            <a:pPr marL="88900" algn="ctr"/>
            <a:endParaRPr lang="en-GB" sz="28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B60EBB54-08EC-4DBE-BE3C-0F443DEAA877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D8B0299-315F-43B2-9645-66ACCF168FEA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0" name="Picture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F91CFA28-921C-4A58-B8F1-CB549CD4233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99B91BB3-85CA-4DAE-8606-206905C1EF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7971080"/>
              </p:ext>
            </p:extLst>
          </p:nvPr>
        </p:nvGraphicFramePr>
        <p:xfrm>
          <a:off x="1151656" y="1464108"/>
          <a:ext cx="6613200" cy="4259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56000">
                  <a:extLst>
                    <a:ext uri="{9D8B030D-6E8A-4147-A177-3AD203B41FA5}">
                      <a16:colId xmlns:a16="http://schemas.microsoft.com/office/drawing/2014/main" val="352004451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220403852"/>
                    </a:ext>
                  </a:extLst>
                </a:gridCol>
              </a:tblGrid>
              <a:tr h="417175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I ate cereal for breakfast this morning.</a:t>
                      </a: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1190692"/>
                  </a:ext>
                </a:extLst>
              </a:tr>
              <a:tr h="303216">
                <a:tc>
                  <a:txBody>
                    <a:bodyPr/>
                    <a:lstStyle/>
                    <a:p>
                      <a:endParaRPr lang="en-US" sz="8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84094537"/>
                  </a:ext>
                </a:extLst>
              </a:tr>
              <a:tr h="417175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Jason is watching television.</a:t>
                      </a: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4445045"/>
                  </a:ext>
                </a:extLst>
              </a:tr>
              <a:tr h="303216">
                <a:tc>
                  <a:txBody>
                    <a:bodyPr/>
                    <a:lstStyle/>
                    <a:p>
                      <a:endParaRPr lang="en-US" sz="8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28485141"/>
                  </a:ext>
                </a:extLst>
              </a:tr>
              <a:tr h="417175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The children saw the police helicopter.</a:t>
                      </a: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0025138"/>
                  </a:ext>
                </a:extLst>
              </a:tr>
              <a:tr h="303216">
                <a:tc>
                  <a:txBody>
                    <a:bodyPr/>
                    <a:lstStyle/>
                    <a:p>
                      <a:endParaRPr lang="en-US" sz="8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45898851"/>
                  </a:ext>
                </a:extLst>
              </a:tr>
              <a:tr h="417175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I visited Spain with my family last year.</a:t>
                      </a: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8862413"/>
                  </a:ext>
                </a:extLst>
              </a:tr>
              <a:tr h="303216">
                <a:tc>
                  <a:txBody>
                    <a:bodyPr/>
                    <a:lstStyle/>
                    <a:p>
                      <a:endParaRPr lang="en-US" sz="8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72070337"/>
                  </a:ext>
                </a:extLst>
              </a:tr>
              <a:tr h="417175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Ellie and Freya are eating cookies.</a:t>
                      </a: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7414329"/>
                  </a:ext>
                </a:extLst>
              </a:tr>
              <a:tr h="303216"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0985861"/>
                  </a:ext>
                </a:extLst>
              </a:tr>
              <a:tr h="417175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Tomorrow, I will read my new book.</a:t>
                      </a: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378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6137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labels to the verbs.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5DBD9EF-76BE-4400-9A35-1901650DFF66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7" name="TextBox 8">
              <a:extLst>
                <a:ext uri="{FF2B5EF4-FFF2-40B4-BE49-F238E27FC236}">
                  <a16:creationId xmlns:a16="http://schemas.microsoft.com/office/drawing/2014/main" id="{0440306F-7A97-4875-AAF1-B5C40AF77C26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8" name="Picture 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330DBAF6-601E-4232-B4CC-BF4F367D507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55A2A782-6C4E-4DC0-B743-70C648952477}"/>
              </a:ext>
            </a:extLst>
          </p:cNvPr>
          <p:cNvGrpSpPr/>
          <p:nvPr/>
        </p:nvGrpSpPr>
        <p:grpSpPr>
          <a:xfrm>
            <a:off x="1424939" y="1746238"/>
            <a:ext cx="6294121" cy="3386797"/>
            <a:chOff x="3000428" y="2760550"/>
            <a:chExt cx="2936254" cy="1579966"/>
          </a:xfrm>
        </p:grpSpPr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146EF02E-CE8A-4399-B33A-1CBCB63E3F5D}"/>
                </a:ext>
              </a:extLst>
            </p:cNvPr>
            <p:cNvSpPr/>
            <p:nvPr/>
          </p:nvSpPr>
          <p:spPr>
            <a:xfrm>
              <a:off x="3000428" y="2760550"/>
              <a:ext cx="1080000" cy="519851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Present Perfect</a:t>
              </a: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88A689D0-B0AC-4EE7-B7D7-0C9A71D076C4}"/>
                </a:ext>
              </a:extLst>
            </p:cNvPr>
            <p:cNvSpPr/>
            <p:nvPr/>
          </p:nvSpPr>
          <p:spPr>
            <a:xfrm>
              <a:off x="3000428" y="3820665"/>
              <a:ext cx="1080000" cy="519851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Simple Past</a:t>
              </a:r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66E21265-FA40-4978-8B34-6140900305DE}"/>
                </a:ext>
              </a:extLst>
            </p:cNvPr>
            <p:cNvSpPr/>
            <p:nvPr/>
          </p:nvSpPr>
          <p:spPr>
            <a:xfrm>
              <a:off x="4856682" y="2760550"/>
              <a:ext cx="1080000" cy="519851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threw</a:t>
              </a:r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38F75E29-D2F8-4443-8C39-EE804A42EFED}"/>
                </a:ext>
              </a:extLst>
            </p:cNvPr>
            <p:cNvSpPr/>
            <p:nvPr/>
          </p:nvSpPr>
          <p:spPr>
            <a:xfrm>
              <a:off x="4856682" y="3820665"/>
              <a:ext cx="1080000" cy="519851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has thrown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917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labels to the verbs.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68DC684-92CC-4768-B095-C3C9FC151917}"/>
              </a:ext>
            </a:extLst>
          </p:cNvPr>
          <p:cNvCxnSpPr>
            <a:cxnSpLocks/>
          </p:cNvCxnSpPr>
          <p:nvPr/>
        </p:nvCxnSpPr>
        <p:spPr>
          <a:xfrm>
            <a:off x="3623733" y="2137833"/>
            <a:ext cx="1883834" cy="2565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EEA4218-15E9-4B38-9489-8BA8218FED2D}"/>
              </a:ext>
            </a:extLst>
          </p:cNvPr>
          <p:cNvCxnSpPr>
            <a:cxnSpLocks/>
          </p:cNvCxnSpPr>
          <p:nvPr/>
        </p:nvCxnSpPr>
        <p:spPr>
          <a:xfrm flipV="1">
            <a:off x="3623733" y="2137834"/>
            <a:ext cx="1883834" cy="256539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>
            <a:extLst>
              <a:ext uri="{FF2B5EF4-FFF2-40B4-BE49-F238E27FC236}">
                <a16:creationId xmlns:a16="http://schemas.microsoft.com/office/drawing/2014/main" id="{45DBD9EF-76BE-4400-9A35-1901650DFF66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7" name="TextBox 8">
              <a:extLst>
                <a:ext uri="{FF2B5EF4-FFF2-40B4-BE49-F238E27FC236}">
                  <a16:creationId xmlns:a16="http://schemas.microsoft.com/office/drawing/2014/main" id="{0440306F-7A97-4875-AAF1-B5C40AF77C26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8" name="Picture 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330DBAF6-601E-4232-B4CC-BF4F367D507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55A2A782-6C4E-4DC0-B743-70C648952477}"/>
              </a:ext>
            </a:extLst>
          </p:cNvPr>
          <p:cNvGrpSpPr/>
          <p:nvPr/>
        </p:nvGrpSpPr>
        <p:grpSpPr>
          <a:xfrm>
            <a:off x="1424939" y="1746238"/>
            <a:ext cx="6294121" cy="3386797"/>
            <a:chOff x="3000428" y="2760550"/>
            <a:chExt cx="2936254" cy="1579966"/>
          </a:xfrm>
        </p:grpSpPr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146EF02E-CE8A-4399-B33A-1CBCB63E3F5D}"/>
                </a:ext>
              </a:extLst>
            </p:cNvPr>
            <p:cNvSpPr/>
            <p:nvPr/>
          </p:nvSpPr>
          <p:spPr>
            <a:xfrm>
              <a:off x="3000428" y="2760550"/>
              <a:ext cx="1080000" cy="519851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Present Perfect</a:t>
              </a: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88A689D0-B0AC-4EE7-B7D7-0C9A71D076C4}"/>
                </a:ext>
              </a:extLst>
            </p:cNvPr>
            <p:cNvSpPr/>
            <p:nvPr/>
          </p:nvSpPr>
          <p:spPr>
            <a:xfrm>
              <a:off x="3000428" y="3820665"/>
              <a:ext cx="1080000" cy="519851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Simple Past</a:t>
              </a:r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66E21265-FA40-4978-8B34-6140900305DE}"/>
                </a:ext>
              </a:extLst>
            </p:cNvPr>
            <p:cNvSpPr/>
            <p:nvPr/>
          </p:nvSpPr>
          <p:spPr>
            <a:xfrm>
              <a:off x="4856682" y="2760550"/>
              <a:ext cx="1080000" cy="519851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threw</a:t>
              </a:r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38F75E29-D2F8-4443-8C39-EE804A42EFED}"/>
                </a:ext>
              </a:extLst>
            </p:cNvPr>
            <p:cNvSpPr/>
            <p:nvPr/>
          </p:nvSpPr>
          <p:spPr>
            <a:xfrm>
              <a:off x="4856682" y="3820665"/>
              <a:ext cx="1080000" cy="519851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has thrown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39560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table.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5DBD9EF-76BE-4400-9A35-1901650DFF66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7" name="TextBox 8">
              <a:extLst>
                <a:ext uri="{FF2B5EF4-FFF2-40B4-BE49-F238E27FC236}">
                  <a16:creationId xmlns:a16="http://schemas.microsoft.com/office/drawing/2014/main" id="{0440306F-7A97-4875-AAF1-B5C40AF77C26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8" name="Picture 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330DBAF6-601E-4232-B4CC-BF4F367D507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911740FC-444E-4CBA-883D-5726574D02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9704205"/>
              </p:ext>
            </p:extLst>
          </p:nvPr>
        </p:nvGraphicFramePr>
        <p:xfrm>
          <a:off x="1644453" y="1718118"/>
          <a:ext cx="5855094" cy="27644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51698">
                  <a:extLst>
                    <a:ext uri="{9D8B030D-6E8A-4147-A177-3AD203B41FA5}">
                      <a16:colId xmlns:a16="http://schemas.microsoft.com/office/drawing/2014/main" val="3249120185"/>
                    </a:ext>
                  </a:extLst>
                </a:gridCol>
                <a:gridCol w="1951698">
                  <a:extLst>
                    <a:ext uri="{9D8B030D-6E8A-4147-A177-3AD203B41FA5}">
                      <a16:colId xmlns:a16="http://schemas.microsoft.com/office/drawing/2014/main" val="1598336049"/>
                    </a:ext>
                  </a:extLst>
                </a:gridCol>
                <a:gridCol w="1951698">
                  <a:extLst>
                    <a:ext uri="{9D8B030D-6E8A-4147-A177-3AD203B41FA5}">
                      <a16:colId xmlns:a16="http://schemas.microsoft.com/office/drawing/2014/main" val="953669777"/>
                    </a:ext>
                  </a:extLst>
                </a:gridCol>
              </a:tblGrid>
              <a:tr h="942888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Simple Present</a:t>
                      </a:r>
                    </a:p>
                  </a:txBody>
                  <a:tcPr marL="178191" marR="178191" marT="89095" marB="890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Present Perfect</a:t>
                      </a:r>
                    </a:p>
                  </a:txBody>
                  <a:tcPr marL="178191" marR="178191" marT="89095" marB="890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Simple Past</a:t>
                      </a:r>
                    </a:p>
                  </a:txBody>
                  <a:tcPr marL="178191" marR="178191" marT="89095" marB="890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85012"/>
                  </a:ext>
                </a:extLst>
              </a:tr>
              <a:tr h="91080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buy</a:t>
                      </a:r>
                    </a:p>
                  </a:txBody>
                  <a:tcPr marL="178191" marR="178191" marT="89095" marB="890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178191" marR="178191" marT="89095" marB="890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>
                        <a:latin typeface="Century Gothic" panose="020B0502020202020204" pitchFamily="34" charset="0"/>
                      </a:endParaRPr>
                    </a:p>
                  </a:txBody>
                  <a:tcPr marL="178191" marR="178191" marT="89095" marB="890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2948421"/>
                  </a:ext>
                </a:extLst>
              </a:tr>
              <a:tr h="91080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steal</a:t>
                      </a:r>
                    </a:p>
                  </a:txBody>
                  <a:tcPr marL="178191" marR="178191" marT="89095" marB="890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178191" marR="178191" marT="89095" marB="890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178191" marR="178191" marT="89095" marB="890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72922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8227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table.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5DBD9EF-76BE-4400-9A35-1901650DFF66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7" name="TextBox 8">
              <a:extLst>
                <a:ext uri="{FF2B5EF4-FFF2-40B4-BE49-F238E27FC236}">
                  <a16:creationId xmlns:a16="http://schemas.microsoft.com/office/drawing/2014/main" id="{0440306F-7A97-4875-AAF1-B5C40AF77C26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8" name="Picture 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330DBAF6-601E-4232-B4CC-BF4F367D507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911740FC-444E-4CBA-883D-5726574D02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7328340"/>
              </p:ext>
            </p:extLst>
          </p:nvPr>
        </p:nvGraphicFramePr>
        <p:xfrm>
          <a:off x="1644453" y="1718118"/>
          <a:ext cx="5855094" cy="27623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51698">
                  <a:extLst>
                    <a:ext uri="{9D8B030D-6E8A-4147-A177-3AD203B41FA5}">
                      <a16:colId xmlns:a16="http://schemas.microsoft.com/office/drawing/2014/main" val="3249120185"/>
                    </a:ext>
                  </a:extLst>
                </a:gridCol>
                <a:gridCol w="1951698">
                  <a:extLst>
                    <a:ext uri="{9D8B030D-6E8A-4147-A177-3AD203B41FA5}">
                      <a16:colId xmlns:a16="http://schemas.microsoft.com/office/drawing/2014/main" val="1598336049"/>
                    </a:ext>
                  </a:extLst>
                </a:gridCol>
                <a:gridCol w="1951698">
                  <a:extLst>
                    <a:ext uri="{9D8B030D-6E8A-4147-A177-3AD203B41FA5}">
                      <a16:colId xmlns:a16="http://schemas.microsoft.com/office/drawing/2014/main" val="953669777"/>
                    </a:ext>
                  </a:extLst>
                </a:gridCol>
              </a:tblGrid>
              <a:tr h="942888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Simple Present</a:t>
                      </a:r>
                    </a:p>
                  </a:txBody>
                  <a:tcPr marL="178191" marR="178191" marT="89095" marB="890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Present Perfect</a:t>
                      </a:r>
                    </a:p>
                  </a:txBody>
                  <a:tcPr marL="178191" marR="178191" marT="89095" marB="890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Simple Past</a:t>
                      </a:r>
                    </a:p>
                  </a:txBody>
                  <a:tcPr marL="178191" marR="178191" marT="89095" marB="890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85012"/>
                  </a:ext>
                </a:extLst>
              </a:tr>
              <a:tr h="749019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buy</a:t>
                      </a:r>
                    </a:p>
                  </a:txBody>
                  <a:tcPr marL="178191" marR="178191" marT="89095" marB="890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has/have bought</a:t>
                      </a:r>
                    </a:p>
                  </a:txBody>
                  <a:tcPr marL="178191" marR="178191" marT="89095" marB="890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bought</a:t>
                      </a:r>
                    </a:p>
                  </a:txBody>
                  <a:tcPr marL="178191" marR="178191" marT="89095" marB="890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2948421"/>
                  </a:ext>
                </a:extLst>
              </a:tr>
              <a:tr h="749019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steal</a:t>
                      </a:r>
                    </a:p>
                  </a:txBody>
                  <a:tcPr marL="178191" marR="178191" marT="89095" marB="890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has/have stolen</a:t>
                      </a:r>
                    </a:p>
                  </a:txBody>
                  <a:tcPr marL="178191" marR="178191" marT="89095" marB="890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stole</a:t>
                      </a:r>
                    </a:p>
                  </a:txBody>
                  <a:tcPr marL="178191" marR="178191" marT="89095" marB="890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72922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1633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sentence below is in the present perfect tense.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Molly and Jessica came to my house to play games.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5DBD9EF-76BE-4400-9A35-1901650DFF66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7" name="TextBox 8">
              <a:extLst>
                <a:ext uri="{FF2B5EF4-FFF2-40B4-BE49-F238E27FC236}">
                  <a16:creationId xmlns:a16="http://schemas.microsoft.com/office/drawing/2014/main" id="{0440306F-7A97-4875-AAF1-B5C40AF77C26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8" name="Picture 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330DBAF6-601E-4232-B4CC-BF4F367D507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90176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sentence below is in the present perfect tense.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Molly and Jessica came to my house to play games.</a:t>
            </a:r>
          </a:p>
          <a:p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False, the sentence is in the simple past tense.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5DBD9EF-76BE-4400-9A35-1901650DFF66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7" name="TextBox 8">
              <a:extLst>
                <a:ext uri="{FF2B5EF4-FFF2-40B4-BE49-F238E27FC236}">
                  <a16:creationId xmlns:a16="http://schemas.microsoft.com/office/drawing/2014/main" id="{0440306F-7A97-4875-AAF1-B5C40AF77C26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8" name="Picture 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330DBAF6-601E-4232-B4CC-BF4F367D507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4777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9" ma:contentTypeDescription="Create a new document." ma:contentTypeScope="" ma:versionID="066ddb0580c6cb957c158bf950613a88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b6edf0ecd0c2312d28fd762618f18263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EF8F11D-A449-4684-B8E0-461263A2E192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86144f90-c7b6-48d0-aae5-f5e9e48cc3df"/>
    <ds:schemaRef ds:uri="http://purl.org/dc/elements/1.1/"/>
    <ds:schemaRef ds:uri="http://schemas.microsoft.com/office/2006/metadata/properties"/>
    <ds:schemaRef ds:uri="http://schemas.microsoft.com/sharepoint/v3"/>
    <ds:schemaRef ds:uri="0f0ae0ff-29c4-4766-b250-c1a9bee8d430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EDFDC19-EC50-4669-BC80-6C66EB9016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177</TotalTime>
  <Words>385</Words>
  <Application>Microsoft Office PowerPoint</Application>
  <PresentationFormat>On-screen Show (4:3)</PresentationFormat>
  <Paragraphs>105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Century Gothic</vt:lpstr>
      <vt:lpstr>SassoonCRInfantMedium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4 Present Perfect or Simple Past? PowerPoint Presentation</dc:title>
  <dc:creator>Ashleigh Sobol</dc:creator>
  <cp:lastModifiedBy>Supply Teacher</cp:lastModifiedBy>
  <cp:revision>4</cp:revision>
  <dcterms:created xsi:type="dcterms:W3CDTF">2018-03-17T10:08:43Z</dcterms:created>
  <dcterms:modified xsi:type="dcterms:W3CDTF">2020-03-20T13:34:19Z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  <property fmtid="{D5CDD505-2E9C-101B-9397-08002B2CF9AE}" pid="4" name="AuthorIds_UIVersion_1024">
    <vt:lpwstr>176</vt:lpwstr>
  </property>
  <property fmtid="{D5CDD505-2E9C-101B-9397-08002B2CF9AE}" pid="5" name="AuthorIds_UIVersion_1536">
    <vt:lpwstr>43</vt:lpwstr>
  </property>
</Properties>
</file>