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>
      <p:cViewPr varScale="1">
        <p:scale>
          <a:sx n="62" d="100"/>
          <a:sy n="62" d="100"/>
        </p:scale>
        <p:origin x="3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1712-034F-4465-B06D-84815F1BAEE6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8BFB-69D7-41D9-8C39-0B033F58E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42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1712-034F-4465-B06D-84815F1BAEE6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8BFB-69D7-41D9-8C39-0B033F58E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62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1712-034F-4465-B06D-84815F1BAEE6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8BFB-69D7-41D9-8C39-0B033F58E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95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1712-034F-4465-B06D-84815F1BAEE6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8BFB-69D7-41D9-8C39-0B033F58E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75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1712-034F-4465-B06D-84815F1BAEE6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8BFB-69D7-41D9-8C39-0B033F58E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17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1712-034F-4465-B06D-84815F1BAEE6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8BFB-69D7-41D9-8C39-0B033F58E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519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1712-034F-4465-B06D-84815F1BAEE6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8BFB-69D7-41D9-8C39-0B033F58E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20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1712-034F-4465-B06D-84815F1BAEE6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8BFB-69D7-41D9-8C39-0B033F58E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274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1712-034F-4465-B06D-84815F1BAEE6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8BFB-69D7-41D9-8C39-0B033F58E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517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1712-034F-4465-B06D-84815F1BAEE6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8BFB-69D7-41D9-8C39-0B033F58E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695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1712-034F-4465-B06D-84815F1BAEE6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8BFB-69D7-41D9-8C39-0B033F58E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0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E1712-034F-4465-B06D-84815F1BAEE6}" type="datetimeFigureOut">
              <a:rPr lang="en-GB" smtClean="0"/>
              <a:t>28/03/2020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C8BFB-69D7-41D9-8C39-0B033F58E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17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1290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African safari – What do you notice?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3469" y="1825625"/>
            <a:ext cx="6545062" cy="4351338"/>
          </a:xfrm>
        </p:spPr>
      </p:pic>
    </p:spTree>
    <p:extLst>
      <p:ext uri="{BB962C8B-B14F-4D97-AF65-F5344CB8AC3E}">
        <p14:creationId xmlns:p14="http://schemas.microsoft.com/office/powerpoint/2010/main" val="2744421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10841"/>
            <a:ext cx="10515600" cy="3980905"/>
          </a:xfrm>
        </p:spPr>
      </p:pic>
    </p:spTree>
    <p:extLst>
      <p:ext uri="{BB962C8B-B14F-4D97-AF65-F5344CB8AC3E}">
        <p14:creationId xmlns:p14="http://schemas.microsoft.com/office/powerpoint/2010/main" val="1073365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932" y="1825625"/>
            <a:ext cx="4312136" cy="4351338"/>
          </a:xfrm>
        </p:spPr>
      </p:pic>
    </p:spTree>
    <p:extLst>
      <p:ext uri="{BB962C8B-B14F-4D97-AF65-F5344CB8AC3E}">
        <p14:creationId xmlns:p14="http://schemas.microsoft.com/office/powerpoint/2010/main" val="1716902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12" y="1690688"/>
            <a:ext cx="4971969" cy="4971969"/>
          </a:xfrm>
        </p:spPr>
      </p:pic>
    </p:spTree>
    <p:extLst>
      <p:ext uri="{BB962C8B-B14F-4D97-AF65-F5344CB8AC3E}">
        <p14:creationId xmlns:p14="http://schemas.microsoft.com/office/powerpoint/2010/main" val="3890813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479" y="1825625"/>
            <a:ext cx="6623041" cy="4351338"/>
          </a:xfrm>
        </p:spPr>
      </p:pic>
    </p:spTree>
    <p:extLst>
      <p:ext uri="{BB962C8B-B14F-4D97-AF65-F5344CB8AC3E}">
        <p14:creationId xmlns:p14="http://schemas.microsoft.com/office/powerpoint/2010/main" val="829672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ART</vt:lpstr>
      <vt:lpstr>African safari – What do you notice?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</dc:title>
  <dc:creator>Hannah Blackwell</dc:creator>
  <cp:lastModifiedBy>Hannah Blackwell</cp:lastModifiedBy>
  <cp:revision>1</cp:revision>
  <dcterms:created xsi:type="dcterms:W3CDTF">2020-03-28T14:58:08Z</dcterms:created>
  <dcterms:modified xsi:type="dcterms:W3CDTF">2020-03-28T14:58:20Z</dcterms:modified>
</cp:coreProperties>
</file>