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8" r:id="rId2"/>
    <p:sldId id="294" r:id="rId3"/>
    <p:sldId id="295" r:id="rId4"/>
  </p:sldIdLst>
  <p:sldSz cx="9144000" cy="6858000" type="screen4x3"/>
  <p:notesSz cx="6858000" cy="9144000"/>
  <p:embeddedFontLst>
    <p:embeddedFont>
      <p:font typeface="Tuffy-TTF" panose="020B0603060100000000" charset="0"/>
      <p:regular r:id="rId7"/>
      <p:bold r:id="rId8"/>
      <p:italic r:id="rId9"/>
      <p:boldItalic r:id="rId10"/>
    </p:embeddedFont>
    <p:embeddedFont>
      <p:font typeface="Twinkl" panose="020B0604020202020204" charset="0"/>
      <p:regular r:id="rId11"/>
      <p:bold r:id="rId12"/>
    </p:embeddedFont>
    <p:embeddedFont>
      <p:font typeface="Twinkl SemiBold" charset="0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310"/>
    <a:srgbClr val="E6E6E6"/>
    <a:srgbClr val="00A7E6"/>
    <a:srgbClr val="FAB001"/>
    <a:srgbClr val="8D358B"/>
    <a:srgbClr val="2DB6BC"/>
    <a:srgbClr val="F08115"/>
    <a:srgbClr val="FFFBFA"/>
    <a:srgbClr val="019542"/>
    <a:srgbClr val="00A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howGuides="1">
      <p:cViewPr varScale="1">
        <p:scale>
          <a:sx n="72" d="100"/>
          <a:sy n="72" d="100"/>
        </p:scale>
        <p:origin x="1146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Tuffy-TTF" panose="020B0603060100000000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>
                <a:latin typeface="Tuffy-TTF" panose="020B0603060100000000" pitchFamily="34" charset="0"/>
              </a:rPr>
              <a:t>15/04/2020</a:t>
            </a:fld>
            <a:endParaRPr lang="en-GB" dirty="0">
              <a:latin typeface="Tuffy-TTF" panose="020B0603060100000000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Tuffy-TTF" panose="020B0603060100000000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>
                <a:latin typeface="Tuffy-TTF" panose="020B0603060100000000" pitchFamily="34" charset="0"/>
              </a:rPr>
              <a:t>‹#›</a:t>
            </a:fld>
            <a:endParaRPr lang="en-GB" dirty="0">
              <a:latin typeface="Tuffy-TTF" panose="020B06030601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uffy-TTF" panose="020B0603060100000000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uffy-TTF" panose="020B0603060100000000" pitchFamily="34" charset="0"/>
              </a:defRPr>
            </a:lvl1pPr>
          </a:lstStyle>
          <a:p>
            <a:fld id="{3D02C5D1-7818-41B5-ABAD-5E4B38A5388F}" type="datetimeFigureOut">
              <a:rPr lang="en-GB" smtClean="0"/>
              <a:pPr/>
              <a:t>15/04/2020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uffy-TTF" panose="020B0603060100000000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uffy-TTF" panose="020B0603060100000000" pitchFamily="34" charset="0"/>
              </a:defRPr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35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CCFBB69-0939-4AD2-968D-4F586D7233B6}"/>
              </a:ext>
            </a:extLst>
          </p:cNvPr>
          <p:cNvSpPr/>
          <p:nvPr/>
        </p:nvSpPr>
        <p:spPr>
          <a:xfrm>
            <a:off x="2011580" y="2132856"/>
            <a:ext cx="4716749" cy="727437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D8A796-3E6C-44B8-B2BB-A188E7D36832}"/>
              </a:ext>
            </a:extLst>
          </p:cNvPr>
          <p:cNvSpPr/>
          <p:nvPr/>
        </p:nvSpPr>
        <p:spPr>
          <a:xfrm>
            <a:off x="2011580" y="2924944"/>
            <a:ext cx="4716749" cy="456849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CE75C7-782F-43D3-92F5-4B54DF24295B}"/>
              </a:ext>
            </a:extLst>
          </p:cNvPr>
          <p:cNvSpPr/>
          <p:nvPr/>
        </p:nvSpPr>
        <p:spPr>
          <a:xfrm>
            <a:off x="2513314" y="2173408"/>
            <a:ext cx="3568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Why do adverts try to influence the way we spend money?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12AB53-92A5-4F09-A833-F1D7105A8A02}"/>
              </a:ext>
            </a:extLst>
          </p:cNvPr>
          <p:cNvSpPr/>
          <p:nvPr/>
        </p:nvSpPr>
        <p:spPr>
          <a:xfrm>
            <a:off x="3230621" y="2968703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How do they do it?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EF0A2E-77F9-44E6-8C85-34CB93C239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539" y="1844824"/>
            <a:ext cx="3239909" cy="45357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B01648-0795-4FC5-912E-7E3DD79396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291" y="1844824"/>
            <a:ext cx="3326445" cy="453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80EE18C-29C6-41A2-90D2-2F6B198B1483}"/>
              </a:ext>
            </a:extLst>
          </p:cNvPr>
          <p:cNvSpPr/>
          <p:nvPr/>
        </p:nvSpPr>
        <p:spPr>
          <a:xfrm>
            <a:off x="663383" y="2336829"/>
            <a:ext cx="5852833" cy="2163467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F6826D-1BAE-47F2-8133-C77B583677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9916">
            <a:off x="2601740" y="2435895"/>
            <a:ext cx="6156176" cy="2529241"/>
          </a:xfrm>
          <a:prstGeom prst="rect">
            <a:avLst/>
          </a:prstGeom>
        </p:spPr>
      </p:pic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113A1900-6136-4B29-91AB-33676D19EEF9}"/>
              </a:ext>
            </a:extLst>
          </p:cNvPr>
          <p:cNvSpPr/>
          <p:nvPr/>
        </p:nvSpPr>
        <p:spPr>
          <a:xfrm>
            <a:off x="395536" y="5157192"/>
            <a:ext cx="4032448" cy="695684"/>
          </a:xfrm>
          <a:prstGeom prst="homePlate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What is this advert trying to do?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Advertise?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32442F-8149-45B6-9057-F76589146A21}"/>
              </a:ext>
            </a:extLst>
          </p:cNvPr>
          <p:cNvSpPr/>
          <p:nvPr/>
        </p:nvSpPr>
        <p:spPr>
          <a:xfrm>
            <a:off x="663383" y="1404065"/>
            <a:ext cx="7807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We have been thinking about where money comes from and what we can spend it on. Now let’s consider how companies try to influence our spending.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C12322-8686-43C5-8D06-AE9A4C067FCC}"/>
              </a:ext>
            </a:extLst>
          </p:cNvPr>
          <p:cNvSpPr/>
          <p:nvPr/>
        </p:nvSpPr>
        <p:spPr>
          <a:xfrm>
            <a:off x="2848035" y="5970766"/>
            <a:ext cx="31935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What is good about this advert?</a:t>
            </a:r>
            <a:endParaRPr lang="en-GB" sz="1600" dirty="0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889DBCD3-52DA-4685-BA12-1C6E569C929B}"/>
              </a:ext>
            </a:extLst>
          </p:cNvPr>
          <p:cNvSpPr/>
          <p:nvPr/>
        </p:nvSpPr>
        <p:spPr>
          <a:xfrm>
            <a:off x="395536" y="5157192"/>
            <a:ext cx="4032448" cy="695684"/>
          </a:xfrm>
          <a:prstGeom prst="homePlate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How does it try to influence you?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DBE99319-11C6-4E30-A632-24608F94E228}"/>
              </a:ext>
            </a:extLst>
          </p:cNvPr>
          <p:cNvSpPr/>
          <p:nvPr/>
        </p:nvSpPr>
        <p:spPr>
          <a:xfrm>
            <a:off x="412338" y="5165633"/>
            <a:ext cx="4032448" cy="695684"/>
          </a:xfrm>
          <a:prstGeom prst="homePlate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Why is it doing this?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BD95EB-F05D-4630-89AA-31F5BA12BD65}"/>
              </a:ext>
            </a:extLst>
          </p:cNvPr>
          <p:cNvSpPr/>
          <p:nvPr/>
        </p:nvSpPr>
        <p:spPr>
          <a:xfrm>
            <a:off x="755576" y="2420888"/>
            <a:ext cx="1917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</a:rPr>
              <a:t>Speedz</a:t>
            </a:r>
            <a:r>
              <a:rPr lang="en-GB" b="1" dirty="0">
                <a:solidFill>
                  <a:schemeClr val="bg1"/>
                </a:solidFill>
              </a:rPr>
              <a:t> Trainers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55EF52-E8A1-4DC8-ACA4-3CDD9629755B}"/>
              </a:ext>
            </a:extLst>
          </p:cNvPr>
          <p:cNvSpPr/>
          <p:nvPr/>
        </p:nvSpPr>
        <p:spPr>
          <a:xfrm>
            <a:off x="755576" y="2798661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Super cushioned soles for great comfort</a:t>
            </a:r>
          </a:p>
          <a:p>
            <a:r>
              <a:rPr lang="en-GB" sz="1600" dirty="0">
                <a:solidFill>
                  <a:schemeClr val="bg1"/>
                </a:solidFill>
              </a:rPr>
              <a:t>Elastic laces for convenience </a:t>
            </a:r>
          </a:p>
          <a:p>
            <a:r>
              <a:rPr lang="en-GB" sz="1600" dirty="0">
                <a:solidFill>
                  <a:schemeClr val="bg1"/>
                </a:solidFill>
              </a:rPr>
              <a:t>Bouncy rubber toes for super speed</a:t>
            </a:r>
          </a:p>
          <a:p>
            <a:r>
              <a:rPr lang="en-GB" sz="1600" dirty="0">
                <a:solidFill>
                  <a:schemeClr val="bg1"/>
                </a:solidFill>
              </a:rPr>
              <a:t>Run faster than competitors</a:t>
            </a:r>
          </a:p>
          <a:p>
            <a:r>
              <a:rPr lang="en-GB" sz="1600" dirty="0">
                <a:solidFill>
                  <a:schemeClr val="bg1"/>
                </a:solidFill>
              </a:rPr>
              <a:t>A brilliant choice for comfort!</a:t>
            </a:r>
          </a:p>
          <a:p>
            <a:r>
              <a:rPr lang="en-GB" sz="1600" b="1" dirty="0">
                <a:solidFill>
                  <a:schemeClr val="bg1"/>
                </a:solidFill>
              </a:rPr>
              <a:t>Only £59.99 </a:t>
            </a:r>
          </a:p>
        </p:txBody>
      </p:sp>
    </p:spTree>
    <p:extLst>
      <p:ext uri="{BB962C8B-B14F-4D97-AF65-F5344CB8AC3E}">
        <p14:creationId xmlns:p14="http://schemas.microsoft.com/office/powerpoint/2010/main" val="371993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10" grpId="1" animBg="1"/>
      <p:bldP spid="3" grpId="0"/>
      <p:bldP spid="7" grpId="0"/>
      <p:bldP spid="11" grpId="0" animBg="1"/>
      <p:bldP spid="11" grpId="1" animBg="1"/>
      <p:bldP spid="12" grpId="0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00A7E7"/>
      </a:accent1>
      <a:accent2>
        <a:srgbClr val="F0821A"/>
      </a:accent2>
      <a:accent3>
        <a:srgbClr val="8C368C"/>
      </a:accent3>
      <a:accent4>
        <a:srgbClr val="009640"/>
      </a:accent4>
      <a:accent5>
        <a:srgbClr val="31B7BC"/>
      </a:accent5>
      <a:accent6>
        <a:srgbClr val="F9B000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esson Presentation Template V3" id="{13A325FB-8903-44F8-B69F-3A8953959691}" vid="{DD43BEFA-AFEC-4BC2-902B-1424709734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Presentation Template</Template>
  <TotalTime>143</TotalTime>
  <Words>109</Words>
  <Application>Microsoft Office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Twinkl</vt:lpstr>
      <vt:lpstr>Twinkl SemiBold</vt:lpstr>
      <vt:lpstr>Arial</vt:lpstr>
      <vt:lpstr>Tuffy-TTF</vt:lpstr>
      <vt:lpstr>Office Theme</vt:lpstr>
      <vt:lpstr>PowerPoint Presentation</vt:lpstr>
      <vt:lpstr>PowerPoint Presentation</vt:lpstr>
      <vt:lpstr>Why Advertise?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Webb</dc:creator>
  <cp:lastModifiedBy>User</cp:lastModifiedBy>
  <cp:revision>15</cp:revision>
  <dcterms:created xsi:type="dcterms:W3CDTF">2018-09-18T08:55:38Z</dcterms:created>
  <dcterms:modified xsi:type="dcterms:W3CDTF">2020-04-15T12:43:30Z</dcterms:modified>
</cp:coreProperties>
</file>