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01" r:id="rId1"/>
  </p:sldMasterIdLst>
  <p:handoutMasterIdLst>
    <p:handoutMasterId r:id="rId8"/>
  </p:handoutMasterIdLst>
  <p:sldIdLst>
    <p:sldId id="256" r:id="rId2"/>
    <p:sldId id="257" r:id="rId3"/>
    <p:sldId id="267" r:id="rId4"/>
    <p:sldId id="268" r:id="rId5"/>
    <p:sldId id="264" r:id="rId6"/>
    <p:sldId id="265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Wise Words Castledown Heavy" panose="020B0604020202020204" charset="0"/>
      <p:bold r:id="rId15"/>
    </p:embeddedFon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Wise Words Castledown" panose="020B0604020202020204" charset="0"/>
      <p:regular r:id="rId2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nnon Keenlyside" initials="SK" lastIdx="1" clrIdx="0">
    <p:extLst>
      <p:ext uri="{19B8F6BF-5375-455C-9EA6-DF929625EA0E}">
        <p15:presenceInfo xmlns:p15="http://schemas.microsoft.com/office/powerpoint/2012/main" userId="74364ac3d3d3844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2"/>
    <a:srgbClr val="BD16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9" autoAdjust="0"/>
    <p:restoredTop sz="94660"/>
  </p:normalViewPr>
  <p:slideViewPr>
    <p:cSldViewPr snapToGrid="0">
      <p:cViewPr varScale="1">
        <p:scale>
          <a:sx n="51" d="100"/>
          <a:sy n="51" d="100"/>
        </p:scale>
        <p:origin x="111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93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presProps" Target="pres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C5A0FE4-E8E3-4902-ABC0-135FB6D503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510168-5D6B-4E9C-B80A-70DD757A23B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B8F33-4EE2-48C3-B977-18BCED30117A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E04A3B-F473-4839-8F0B-9D6A1455AB5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094868-3858-4883-8AB0-4C9EC53A042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A9650D-471A-4FB7-A158-945C27571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1850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72B5D-3B3C-40C1-955E-11506D0AC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605B8F-763F-4637-9846-167A764826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E1E403-C288-4C12-9D3B-3103A0518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603FF-E4D3-4B8F-AC2B-B95C0430F71D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9CC92F-1EAE-4F43-B83A-66588003A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AE05C3-54DA-4779-8FF3-A4F96234E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0D941-0EED-4A43-8624-68551D7DEABB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75A05B-FE7C-4168-B9A6-FDC91B6F14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36525"/>
            <a:ext cx="3115056" cy="74980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06256FC-C764-40AD-84E4-4158FDBA2381}"/>
              </a:ext>
            </a:extLst>
          </p:cNvPr>
          <p:cNvSpPr/>
          <p:nvPr userDrawn="1"/>
        </p:nvSpPr>
        <p:spPr>
          <a:xfrm>
            <a:off x="0" y="6206836"/>
            <a:ext cx="12192000" cy="651164"/>
          </a:xfrm>
          <a:prstGeom prst="rect">
            <a:avLst/>
          </a:prstGeom>
          <a:solidFill>
            <a:srgbClr val="BD16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541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FF066-80BD-4039-9125-293FABFF2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112F28-8F3C-48FA-BF1C-E245B8F75A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EDC093-DA5E-49B7-BFA6-0E593E6FA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603FF-E4D3-4B8F-AC2B-B95C0430F71D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949DA0-062B-4BDD-B1CA-0FF5AF67F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0E90E-B986-49B8-8D06-0E813B7EE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0D941-0EED-4A43-8624-68551D7DEA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032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70AA2F-F8F6-4155-92AD-D523A1B131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C9E16A-7441-4546-B27F-B8F66FC00C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D6F758-9A3A-42E0-A4A9-CE354ED1C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603FF-E4D3-4B8F-AC2B-B95C0430F71D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91F86D-82B1-4057-9B45-71B704579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76C40A-54AE-4BBC-8445-D0826F53A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0D941-0EED-4A43-8624-68551D7DEA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498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2E4BB-52A1-49F0-94E7-2B117A32E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03313-93F3-4759-AE6F-187ADEC3D7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5C8C4-AE7A-4266-A010-646749307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603FF-E4D3-4B8F-AC2B-B95C0430F71D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A08215-62F2-42FA-8882-2A16C30DE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CAB380-FA1B-46D5-A103-E9C93E57B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0D941-0EED-4A43-8624-68551D7DEA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74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B4765-C15C-43C6-81EC-C8FCD6A06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0BFD79-2F60-4754-BCB2-F2CC833E17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8718FB-7E36-455E-8DA5-F10B96AC7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603FF-E4D3-4B8F-AC2B-B95C0430F71D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0DD36-B5FC-4496-A282-A22AE2E22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BA6525-0C80-4424-B860-5390B0D3D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0D941-0EED-4A43-8624-68551D7DEA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048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6F12C-114E-423D-A052-40D9DE814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66973-58F8-49A1-B71F-AA095A1336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470E01-33F6-46C3-BBED-C78F74084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2125EF-A5A3-40ED-9371-7F7525B5F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603FF-E4D3-4B8F-AC2B-B95C0430F71D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EA5FF4-1415-4582-99B2-7F3196BE3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228A0F-B421-45C9-9BA8-383F47E64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0D941-0EED-4A43-8624-68551D7DEA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319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F4CD4-1B15-4CF9-ACAC-DF4EE4095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5BEBC0-1E5A-4984-B94A-F5629D1B91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E1A5E6-607C-497D-A3C2-9054089130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FFDA46-81DA-4905-BD74-B47983B871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F8A591-231E-4725-8940-EF2455C964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BE6759-0F92-4668-BBB6-6000DC13B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603FF-E4D3-4B8F-AC2B-B95C0430F71D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7C66F4-523A-4049-85BB-F9EE00195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CC87CD-C294-4C0D-A74A-8031F04C5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0D941-0EED-4A43-8624-68551D7DEA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787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79A9D-03CE-4E0C-BD6B-6A1C93266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DD65D8-59CC-4953-A1C9-1AA3FBA26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603FF-E4D3-4B8F-AC2B-B95C0430F71D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8C6830-40FE-49D0-96D7-1E4599DB8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12A19C-4975-4D05-919E-13088AE9A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0D941-0EED-4A43-8624-68551D7DEA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17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41AB06-1AF3-4534-96F8-C696D047E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603FF-E4D3-4B8F-AC2B-B95C0430F71D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831417-5233-4C80-A84A-E0669D81C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F70063-8F66-4FBE-959B-1395B1A0D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0D941-0EED-4A43-8624-68551D7DEABB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D18495-0C50-4A42-9D54-75B123E5620F}"/>
              </a:ext>
            </a:extLst>
          </p:cNvPr>
          <p:cNvSpPr/>
          <p:nvPr userDrawn="1"/>
        </p:nvSpPr>
        <p:spPr>
          <a:xfrm>
            <a:off x="0" y="6206836"/>
            <a:ext cx="12192000" cy="651164"/>
          </a:xfrm>
          <a:prstGeom prst="rect">
            <a:avLst/>
          </a:prstGeom>
          <a:solidFill>
            <a:srgbClr val="BD16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5468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30D4C-6A52-43B9-9724-2F39F2EF4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2DBD5-33CF-4BC4-B1D9-DC02A485D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7242AA-19C5-48C9-BD59-2221A3DBB7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AA15A7-8474-4CEE-A17B-8E6679135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603FF-E4D3-4B8F-AC2B-B95C0430F71D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3BBB9-F561-4F28-B217-029B9CA7C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00AAB7-9ED9-4884-BBE8-CDEAA7B7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0D941-0EED-4A43-8624-68551D7DEA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848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11A67-0516-4238-B396-1D636831B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3388B7-262B-41C8-ACED-A18A88B0A3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67E7DD-E19D-4900-BC4C-C15D07869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A890D9-571A-4C42-A97E-16E4CD55D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603FF-E4D3-4B8F-AC2B-B95C0430F71D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6C1818-7E6C-4008-B2DA-8B4D093EE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2C1ACC-78AB-4768-B8DA-C15633D9F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0D941-0EED-4A43-8624-68551D7DEA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861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D1B170-9A8D-4E96-9576-FF4CFEBA7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76DCC3-CC91-48DE-8ADC-94ACA6EE19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8149F9-D547-43EC-9C71-55DB835A32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603FF-E4D3-4B8F-AC2B-B95C0430F71D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0FC2C1-29A6-4681-A71E-1DBE782906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0EE8D-C220-4C4F-A05B-D62E0A36B2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0D941-0EED-4A43-8624-68551D7DEA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891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36F84-1F74-430A-B179-5C885D9978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>
                <a:latin typeface="Wise Words Castledown Heavy" panose="02000903040000020003" pitchFamily="50" charset="0"/>
              </a:rPr>
              <a:t>Year Reception </a:t>
            </a:r>
            <a:r>
              <a:rPr lang="en-GB" dirty="0">
                <a:latin typeface="Wise Words Castledown Heavy" panose="02000903040000020003" pitchFamily="50" charset="0"/>
              </a:rPr>
              <a:t>Term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A57593-22AB-49F8-A042-64130AA4F3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800" dirty="0">
                <a:latin typeface="Wise Words Castledown Heavy" panose="02000903040000020003" pitchFamily="50" charset="0"/>
              </a:rPr>
              <a:t>Week 20 Lesson 4 /ear/</a:t>
            </a:r>
          </a:p>
        </p:txBody>
      </p:sp>
    </p:spTree>
    <p:extLst>
      <p:ext uri="{BB962C8B-B14F-4D97-AF65-F5344CB8AC3E}">
        <p14:creationId xmlns:p14="http://schemas.microsoft.com/office/powerpoint/2010/main" val="3315757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F7A5C86-1529-4C42-A49B-12B13AF3CC2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775" y="587229"/>
            <a:ext cx="2210099" cy="2636832"/>
          </a:xfrm>
          <a:prstGeom prst="rect">
            <a:avLst/>
          </a:prstGeom>
        </p:spPr>
      </p:pic>
      <p:sp>
        <p:nvSpPr>
          <p:cNvPr id="7" name="Arrow: Left 6">
            <a:extLst>
              <a:ext uri="{FF2B5EF4-FFF2-40B4-BE49-F238E27FC236}">
                <a16:creationId xmlns:a16="http://schemas.microsoft.com/office/drawing/2014/main" id="{3D932938-4BB4-4DB2-A928-26BDD70110D9}"/>
              </a:ext>
            </a:extLst>
          </p:cNvPr>
          <p:cNvSpPr/>
          <p:nvPr/>
        </p:nvSpPr>
        <p:spPr>
          <a:xfrm>
            <a:off x="3317846" y="2256638"/>
            <a:ext cx="1480658" cy="2181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B8D722-AAE1-4156-9D97-D169A37331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11" y="3613158"/>
            <a:ext cx="2944535" cy="23799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929FD0C-A2B8-407D-90CB-B8B14DB5C7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688" y="528506"/>
            <a:ext cx="1692479" cy="225663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9AB1B8E-1693-4F74-9CFD-9CA73F51A5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293" y="2447713"/>
            <a:ext cx="2237747" cy="3250288"/>
          </a:xfrm>
          <a:prstGeom prst="rect">
            <a:avLst/>
          </a:prstGeom>
        </p:spPr>
      </p:pic>
      <p:sp>
        <p:nvSpPr>
          <p:cNvPr id="17" name="Arrow: Left 16">
            <a:extLst>
              <a:ext uri="{FF2B5EF4-FFF2-40B4-BE49-F238E27FC236}">
                <a16:creationId xmlns:a16="http://schemas.microsoft.com/office/drawing/2014/main" id="{6BB09B8B-F49B-4B39-813C-32A52BC1D813}"/>
              </a:ext>
            </a:extLst>
          </p:cNvPr>
          <p:cNvSpPr/>
          <p:nvPr/>
        </p:nvSpPr>
        <p:spPr>
          <a:xfrm>
            <a:off x="9068499" y="4387443"/>
            <a:ext cx="2049710" cy="23489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 flipH="1">
            <a:off x="4004470" y="1507329"/>
            <a:ext cx="1107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ear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47818" y="4268392"/>
            <a:ext cx="13645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tear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10800" y="1466850"/>
            <a:ext cx="14991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spear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89386" y="3613158"/>
            <a:ext cx="14398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latin typeface="Comic Sans MS" panose="030F0702030302020204" pitchFamily="66" charset="0"/>
              </a:rPr>
              <a:t>beard</a:t>
            </a:r>
            <a:endParaRPr lang="en-GB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544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ED94866-599B-4478-97BA-823A79C21B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11" y="391786"/>
            <a:ext cx="2944535" cy="23799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779EE9-0813-4B6A-B24D-DA721074BB1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29" y="3043790"/>
            <a:ext cx="1700168" cy="17001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4491B4-AAD1-489B-9A52-C6985714DE2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47" y="4743958"/>
            <a:ext cx="4630795" cy="9593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FF1DDFB-C798-4788-9FE6-33B9A0527D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655" y="272023"/>
            <a:ext cx="3779682" cy="27717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81692D0-B1A9-4622-802C-F11F701A0D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455" y="3501662"/>
            <a:ext cx="3121152" cy="23378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flipH="1">
            <a:off x="3188969" y="3981450"/>
            <a:ext cx="1535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y</a:t>
            </a:r>
            <a:r>
              <a:rPr lang="en-GB" sz="3200" dirty="0" smtClean="0">
                <a:latin typeface="Comic Sans MS" panose="030F0702030302020204" pitchFamily="66" charset="0"/>
              </a:rPr>
              <a:t>ear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223607" y="5524500"/>
            <a:ext cx="1968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clear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223607" y="1504950"/>
            <a:ext cx="1607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smear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811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0821B76-5153-4B0B-B9C2-0A9ADAEB58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529" y="1974865"/>
            <a:ext cx="3121152" cy="23378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8ACB65B-514F-418B-9CE8-59D9E484852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36" y="1306799"/>
            <a:ext cx="3740656" cy="24934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CEE11D-0B09-42BE-BB18-EAC9A0EF5A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087" y="1185116"/>
            <a:ext cx="3316280" cy="410833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54297" y="4128015"/>
            <a:ext cx="2130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Clear water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4270286" y="5293454"/>
            <a:ext cx="3688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Clear the table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09060" y="4770234"/>
            <a:ext cx="2082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A clear day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360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962FFE-E0EA-4DBE-A2AB-386CC9940C68}"/>
              </a:ext>
            </a:extLst>
          </p:cNvPr>
          <p:cNvSpPr txBox="1"/>
          <p:nvPr/>
        </p:nvSpPr>
        <p:spPr>
          <a:xfrm>
            <a:off x="1022751" y="572711"/>
            <a:ext cx="3531922" cy="20005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GB" sz="1600" dirty="0">
              <a:latin typeface="Wise Words Castledown" panose="02000503040000020003" pitchFamily="50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7200" dirty="0">
                <a:latin typeface="Wise Words Castledown" panose="02000503040000020003" pitchFamily="50" charset="0"/>
              </a:rPr>
              <a:t>ear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GB" sz="1600" dirty="0">
              <a:latin typeface="Wise Words Castledown" panose="02000503040000020003" pitchFamily="50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1FA950-ABAE-424F-B990-9526610453CB}"/>
              </a:ext>
            </a:extLst>
          </p:cNvPr>
          <p:cNvSpPr txBox="1"/>
          <p:nvPr/>
        </p:nvSpPr>
        <p:spPr>
          <a:xfrm>
            <a:off x="5871365" y="515866"/>
            <a:ext cx="3531923" cy="20005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GB" sz="1600" dirty="0">
              <a:latin typeface="Wise Words Castledown" panose="02000503040000020003" pitchFamily="50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7200" dirty="0">
                <a:latin typeface="Wise Words Castledown" panose="02000503040000020003" pitchFamily="50" charset="0"/>
              </a:rPr>
              <a:t>dear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GB" sz="1600" dirty="0">
              <a:latin typeface="Wise Words Castledown" panose="02000503040000020003" pitchFamily="50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0CFFDE-4E0E-4DD9-86FC-D55B6AB82365}"/>
              </a:ext>
            </a:extLst>
          </p:cNvPr>
          <p:cNvSpPr txBox="1"/>
          <p:nvPr/>
        </p:nvSpPr>
        <p:spPr>
          <a:xfrm>
            <a:off x="1105297" y="3452070"/>
            <a:ext cx="3531922" cy="20005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GB" sz="1600" dirty="0">
              <a:latin typeface="Wise Words Castledown" panose="02000503040000020003" pitchFamily="50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7200" dirty="0">
                <a:latin typeface="Wise Words Castledown" panose="02000503040000020003" pitchFamily="50" charset="0"/>
              </a:rPr>
              <a:t>hear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GB" sz="1600" dirty="0">
              <a:latin typeface="Wise Words Castledown" panose="02000503040000020003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112ED3-1AC4-4042-8EB6-8E9B64ADA708}"/>
              </a:ext>
            </a:extLst>
          </p:cNvPr>
          <p:cNvSpPr txBox="1"/>
          <p:nvPr/>
        </p:nvSpPr>
        <p:spPr>
          <a:xfrm>
            <a:off x="5772814" y="2169625"/>
            <a:ext cx="3531922" cy="20005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GB" sz="1600" dirty="0">
              <a:latin typeface="Wise Words Castledown" panose="02000503040000020003" pitchFamily="50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7200" dirty="0">
                <a:latin typeface="Wise Words Castledown" panose="02000503040000020003" pitchFamily="50" charset="0"/>
              </a:rPr>
              <a:t>near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1600" dirty="0">
                <a:latin typeface="Wise Words Castledown" panose="02000503040000020003" pitchFamily="50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F45C7D-06DB-044C-ADA1-F82C3C1895BD}"/>
              </a:ext>
            </a:extLst>
          </p:cNvPr>
          <p:cNvSpPr txBox="1"/>
          <p:nvPr/>
        </p:nvSpPr>
        <p:spPr>
          <a:xfrm>
            <a:off x="1072028" y="1951000"/>
            <a:ext cx="3531922" cy="20005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GB" sz="1600" dirty="0">
              <a:latin typeface="Wise Words Castledown" panose="02000503040000020003" pitchFamily="50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7200" dirty="0">
                <a:latin typeface="Wise Words Castledown" panose="02000503040000020003" pitchFamily="50" charset="0"/>
              </a:rPr>
              <a:t>fear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GB" sz="1600" dirty="0">
              <a:latin typeface="Wise Words Castledown" panose="02000503040000020003" pitchFamily="50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710E30-4542-47CE-B8AE-E3A281BE64B0}"/>
              </a:ext>
            </a:extLst>
          </p:cNvPr>
          <p:cNvSpPr txBox="1"/>
          <p:nvPr/>
        </p:nvSpPr>
        <p:spPr>
          <a:xfrm>
            <a:off x="5772814" y="3530040"/>
            <a:ext cx="3531922" cy="20005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GB" sz="1600" dirty="0">
              <a:latin typeface="Wise Words Castledown" panose="02000503040000020003" pitchFamily="50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7200" dirty="0">
                <a:latin typeface="Wise Words Castledown" panose="02000503040000020003" pitchFamily="50" charset="0"/>
              </a:rPr>
              <a:t>year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1600" dirty="0">
                <a:latin typeface="Wise Words Castledown" panose="02000503040000020003" pitchFamily="50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 flipH="1">
            <a:off x="3912869" y="5605307"/>
            <a:ext cx="5097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omic Sans MS" panose="030F0702030302020204" pitchFamily="66" charset="0"/>
              </a:rPr>
              <a:t>Read the above words</a:t>
            </a:r>
            <a:endParaRPr lang="en-GB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258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21D203-4CD9-4263-9E26-CBE69F6FD6C3}"/>
              </a:ext>
            </a:extLst>
          </p:cNvPr>
          <p:cNvSpPr txBox="1"/>
          <p:nvPr/>
        </p:nvSpPr>
        <p:spPr>
          <a:xfrm>
            <a:off x="867765" y="1041730"/>
            <a:ext cx="10308236" cy="31085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GB" sz="1600" dirty="0">
              <a:latin typeface="Wise Words Castledown" panose="02000503040000020003" pitchFamily="50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7200" dirty="0">
                <a:latin typeface="Wise Words Castledown" panose="02000503040000020003" pitchFamily="50" charset="0"/>
              </a:rPr>
              <a:t>If a parrot is near, I hear it with my ear.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GB" sz="1600" dirty="0">
              <a:latin typeface="Wise Words Castledown" panose="0200050304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5011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4880</TotalTime>
  <Words>51</Words>
  <Application>Microsoft Office PowerPoint</Application>
  <PresentationFormat>Widescreen</PresentationFormat>
  <Paragraphs>29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Wise Words Castledown Heavy</vt:lpstr>
      <vt:lpstr>Comic Sans MS</vt:lpstr>
      <vt:lpstr>Wise Words Castledown</vt:lpstr>
      <vt:lpstr>Office Theme</vt:lpstr>
      <vt:lpstr>Year Reception Term 2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Karra McFarlane</dc:creator>
  <cp:lastModifiedBy>Janine Bishop</cp:lastModifiedBy>
  <cp:revision>60</cp:revision>
  <dcterms:created xsi:type="dcterms:W3CDTF">2019-12-11T11:41:19Z</dcterms:created>
  <dcterms:modified xsi:type="dcterms:W3CDTF">2020-06-19T10:29:21Z</dcterms:modified>
</cp:coreProperties>
</file>