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8"/>
  </p:notesMasterIdLst>
  <p:sldIdLst>
    <p:sldId id="411" r:id="rId5"/>
    <p:sldId id="256" r:id="rId6"/>
    <p:sldId id="366" r:id="rId7"/>
    <p:sldId id="365" r:id="rId8"/>
    <p:sldId id="399" r:id="rId9"/>
    <p:sldId id="360" r:id="rId10"/>
    <p:sldId id="412" r:id="rId11"/>
    <p:sldId id="395" r:id="rId12"/>
    <p:sldId id="423" r:id="rId13"/>
    <p:sldId id="424" r:id="rId14"/>
    <p:sldId id="425" r:id="rId15"/>
    <p:sldId id="426" r:id="rId16"/>
    <p:sldId id="427" r:id="rId17"/>
    <p:sldId id="434" r:id="rId18"/>
    <p:sldId id="355" r:id="rId19"/>
    <p:sldId id="428" r:id="rId20"/>
    <p:sldId id="420" r:id="rId21"/>
    <p:sldId id="430" r:id="rId22"/>
    <p:sldId id="429" r:id="rId23"/>
    <p:sldId id="314" r:id="rId24"/>
    <p:sldId id="431" r:id="rId25"/>
    <p:sldId id="432" r:id="rId26"/>
    <p:sldId id="436"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88BA67"/>
    <a:srgbClr val="000000"/>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5FE62D-86A3-4D34-B52C-499F0FED106C}" v="2" dt="2020-01-29T12:23:27.6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61" autoAdjust="0"/>
    <p:restoredTop sz="94660"/>
  </p:normalViewPr>
  <p:slideViewPr>
    <p:cSldViewPr snapToGrid="0">
      <p:cViewPr varScale="1">
        <p:scale>
          <a:sx n="69" d="100"/>
          <a:sy n="69" d="100"/>
        </p:scale>
        <p:origin x="13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say Grix" userId="a678036f-2d88-407c-addb-d0af3fea6eec" providerId="ADAL" clId="{9DADDA2D-7023-4224-AA88-96B93008952B}"/>
  </pc:docChgLst>
  <pc:docChgLst>
    <pc:chgData name="Ashleigh Sobol" userId="8430f2a2-602f-4dde-a79b-412efd9dd8bf" providerId="ADAL" clId="{A204DDAC-AA7C-4679-9F40-91028CD5C38E}"/>
  </pc:docChgLst>
  <pc:docChgLst>
    <pc:chgData name="Ashleigh Sobol" userId="8430f2a2-602f-4dde-a79b-412efd9dd8bf" providerId="ADAL" clId="{945C51C1-2AFD-4D2A-8B01-38125315A474}"/>
    <pc:docChg chg="modSld">
      <pc:chgData name="Ashleigh Sobol" userId="8430f2a2-602f-4dde-a79b-412efd9dd8bf" providerId="ADAL" clId="{945C51C1-2AFD-4D2A-8B01-38125315A474}" dt="2018-11-06T09:07:31.625" v="0"/>
      <pc:docMkLst>
        <pc:docMk/>
      </pc:docMkLst>
      <pc:sldChg chg="modSp">
        <pc:chgData name="Ashleigh Sobol" userId="8430f2a2-602f-4dde-a79b-412efd9dd8bf" providerId="ADAL" clId="{945C51C1-2AFD-4D2A-8B01-38125315A474}" dt="2018-11-06T09:07:31.625" v="0"/>
        <pc:sldMkLst>
          <pc:docMk/>
          <pc:sldMk cId="2637481266" sldId="256"/>
        </pc:sldMkLst>
        <pc:spChg chg="mod">
          <ac:chgData name="Ashleigh Sobol" userId="8430f2a2-602f-4dde-a79b-412efd9dd8bf" providerId="ADAL" clId="{945C51C1-2AFD-4D2A-8B01-38125315A474}" dt="2018-11-06T09:07:31.625" v="0"/>
          <ac:spMkLst>
            <pc:docMk/>
            <pc:sldMk cId="2637481266" sldId="256"/>
            <ac:spMk id="7" creationId="{277FDC6C-B99A-4ED8-B341-A52126824B67}"/>
          </ac:spMkLst>
        </pc:spChg>
      </pc:sldChg>
      <pc:sldChg chg="modSp">
        <pc:chgData name="Ashleigh Sobol" userId="8430f2a2-602f-4dde-a79b-412efd9dd8bf" providerId="ADAL" clId="{945C51C1-2AFD-4D2A-8B01-38125315A474}" dt="2018-11-06T09:07:31.625" v="0"/>
        <pc:sldMkLst>
          <pc:docMk/>
          <pc:sldMk cId="636014570" sldId="314"/>
        </pc:sldMkLst>
        <pc:spChg chg="mod">
          <ac:chgData name="Ashleigh Sobol" userId="8430f2a2-602f-4dde-a79b-412efd9dd8bf" providerId="ADAL" clId="{945C51C1-2AFD-4D2A-8B01-38125315A474}" dt="2018-11-06T09:07:31.625" v="0"/>
          <ac:spMkLst>
            <pc:docMk/>
            <pc:sldMk cId="636014570" sldId="314"/>
            <ac:spMk id="7" creationId="{84B107DC-B90C-4A45-B422-BA8DE29C2552}"/>
          </ac:spMkLst>
        </pc:spChg>
      </pc:sldChg>
      <pc:sldChg chg="modSp">
        <pc:chgData name="Ashleigh Sobol" userId="8430f2a2-602f-4dde-a79b-412efd9dd8bf" providerId="ADAL" clId="{945C51C1-2AFD-4D2A-8B01-38125315A474}" dt="2018-11-06T09:07:31.625" v="0"/>
        <pc:sldMkLst>
          <pc:docMk/>
          <pc:sldMk cId="1071900124" sldId="355"/>
        </pc:sldMkLst>
        <pc:spChg chg="mod">
          <ac:chgData name="Ashleigh Sobol" userId="8430f2a2-602f-4dde-a79b-412efd9dd8bf" providerId="ADAL" clId="{945C51C1-2AFD-4D2A-8B01-38125315A474}" dt="2018-11-06T09:07:31.625" v="0"/>
          <ac:spMkLst>
            <pc:docMk/>
            <pc:sldMk cId="1071900124" sldId="355"/>
            <ac:spMk id="7" creationId="{F2267ACB-233E-41BC-B01B-8F3DC45483E4}"/>
          </ac:spMkLst>
        </pc:spChg>
      </pc:sldChg>
      <pc:sldChg chg="modSp">
        <pc:chgData name="Ashleigh Sobol" userId="8430f2a2-602f-4dde-a79b-412efd9dd8bf" providerId="ADAL" clId="{945C51C1-2AFD-4D2A-8B01-38125315A474}" dt="2018-11-06T09:07:31.625" v="0"/>
        <pc:sldMkLst>
          <pc:docMk/>
          <pc:sldMk cId="36917022" sldId="360"/>
        </pc:sldMkLst>
        <pc:spChg chg="mod">
          <ac:chgData name="Ashleigh Sobol" userId="8430f2a2-602f-4dde-a79b-412efd9dd8bf" providerId="ADAL" clId="{945C51C1-2AFD-4D2A-8B01-38125315A474}" dt="2018-11-06T09:07:31.625" v="0"/>
          <ac:spMkLst>
            <pc:docMk/>
            <pc:sldMk cId="36917022" sldId="360"/>
            <ac:spMk id="7" creationId="{B632E459-9B27-4467-B89C-78410207B713}"/>
          </ac:spMkLst>
        </pc:spChg>
      </pc:sldChg>
    </pc:docChg>
  </pc:docChgLst>
  <pc:docChgLst>
    <pc:chgData name="Kelly Pierpoint" userId="3abd6744-e963-43b0-896c-084c3015026c" providerId="ADAL" clId="{057581CC-6D01-4A25-9826-C2D605C67685}"/>
    <pc:docChg chg="undo custSel addSld delSld modSld sldOrd">
      <pc:chgData name="Kelly Pierpoint" userId="3abd6744-e963-43b0-896c-084c3015026c" providerId="ADAL" clId="{057581CC-6D01-4A25-9826-C2D605C67685}" dt="2019-01-15T12:11:13.180" v="617" actId="6549"/>
      <pc:docMkLst>
        <pc:docMk/>
      </pc:docMkLst>
      <pc:sldChg chg="modSp">
        <pc:chgData name="Kelly Pierpoint" userId="3abd6744-e963-43b0-896c-084c3015026c" providerId="ADAL" clId="{057581CC-6D01-4A25-9826-C2D605C67685}" dt="2019-01-05T11:52:57.505" v="454" actId="20577"/>
        <pc:sldMkLst>
          <pc:docMk/>
          <pc:sldMk cId="2637481266" sldId="256"/>
        </pc:sldMkLst>
        <pc:spChg chg="mod">
          <ac:chgData name="Kelly Pierpoint" userId="3abd6744-e963-43b0-896c-084c3015026c" providerId="ADAL" clId="{057581CC-6D01-4A25-9826-C2D605C67685}" dt="2019-01-05T11:52:57.505" v="454" actId="20577"/>
          <ac:spMkLst>
            <pc:docMk/>
            <pc:sldMk cId="2637481266" sldId="256"/>
            <ac:spMk id="19" creationId="{5252A847-DE45-4FA3-A1F8-EEBEB845FF8E}"/>
          </ac:spMkLst>
        </pc:spChg>
      </pc:sldChg>
      <pc:sldChg chg="addSp modSp">
        <pc:chgData name="Kelly Pierpoint" userId="3abd6744-e963-43b0-896c-084c3015026c" providerId="ADAL" clId="{057581CC-6D01-4A25-9826-C2D605C67685}" dt="2019-01-15T12:11:13.180" v="617" actId="6549"/>
        <pc:sldMkLst>
          <pc:docMk/>
          <pc:sldMk cId="636014570" sldId="314"/>
        </pc:sldMkLst>
        <pc:spChg chg="add mod">
          <ac:chgData name="Kelly Pierpoint" userId="3abd6744-e963-43b0-896c-084c3015026c" providerId="ADAL" clId="{057581CC-6D01-4A25-9826-C2D605C67685}" dt="2019-01-15T12:10:42.751" v="597" actId="255"/>
          <ac:spMkLst>
            <pc:docMk/>
            <pc:sldMk cId="636014570" sldId="314"/>
            <ac:spMk id="6" creationId="{34337AE9-A9B0-4EFD-A500-787F26081721}"/>
          </ac:spMkLst>
        </pc:spChg>
        <pc:spChg chg="add mod">
          <ac:chgData name="Kelly Pierpoint" userId="3abd6744-e963-43b0-896c-084c3015026c" providerId="ADAL" clId="{057581CC-6D01-4A25-9826-C2D605C67685}" dt="2019-01-15T12:10:42.751" v="597" actId="255"/>
          <ac:spMkLst>
            <pc:docMk/>
            <pc:sldMk cId="636014570" sldId="314"/>
            <ac:spMk id="9" creationId="{3AB82181-4B36-4CC7-8FC1-B5255834178A}"/>
          </ac:spMkLst>
        </pc:spChg>
        <pc:spChg chg="add mod">
          <ac:chgData name="Kelly Pierpoint" userId="3abd6744-e963-43b0-896c-084c3015026c" providerId="ADAL" clId="{057581CC-6D01-4A25-9826-C2D605C67685}" dt="2019-01-15T12:10:42.751" v="597" actId="255"/>
          <ac:spMkLst>
            <pc:docMk/>
            <pc:sldMk cId="636014570" sldId="314"/>
            <ac:spMk id="12" creationId="{00613D58-7DD0-4B1B-B481-3F642B40AA98}"/>
          </ac:spMkLst>
        </pc:spChg>
        <pc:spChg chg="add mod">
          <ac:chgData name="Kelly Pierpoint" userId="3abd6744-e963-43b0-896c-084c3015026c" providerId="ADAL" clId="{057581CC-6D01-4A25-9826-C2D605C67685}" dt="2019-01-15T12:10:42.751" v="597" actId="255"/>
          <ac:spMkLst>
            <pc:docMk/>
            <pc:sldMk cId="636014570" sldId="314"/>
            <ac:spMk id="13" creationId="{489D5417-6856-45FC-B532-DAD95985E4DA}"/>
          </ac:spMkLst>
        </pc:spChg>
        <pc:spChg chg="add mod">
          <ac:chgData name="Kelly Pierpoint" userId="3abd6744-e963-43b0-896c-084c3015026c" providerId="ADAL" clId="{057581CC-6D01-4A25-9826-C2D605C67685}" dt="2019-01-15T12:10:42.751" v="597" actId="255"/>
          <ac:spMkLst>
            <pc:docMk/>
            <pc:sldMk cId="636014570" sldId="314"/>
            <ac:spMk id="14" creationId="{7CB0E41D-D2C7-427E-8CB7-DC02DFA48ECF}"/>
          </ac:spMkLst>
        </pc:spChg>
        <pc:spChg chg="add mod">
          <ac:chgData name="Kelly Pierpoint" userId="3abd6744-e963-43b0-896c-084c3015026c" providerId="ADAL" clId="{057581CC-6D01-4A25-9826-C2D605C67685}" dt="2019-01-15T12:10:42.751" v="597" actId="255"/>
          <ac:spMkLst>
            <pc:docMk/>
            <pc:sldMk cId="636014570" sldId="314"/>
            <ac:spMk id="15" creationId="{F5E517B6-17CD-4699-90DB-259FD1BC76F0}"/>
          </ac:spMkLst>
        </pc:spChg>
        <pc:spChg chg="mod">
          <ac:chgData name="Kelly Pierpoint" userId="3abd6744-e963-43b0-896c-084c3015026c" providerId="ADAL" clId="{057581CC-6D01-4A25-9826-C2D605C67685}" dt="2019-01-15T12:11:13.180" v="617" actId="6549"/>
          <ac:spMkLst>
            <pc:docMk/>
            <pc:sldMk cId="636014570" sldId="314"/>
            <ac:spMk id="19" creationId="{5252A847-DE45-4FA3-A1F8-EEBEB845FF8E}"/>
          </ac:spMkLst>
        </pc:spChg>
        <pc:grpChg chg="add mod">
          <ac:chgData name="Kelly Pierpoint" userId="3abd6744-e963-43b0-896c-084c3015026c" providerId="ADAL" clId="{057581CC-6D01-4A25-9826-C2D605C67685}" dt="2019-01-15T12:10:40.324" v="596" actId="1076"/>
          <ac:grpSpMkLst>
            <pc:docMk/>
            <pc:sldMk cId="636014570" sldId="314"/>
            <ac:grpSpMk id="2" creationId="{F6722002-EBE9-427E-B23B-9347D5C40CD1}"/>
          </ac:grpSpMkLst>
        </pc:grpChg>
        <pc:cxnChg chg="add mod">
          <ac:chgData name="Kelly Pierpoint" userId="3abd6744-e963-43b0-896c-084c3015026c" providerId="ADAL" clId="{057581CC-6D01-4A25-9826-C2D605C67685}" dt="2019-01-15T12:10:30.393" v="569" actId="164"/>
          <ac:cxnSpMkLst>
            <pc:docMk/>
            <pc:sldMk cId="636014570" sldId="314"/>
            <ac:cxnSpMk id="10" creationId="{84E2F27C-59AB-4983-BFC2-5C909BB60127}"/>
          </ac:cxnSpMkLst>
        </pc:cxnChg>
        <pc:cxnChg chg="add mod">
          <ac:chgData name="Kelly Pierpoint" userId="3abd6744-e963-43b0-896c-084c3015026c" providerId="ADAL" clId="{057581CC-6D01-4A25-9826-C2D605C67685}" dt="2019-01-15T12:10:30.393" v="569" actId="164"/>
          <ac:cxnSpMkLst>
            <pc:docMk/>
            <pc:sldMk cId="636014570" sldId="314"/>
            <ac:cxnSpMk id="11" creationId="{F33C4395-0C56-4C53-A759-875150701690}"/>
          </ac:cxnSpMkLst>
        </pc:cxnChg>
      </pc:sldChg>
      <pc:sldChg chg="addSp modSp">
        <pc:chgData name="Kelly Pierpoint" userId="3abd6744-e963-43b0-896c-084c3015026c" providerId="ADAL" clId="{057581CC-6D01-4A25-9826-C2D605C67685}" dt="2019-01-15T12:08:32.533" v="500" actId="20577"/>
        <pc:sldMkLst>
          <pc:docMk/>
          <pc:sldMk cId="1071900124" sldId="355"/>
        </pc:sldMkLst>
        <pc:spChg chg="add mod">
          <ac:chgData name="Kelly Pierpoint" userId="3abd6744-e963-43b0-896c-084c3015026c" providerId="ADAL" clId="{057581CC-6D01-4A25-9826-C2D605C67685}" dt="2019-01-15T12:08:32.533" v="500" actId="20577"/>
          <ac:spMkLst>
            <pc:docMk/>
            <pc:sldMk cId="1071900124" sldId="355"/>
            <ac:spMk id="6" creationId="{262CBF26-782B-442F-8171-3762C29BE53F}"/>
          </ac:spMkLst>
        </pc:spChg>
        <pc:spChg chg="add mod">
          <ac:chgData name="Kelly Pierpoint" userId="3abd6744-e963-43b0-896c-084c3015026c" providerId="ADAL" clId="{057581CC-6D01-4A25-9826-C2D605C67685}" dt="2019-01-15T12:08:29.220" v="499" actId="1076"/>
          <ac:spMkLst>
            <pc:docMk/>
            <pc:sldMk cId="1071900124" sldId="355"/>
            <ac:spMk id="9" creationId="{AF979E40-E642-4F1B-ACAB-046035409AF4}"/>
          </ac:spMkLst>
        </pc:spChg>
        <pc:spChg chg="add mod">
          <ac:chgData name="Kelly Pierpoint" userId="3abd6744-e963-43b0-896c-084c3015026c" providerId="ADAL" clId="{057581CC-6D01-4A25-9826-C2D605C67685}" dt="2019-01-15T12:08:21.549" v="497" actId="1076"/>
          <ac:spMkLst>
            <pc:docMk/>
            <pc:sldMk cId="1071900124" sldId="355"/>
            <ac:spMk id="10" creationId="{295DAB13-B042-4091-B078-9472D3D9DD1E}"/>
          </ac:spMkLst>
        </pc:spChg>
        <pc:spChg chg="mod">
          <ac:chgData name="Kelly Pierpoint" userId="3abd6744-e963-43b0-896c-084c3015026c" providerId="ADAL" clId="{057581CC-6D01-4A25-9826-C2D605C67685}" dt="2019-01-15T12:07:44.111" v="487" actId="1076"/>
          <ac:spMkLst>
            <pc:docMk/>
            <pc:sldMk cId="1071900124" sldId="355"/>
            <ac:spMk id="19" creationId="{5252A847-DE45-4FA3-A1F8-EEBEB845FF8E}"/>
          </ac:spMkLst>
        </pc:spChg>
      </pc:sldChg>
      <pc:sldChg chg="addSp modSp">
        <pc:chgData name="Kelly Pierpoint" userId="3abd6744-e963-43b0-896c-084c3015026c" providerId="ADAL" clId="{057581CC-6D01-4A25-9826-C2D605C67685}" dt="2019-01-05T11:22:40.695" v="74" actId="1036"/>
        <pc:sldMkLst>
          <pc:docMk/>
          <pc:sldMk cId="36917022" sldId="360"/>
        </pc:sldMkLst>
        <pc:spChg chg="add mod">
          <ac:chgData name="Kelly Pierpoint" userId="3abd6744-e963-43b0-896c-084c3015026c" providerId="ADAL" clId="{057581CC-6D01-4A25-9826-C2D605C67685}" dt="2019-01-05T11:21:32.541" v="38" actId="255"/>
          <ac:spMkLst>
            <pc:docMk/>
            <pc:sldMk cId="36917022" sldId="360"/>
            <ac:spMk id="6" creationId="{0F6DA3B0-7B8D-4D16-A826-4A61C2BC0DAE}"/>
          </ac:spMkLst>
        </pc:spChg>
        <pc:spChg chg="add mod">
          <ac:chgData name="Kelly Pierpoint" userId="3abd6744-e963-43b0-896c-084c3015026c" providerId="ADAL" clId="{057581CC-6D01-4A25-9826-C2D605C67685}" dt="2019-01-05T11:21:32.541" v="38" actId="255"/>
          <ac:spMkLst>
            <pc:docMk/>
            <pc:sldMk cId="36917022" sldId="360"/>
            <ac:spMk id="9" creationId="{9A3A375A-6505-4106-B29C-8B47036AA8B9}"/>
          </ac:spMkLst>
        </pc:spChg>
        <pc:spChg chg="add mod">
          <ac:chgData name="Kelly Pierpoint" userId="3abd6744-e963-43b0-896c-084c3015026c" providerId="ADAL" clId="{057581CC-6D01-4A25-9826-C2D605C67685}" dt="2019-01-05T11:21:32.541" v="38" actId="255"/>
          <ac:spMkLst>
            <pc:docMk/>
            <pc:sldMk cId="36917022" sldId="360"/>
            <ac:spMk id="10" creationId="{B193C9EB-9A27-427D-828E-A6727FD0F5A4}"/>
          </ac:spMkLst>
        </pc:spChg>
        <pc:spChg chg="add mod">
          <ac:chgData name="Kelly Pierpoint" userId="3abd6744-e963-43b0-896c-084c3015026c" providerId="ADAL" clId="{057581CC-6D01-4A25-9826-C2D605C67685}" dt="2019-01-05T11:21:32.541" v="38" actId="255"/>
          <ac:spMkLst>
            <pc:docMk/>
            <pc:sldMk cId="36917022" sldId="360"/>
            <ac:spMk id="11" creationId="{22722EEE-ACE5-4308-B97D-E872C66497AC}"/>
          </ac:spMkLst>
        </pc:spChg>
        <pc:spChg chg="add mod">
          <ac:chgData name="Kelly Pierpoint" userId="3abd6744-e963-43b0-896c-084c3015026c" providerId="ADAL" clId="{057581CC-6D01-4A25-9826-C2D605C67685}" dt="2019-01-05T11:21:32.541" v="38" actId="255"/>
          <ac:spMkLst>
            <pc:docMk/>
            <pc:sldMk cId="36917022" sldId="360"/>
            <ac:spMk id="12" creationId="{83F35092-5D0D-40AD-839E-403F1A05F854}"/>
          </ac:spMkLst>
        </pc:spChg>
        <pc:spChg chg="add mod">
          <ac:chgData name="Kelly Pierpoint" userId="3abd6744-e963-43b0-896c-084c3015026c" providerId="ADAL" clId="{057581CC-6D01-4A25-9826-C2D605C67685}" dt="2019-01-05T11:21:32.541" v="38" actId="255"/>
          <ac:spMkLst>
            <pc:docMk/>
            <pc:sldMk cId="36917022" sldId="360"/>
            <ac:spMk id="13" creationId="{8B3ADABA-D6DD-4D10-96D9-E20F908E24E0}"/>
          </ac:spMkLst>
        </pc:spChg>
        <pc:spChg chg="add mod">
          <ac:chgData name="Kelly Pierpoint" userId="3abd6744-e963-43b0-896c-084c3015026c" providerId="ADAL" clId="{057581CC-6D01-4A25-9826-C2D605C67685}" dt="2019-01-05T11:21:32.541" v="38" actId="255"/>
          <ac:spMkLst>
            <pc:docMk/>
            <pc:sldMk cId="36917022" sldId="360"/>
            <ac:spMk id="14" creationId="{309AC4D3-2947-443E-9F83-FBCD5A94B0A2}"/>
          </ac:spMkLst>
        </pc:spChg>
        <pc:spChg chg="add mod">
          <ac:chgData name="Kelly Pierpoint" userId="3abd6744-e963-43b0-896c-084c3015026c" providerId="ADAL" clId="{057581CC-6D01-4A25-9826-C2D605C67685}" dt="2019-01-05T11:22:20.519" v="56" actId="20577"/>
          <ac:spMkLst>
            <pc:docMk/>
            <pc:sldMk cId="36917022" sldId="360"/>
            <ac:spMk id="15" creationId="{60E835EA-7376-435A-A3E4-941F098BE352}"/>
          </ac:spMkLst>
        </pc:spChg>
        <pc:spChg chg="mod">
          <ac:chgData name="Kelly Pierpoint" userId="3abd6744-e963-43b0-896c-084c3015026c" providerId="ADAL" clId="{057581CC-6D01-4A25-9826-C2D605C67685}" dt="2019-01-05T11:22:34.556" v="60" actId="207"/>
          <ac:spMkLst>
            <pc:docMk/>
            <pc:sldMk cId="36917022" sldId="360"/>
            <ac:spMk id="19" creationId="{5252A847-DE45-4FA3-A1F8-EEBEB845FF8E}"/>
          </ac:spMkLst>
        </pc:spChg>
        <pc:grpChg chg="add mod">
          <ac:chgData name="Kelly Pierpoint" userId="3abd6744-e963-43b0-896c-084c3015026c" providerId="ADAL" clId="{057581CC-6D01-4A25-9826-C2D605C67685}" dt="2019-01-05T11:22:40.695" v="74" actId="1036"/>
          <ac:grpSpMkLst>
            <pc:docMk/>
            <pc:sldMk cId="36917022" sldId="360"/>
            <ac:grpSpMk id="2" creationId="{B6C162A4-950B-40C4-A702-EE13387F4C7E}"/>
          </ac:grpSpMkLst>
        </pc:grpChg>
      </pc:sldChg>
      <pc:sldChg chg="addSp delSp modSp">
        <pc:chgData name="Kelly Pierpoint" userId="3abd6744-e963-43b0-896c-084c3015026c" providerId="ADAL" clId="{057581CC-6D01-4A25-9826-C2D605C67685}" dt="2019-01-05T11:54:04.250" v="474" actId="207"/>
        <pc:sldMkLst>
          <pc:docMk/>
          <pc:sldMk cId="1669721746" sldId="365"/>
        </pc:sldMkLst>
        <pc:spChg chg="mod">
          <ac:chgData name="Kelly Pierpoint" userId="3abd6744-e963-43b0-896c-084c3015026c" providerId="ADAL" clId="{057581CC-6D01-4A25-9826-C2D605C67685}" dt="2019-01-05T11:54:04.250" v="474" actId="207"/>
          <ac:spMkLst>
            <pc:docMk/>
            <pc:sldMk cId="1669721746" sldId="365"/>
            <ac:spMk id="19" creationId="{5252A847-DE45-4FA3-A1F8-EEBEB845FF8E}"/>
          </ac:spMkLst>
        </pc:spChg>
        <pc:graphicFrameChg chg="add mod">
          <ac:chgData name="Kelly Pierpoint" userId="3abd6744-e963-43b0-896c-084c3015026c" providerId="ADAL" clId="{057581CC-6D01-4A25-9826-C2D605C67685}" dt="2019-01-05T11:53:44.774" v="469" actId="1076"/>
          <ac:graphicFrameMkLst>
            <pc:docMk/>
            <pc:sldMk cId="1669721746" sldId="365"/>
            <ac:graphicFrameMk id="6" creationId="{0280D12B-6259-4203-862E-FF6342B49CB8}"/>
          </ac:graphicFrameMkLst>
        </pc:graphicFrameChg>
        <pc:graphicFrameChg chg="add mod">
          <ac:chgData name="Kelly Pierpoint" userId="3abd6744-e963-43b0-896c-084c3015026c" providerId="ADAL" clId="{057581CC-6D01-4A25-9826-C2D605C67685}" dt="2019-01-05T11:53:44.774" v="469" actId="1076"/>
          <ac:graphicFrameMkLst>
            <pc:docMk/>
            <pc:sldMk cId="1669721746" sldId="365"/>
            <ac:graphicFrameMk id="9" creationId="{3D2AF2A2-B023-4468-B39D-88A782A78910}"/>
          </ac:graphicFrameMkLst>
        </pc:graphicFrameChg>
        <pc:cxnChg chg="add del mod">
          <ac:chgData name="Kelly Pierpoint" userId="3abd6744-e963-43b0-896c-084c3015026c" providerId="ADAL" clId="{057581CC-6D01-4A25-9826-C2D605C67685}" dt="2019-01-05T11:53:52.187" v="471" actId="478"/>
          <ac:cxnSpMkLst>
            <pc:docMk/>
            <pc:sldMk cId="1669721746" sldId="365"/>
            <ac:cxnSpMk id="10" creationId="{7A44B3AD-DB59-4A80-8FED-0E5483A463B0}"/>
          </ac:cxnSpMkLst>
        </pc:cxnChg>
        <pc:cxnChg chg="add del mod">
          <ac:chgData name="Kelly Pierpoint" userId="3abd6744-e963-43b0-896c-084c3015026c" providerId="ADAL" clId="{057581CC-6D01-4A25-9826-C2D605C67685}" dt="2019-01-05T11:53:52.187" v="471" actId="478"/>
          <ac:cxnSpMkLst>
            <pc:docMk/>
            <pc:sldMk cId="1669721746" sldId="365"/>
            <ac:cxnSpMk id="11" creationId="{60986D0B-2955-4032-9FB9-27D784441EDB}"/>
          </ac:cxnSpMkLst>
        </pc:cxnChg>
        <pc:cxnChg chg="add del mod">
          <ac:chgData name="Kelly Pierpoint" userId="3abd6744-e963-43b0-896c-084c3015026c" providerId="ADAL" clId="{057581CC-6D01-4A25-9826-C2D605C67685}" dt="2019-01-05T11:53:52.187" v="471" actId="478"/>
          <ac:cxnSpMkLst>
            <pc:docMk/>
            <pc:sldMk cId="1669721746" sldId="365"/>
            <ac:cxnSpMk id="12" creationId="{A14377A4-65C2-4F7C-A6A5-9B3F0E26B43A}"/>
          </ac:cxnSpMkLst>
        </pc:cxnChg>
        <pc:cxnChg chg="add del mod">
          <ac:chgData name="Kelly Pierpoint" userId="3abd6744-e963-43b0-896c-084c3015026c" providerId="ADAL" clId="{057581CC-6D01-4A25-9826-C2D605C67685}" dt="2019-01-05T11:53:52.187" v="471" actId="478"/>
          <ac:cxnSpMkLst>
            <pc:docMk/>
            <pc:sldMk cId="1669721746" sldId="365"/>
            <ac:cxnSpMk id="13" creationId="{DC2511B4-F76C-4997-9E3B-1A6CA2A8C4EE}"/>
          </ac:cxnSpMkLst>
        </pc:cxnChg>
        <pc:cxnChg chg="add del mod">
          <ac:chgData name="Kelly Pierpoint" userId="3abd6744-e963-43b0-896c-084c3015026c" providerId="ADAL" clId="{057581CC-6D01-4A25-9826-C2D605C67685}" dt="2019-01-05T11:53:52.187" v="471" actId="478"/>
          <ac:cxnSpMkLst>
            <pc:docMk/>
            <pc:sldMk cId="1669721746" sldId="365"/>
            <ac:cxnSpMk id="14" creationId="{54591A28-23C3-47BD-8248-321ED9923A28}"/>
          </ac:cxnSpMkLst>
        </pc:cxnChg>
        <pc:cxnChg chg="add del mod">
          <ac:chgData name="Kelly Pierpoint" userId="3abd6744-e963-43b0-896c-084c3015026c" providerId="ADAL" clId="{057581CC-6D01-4A25-9826-C2D605C67685}" dt="2019-01-05T11:53:52.187" v="471" actId="478"/>
          <ac:cxnSpMkLst>
            <pc:docMk/>
            <pc:sldMk cId="1669721746" sldId="365"/>
            <ac:cxnSpMk id="15" creationId="{C5D03987-EF41-4E6B-A7AE-C86EAC8DEF96}"/>
          </ac:cxnSpMkLst>
        </pc:cxnChg>
      </pc:sldChg>
      <pc:sldChg chg="modSp">
        <pc:chgData name="Kelly Pierpoint" userId="3abd6744-e963-43b0-896c-084c3015026c" providerId="ADAL" clId="{057581CC-6D01-4A25-9826-C2D605C67685}" dt="2019-01-05T11:53:18.212" v="466"/>
        <pc:sldMkLst>
          <pc:docMk/>
          <pc:sldMk cId="332354265" sldId="366"/>
        </pc:sldMkLst>
        <pc:spChg chg="mod">
          <ac:chgData name="Kelly Pierpoint" userId="3abd6744-e963-43b0-896c-084c3015026c" providerId="ADAL" clId="{057581CC-6D01-4A25-9826-C2D605C67685}" dt="2019-01-05T11:53:18.212" v="466"/>
          <ac:spMkLst>
            <pc:docMk/>
            <pc:sldMk cId="332354265" sldId="366"/>
            <ac:spMk id="19" creationId="{5252A847-DE45-4FA3-A1F8-EEBEB845FF8E}"/>
          </ac:spMkLst>
        </pc:spChg>
      </pc:sldChg>
      <pc:sldChg chg="addSp delSp modSp add">
        <pc:chgData name="Kelly Pierpoint" userId="3abd6744-e963-43b0-896c-084c3015026c" providerId="ADAL" clId="{057581CC-6D01-4A25-9826-C2D605C67685}" dt="2019-01-05T11:42:20.037" v="414" actId="478"/>
        <pc:sldMkLst>
          <pc:docMk/>
          <pc:sldMk cId="505161661" sldId="390"/>
        </pc:sldMkLst>
        <pc:spChg chg="add mod">
          <ac:chgData name="Kelly Pierpoint" userId="3abd6744-e963-43b0-896c-084c3015026c" providerId="ADAL" clId="{057581CC-6D01-4A25-9826-C2D605C67685}" dt="2019-01-05T11:40:32.801" v="379" actId="1582"/>
          <ac:spMkLst>
            <pc:docMk/>
            <pc:sldMk cId="505161661" sldId="390"/>
            <ac:spMk id="6" creationId="{0D8E82D1-ED2A-43BE-B4B0-400F35ED9505}"/>
          </ac:spMkLst>
        </pc:spChg>
        <pc:spChg chg="add mod">
          <ac:chgData name="Kelly Pierpoint" userId="3abd6744-e963-43b0-896c-084c3015026c" providerId="ADAL" clId="{057581CC-6D01-4A25-9826-C2D605C67685}" dt="2019-01-05T11:40:32.801" v="379" actId="1582"/>
          <ac:spMkLst>
            <pc:docMk/>
            <pc:sldMk cId="505161661" sldId="390"/>
            <ac:spMk id="9" creationId="{F2891196-8698-49D3-9D09-9BC4A4025F8D}"/>
          </ac:spMkLst>
        </pc:spChg>
        <pc:spChg chg="add mod">
          <ac:chgData name="Kelly Pierpoint" userId="3abd6744-e963-43b0-896c-084c3015026c" providerId="ADAL" clId="{057581CC-6D01-4A25-9826-C2D605C67685}" dt="2019-01-05T11:41:35.392" v="403" actId="20577"/>
          <ac:spMkLst>
            <pc:docMk/>
            <pc:sldMk cId="505161661" sldId="390"/>
            <ac:spMk id="10" creationId="{CEF354CF-4E06-495F-8E3B-56F55559D138}"/>
          </ac:spMkLst>
        </pc:spChg>
        <pc:spChg chg="add mod">
          <ac:chgData name="Kelly Pierpoint" userId="3abd6744-e963-43b0-896c-084c3015026c" providerId="ADAL" clId="{057581CC-6D01-4A25-9826-C2D605C67685}" dt="2019-01-05T11:40:53.250" v="386" actId="20577"/>
          <ac:spMkLst>
            <pc:docMk/>
            <pc:sldMk cId="505161661" sldId="390"/>
            <ac:spMk id="11" creationId="{754B438B-B2CE-473D-8C85-D55B1673CD83}"/>
          </ac:spMkLst>
        </pc:spChg>
        <pc:spChg chg="add mod">
          <ac:chgData name="Kelly Pierpoint" userId="3abd6744-e963-43b0-896c-084c3015026c" providerId="ADAL" clId="{057581CC-6D01-4A25-9826-C2D605C67685}" dt="2019-01-05T11:41:08.210" v="393" actId="20577"/>
          <ac:spMkLst>
            <pc:docMk/>
            <pc:sldMk cId="505161661" sldId="390"/>
            <ac:spMk id="12" creationId="{4BB6DA4C-620E-4A24-93FE-665B2BB1E672}"/>
          </ac:spMkLst>
        </pc:spChg>
        <pc:spChg chg="add mod">
          <ac:chgData name="Kelly Pierpoint" userId="3abd6744-e963-43b0-896c-084c3015026c" providerId="ADAL" clId="{057581CC-6D01-4A25-9826-C2D605C67685}" dt="2019-01-05T11:42:07.890" v="409" actId="20577"/>
          <ac:spMkLst>
            <pc:docMk/>
            <pc:sldMk cId="505161661" sldId="390"/>
            <ac:spMk id="13" creationId="{518E8CE7-E6E1-4129-B441-DC2EE52F0061}"/>
          </ac:spMkLst>
        </pc:spChg>
        <pc:spChg chg="add mod">
          <ac:chgData name="Kelly Pierpoint" userId="3abd6744-e963-43b0-896c-084c3015026c" providerId="ADAL" clId="{057581CC-6D01-4A25-9826-C2D605C67685}" dt="2019-01-05T11:40:32.801" v="379" actId="1582"/>
          <ac:spMkLst>
            <pc:docMk/>
            <pc:sldMk cId="505161661" sldId="390"/>
            <ac:spMk id="14" creationId="{E327BDC0-516B-4327-B39A-F3D88501CE88}"/>
          </ac:spMkLst>
        </pc:spChg>
        <pc:spChg chg="add mod">
          <ac:chgData name="Kelly Pierpoint" userId="3abd6744-e963-43b0-896c-084c3015026c" providerId="ADAL" clId="{057581CC-6D01-4A25-9826-C2D605C67685}" dt="2019-01-05T11:41:59.628" v="406" actId="20577"/>
          <ac:spMkLst>
            <pc:docMk/>
            <pc:sldMk cId="505161661" sldId="390"/>
            <ac:spMk id="15" creationId="{EE32561D-2680-45CE-B7D0-486619B0AFAF}"/>
          </ac:spMkLst>
        </pc:spChg>
        <pc:spChg chg="mod">
          <ac:chgData name="Kelly Pierpoint" userId="3abd6744-e963-43b0-896c-084c3015026c" providerId="ADAL" clId="{057581CC-6D01-4A25-9826-C2D605C67685}" dt="2019-01-05T11:40:12.843" v="375" actId="20577"/>
          <ac:spMkLst>
            <pc:docMk/>
            <pc:sldMk cId="505161661" sldId="390"/>
            <ac:spMk id="19" creationId="{5252A847-DE45-4FA3-A1F8-EEBEB845FF8E}"/>
          </ac:spMkLst>
        </pc:spChg>
        <pc:grpChg chg="add mod">
          <ac:chgData name="Kelly Pierpoint" userId="3abd6744-e963-43b0-896c-084c3015026c" providerId="ADAL" clId="{057581CC-6D01-4A25-9826-C2D605C67685}" dt="2019-01-05T11:39:33.767" v="353" actId="1076"/>
          <ac:grpSpMkLst>
            <pc:docMk/>
            <pc:sldMk cId="505161661" sldId="390"/>
            <ac:grpSpMk id="2" creationId="{23DA3DA8-EAB5-402D-B328-11D46741B357}"/>
          </ac:grpSpMkLst>
        </pc:grpChg>
        <pc:cxnChg chg="add del mod">
          <ac:chgData name="Kelly Pierpoint" userId="3abd6744-e963-43b0-896c-084c3015026c" providerId="ADAL" clId="{057581CC-6D01-4A25-9826-C2D605C67685}" dt="2019-01-05T11:42:18.540" v="412" actId="478"/>
          <ac:cxnSpMkLst>
            <pc:docMk/>
            <pc:sldMk cId="505161661" sldId="390"/>
            <ac:cxnSpMk id="16" creationId="{8BDD7287-67DD-4B22-B0A5-26A7F6CF5F80}"/>
          </ac:cxnSpMkLst>
        </pc:cxnChg>
        <pc:cxnChg chg="add del mod">
          <ac:chgData name="Kelly Pierpoint" userId="3abd6744-e963-43b0-896c-084c3015026c" providerId="ADAL" clId="{057581CC-6D01-4A25-9826-C2D605C67685}" dt="2019-01-05T11:42:17.742" v="411" actId="478"/>
          <ac:cxnSpMkLst>
            <pc:docMk/>
            <pc:sldMk cId="505161661" sldId="390"/>
            <ac:cxnSpMk id="20" creationId="{8259CB04-C996-4133-9593-54D74281C725}"/>
          </ac:cxnSpMkLst>
        </pc:cxnChg>
        <pc:cxnChg chg="add del mod">
          <ac:chgData name="Kelly Pierpoint" userId="3abd6744-e963-43b0-896c-084c3015026c" providerId="ADAL" clId="{057581CC-6D01-4A25-9826-C2D605C67685}" dt="2019-01-05T11:42:20.037" v="414" actId="478"/>
          <ac:cxnSpMkLst>
            <pc:docMk/>
            <pc:sldMk cId="505161661" sldId="390"/>
            <ac:cxnSpMk id="21" creationId="{1E813DDE-F769-4001-A09A-94F79C6D9DAE}"/>
          </ac:cxnSpMkLst>
        </pc:cxnChg>
        <pc:cxnChg chg="add del mod">
          <ac:chgData name="Kelly Pierpoint" userId="3abd6744-e963-43b0-896c-084c3015026c" providerId="ADAL" clId="{057581CC-6D01-4A25-9826-C2D605C67685}" dt="2019-01-05T11:42:19.532" v="413" actId="478"/>
          <ac:cxnSpMkLst>
            <pc:docMk/>
            <pc:sldMk cId="505161661" sldId="390"/>
            <ac:cxnSpMk id="22" creationId="{16A70620-7499-495D-8A47-C458F6FF1E84}"/>
          </ac:cxnSpMkLst>
        </pc:cxnChg>
      </pc:sldChg>
      <pc:sldChg chg="addSp modSp add">
        <pc:chgData name="Kelly Pierpoint" userId="3abd6744-e963-43b0-896c-084c3015026c" providerId="ADAL" clId="{057581CC-6D01-4A25-9826-C2D605C67685}" dt="2019-01-05T11:40:28.514" v="378" actId="1582"/>
        <pc:sldMkLst>
          <pc:docMk/>
          <pc:sldMk cId="1183427247" sldId="391"/>
        </pc:sldMkLst>
        <pc:spChg chg="add mod">
          <ac:chgData name="Kelly Pierpoint" userId="3abd6744-e963-43b0-896c-084c3015026c" providerId="ADAL" clId="{057581CC-6D01-4A25-9826-C2D605C67685}" dt="2019-01-05T11:40:28.514" v="378" actId="1582"/>
          <ac:spMkLst>
            <pc:docMk/>
            <pc:sldMk cId="1183427247" sldId="391"/>
            <ac:spMk id="6" creationId="{FE75DB23-ACE2-489F-9D7B-225DB6FC3B59}"/>
          </ac:spMkLst>
        </pc:spChg>
        <pc:spChg chg="add mod">
          <ac:chgData name="Kelly Pierpoint" userId="3abd6744-e963-43b0-896c-084c3015026c" providerId="ADAL" clId="{057581CC-6D01-4A25-9826-C2D605C67685}" dt="2019-01-05T11:40:28.514" v="378" actId="1582"/>
          <ac:spMkLst>
            <pc:docMk/>
            <pc:sldMk cId="1183427247" sldId="391"/>
            <ac:spMk id="9" creationId="{4F12E2BA-EB97-4C0D-B236-CD257B71D7E2}"/>
          </ac:spMkLst>
        </pc:spChg>
        <pc:spChg chg="add mod">
          <ac:chgData name="Kelly Pierpoint" userId="3abd6744-e963-43b0-896c-084c3015026c" providerId="ADAL" clId="{057581CC-6D01-4A25-9826-C2D605C67685}" dt="2019-01-05T11:40:28.514" v="378" actId="1582"/>
          <ac:spMkLst>
            <pc:docMk/>
            <pc:sldMk cId="1183427247" sldId="391"/>
            <ac:spMk id="10" creationId="{C671C68C-ADA8-48F4-AC84-77E27F3FC71B}"/>
          </ac:spMkLst>
        </pc:spChg>
        <pc:spChg chg="add mod">
          <ac:chgData name="Kelly Pierpoint" userId="3abd6744-e963-43b0-896c-084c3015026c" providerId="ADAL" clId="{057581CC-6D01-4A25-9826-C2D605C67685}" dt="2019-01-05T11:40:28.514" v="378" actId="1582"/>
          <ac:spMkLst>
            <pc:docMk/>
            <pc:sldMk cId="1183427247" sldId="391"/>
            <ac:spMk id="11" creationId="{94A9D435-BE94-4DAD-B66D-A7061AA6E96D}"/>
          </ac:spMkLst>
        </pc:spChg>
        <pc:spChg chg="add mod">
          <ac:chgData name="Kelly Pierpoint" userId="3abd6744-e963-43b0-896c-084c3015026c" providerId="ADAL" clId="{057581CC-6D01-4A25-9826-C2D605C67685}" dt="2019-01-05T11:40:28.514" v="378" actId="1582"/>
          <ac:spMkLst>
            <pc:docMk/>
            <pc:sldMk cId="1183427247" sldId="391"/>
            <ac:spMk id="12" creationId="{A08CCCE6-CD98-4A89-BC99-763DB9109610}"/>
          </ac:spMkLst>
        </pc:spChg>
        <pc:spChg chg="add mod">
          <ac:chgData name="Kelly Pierpoint" userId="3abd6744-e963-43b0-896c-084c3015026c" providerId="ADAL" clId="{057581CC-6D01-4A25-9826-C2D605C67685}" dt="2019-01-05T11:40:28.514" v="378" actId="1582"/>
          <ac:spMkLst>
            <pc:docMk/>
            <pc:sldMk cId="1183427247" sldId="391"/>
            <ac:spMk id="13" creationId="{5C23D44A-0AD8-4D34-B681-6B592EE8ED18}"/>
          </ac:spMkLst>
        </pc:spChg>
        <pc:spChg chg="add mod">
          <ac:chgData name="Kelly Pierpoint" userId="3abd6744-e963-43b0-896c-084c3015026c" providerId="ADAL" clId="{057581CC-6D01-4A25-9826-C2D605C67685}" dt="2019-01-05T11:40:28.514" v="378" actId="1582"/>
          <ac:spMkLst>
            <pc:docMk/>
            <pc:sldMk cId="1183427247" sldId="391"/>
            <ac:spMk id="14" creationId="{3D8C3688-F614-42F4-B586-8F6AE5AE1595}"/>
          </ac:spMkLst>
        </pc:spChg>
        <pc:spChg chg="mod">
          <ac:chgData name="Kelly Pierpoint" userId="3abd6744-e963-43b0-896c-084c3015026c" providerId="ADAL" clId="{057581CC-6D01-4A25-9826-C2D605C67685}" dt="2019-01-05T11:31:02.278" v="292" actId="120"/>
          <ac:spMkLst>
            <pc:docMk/>
            <pc:sldMk cId="1183427247" sldId="391"/>
            <ac:spMk id="19" creationId="{5252A847-DE45-4FA3-A1F8-EEBEB845FF8E}"/>
          </ac:spMkLst>
        </pc:spChg>
        <pc:grpChg chg="add mod">
          <ac:chgData name="Kelly Pierpoint" userId="3abd6744-e963-43b0-896c-084c3015026c" providerId="ADAL" clId="{057581CC-6D01-4A25-9826-C2D605C67685}" dt="2019-01-05T11:37:42.200" v="297" actId="1076"/>
          <ac:grpSpMkLst>
            <pc:docMk/>
            <pc:sldMk cId="1183427247" sldId="391"/>
            <ac:grpSpMk id="2" creationId="{59309E5F-B148-47D8-92EA-184565AAE9FB}"/>
          </ac:grpSpMkLst>
        </pc:grpChg>
      </pc:sldChg>
      <pc:sldChg chg="addSp modSp add">
        <pc:chgData name="Kelly Pierpoint" userId="3abd6744-e963-43b0-896c-084c3015026c" providerId="ADAL" clId="{057581CC-6D01-4A25-9826-C2D605C67685}" dt="2019-01-05T11:22:58.239" v="87" actId="1036"/>
        <pc:sldMkLst>
          <pc:docMk/>
          <pc:sldMk cId="3737344442" sldId="394"/>
        </pc:sldMkLst>
        <pc:cxnChg chg="add mod">
          <ac:chgData name="Kelly Pierpoint" userId="3abd6744-e963-43b0-896c-084c3015026c" providerId="ADAL" clId="{057581CC-6D01-4A25-9826-C2D605C67685}" dt="2019-01-05T11:22:58.239" v="87" actId="1036"/>
          <ac:cxnSpMkLst>
            <pc:docMk/>
            <pc:sldMk cId="3737344442" sldId="394"/>
            <ac:cxnSpMk id="16" creationId="{06E07B4C-65D9-4DC4-B2FA-2241D87CBDEF}"/>
          </ac:cxnSpMkLst>
        </pc:cxnChg>
        <pc:cxnChg chg="add mod">
          <ac:chgData name="Kelly Pierpoint" userId="3abd6744-e963-43b0-896c-084c3015026c" providerId="ADAL" clId="{057581CC-6D01-4A25-9826-C2D605C67685}" dt="2019-01-05T11:22:58.239" v="87" actId="1036"/>
          <ac:cxnSpMkLst>
            <pc:docMk/>
            <pc:sldMk cId="3737344442" sldId="394"/>
            <ac:cxnSpMk id="17" creationId="{1A4E3380-6EC0-490B-AB4D-A1874AA1B036}"/>
          </ac:cxnSpMkLst>
        </pc:cxnChg>
        <pc:cxnChg chg="add mod">
          <ac:chgData name="Kelly Pierpoint" userId="3abd6744-e963-43b0-896c-084c3015026c" providerId="ADAL" clId="{057581CC-6D01-4A25-9826-C2D605C67685}" dt="2019-01-05T11:22:58.239" v="87" actId="1036"/>
          <ac:cxnSpMkLst>
            <pc:docMk/>
            <pc:sldMk cId="3737344442" sldId="394"/>
            <ac:cxnSpMk id="20" creationId="{2E01149E-62C4-4C55-A1FB-6612695F07EB}"/>
          </ac:cxnSpMkLst>
        </pc:cxnChg>
        <pc:cxnChg chg="add mod">
          <ac:chgData name="Kelly Pierpoint" userId="3abd6744-e963-43b0-896c-084c3015026c" providerId="ADAL" clId="{057581CC-6D01-4A25-9826-C2D605C67685}" dt="2019-01-05T11:22:58.239" v="87" actId="1036"/>
          <ac:cxnSpMkLst>
            <pc:docMk/>
            <pc:sldMk cId="3737344442" sldId="394"/>
            <ac:cxnSpMk id="21" creationId="{094986D3-000F-462A-8010-8B6B57380D38}"/>
          </ac:cxnSpMkLst>
        </pc:cxnChg>
      </pc:sldChg>
      <pc:sldChg chg="addSp delSp modSp add">
        <pc:chgData name="Kelly Pierpoint" userId="3abd6744-e963-43b0-896c-084c3015026c" providerId="ADAL" clId="{057581CC-6D01-4A25-9826-C2D605C67685}" dt="2019-01-05T11:30:06.307" v="176" actId="478"/>
        <pc:sldMkLst>
          <pc:docMk/>
          <pc:sldMk cId="2308444024" sldId="395"/>
        </pc:sldMkLst>
        <pc:spChg chg="add del mod">
          <ac:chgData name="Kelly Pierpoint" userId="3abd6744-e963-43b0-896c-084c3015026c" providerId="ADAL" clId="{057581CC-6D01-4A25-9826-C2D605C67685}" dt="2019-01-05T11:30:06.307" v="176" actId="478"/>
          <ac:spMkLst>
            <pc:docMk/>
            <pc:sldMk cId="2308444024" sldId="395"/>
            <ac:spMk id="3" creationId="{769C4A0C-740B-4119-9946-2F1B1CE46FD4}"/>
          </ac:spMkLst>
        </pc:spChg>
        <pc:spChg chg="mod">
          <ac:chgData name="Kelly Pierpoint" userId="3abd6744-e963-43b0-896c-084c3015026c" providerId="ADAL" clId="{057581CC-6D01-4A25-9826-C2D605C67685}" dt="2019-01-05T11:27:59.628" v="138" actId="20577"/>
          <ac:spMkLst>
            <pc:docMk/>
            <pc:sldMk cId="2308444024" sldId="395"/>
            <ac:spMk id="6" creationId="{90339594-78E9-4A9A-AC86-6C4CE5AB6A74}"/>
          </ac:spMkLst>
        </pc:spChg>
        <pc:spChg chg="mod">
          <ac:chgData name="Kelly Pierpoint" userId="3abd6744-e963-43b0-896c-084c3015026c" providerId="ADAL" clId="{057581CC-6D01-4A25-9826-C2D605C67685}" dt="2019-01-05T11:28:06.831" v="139" actId="20577"/>
          <ac:spMkLst>
            <pc:docMk/>
            <pc:sldMk cId="2308444024" sldId="395"/>
            <ac:spMk id="9" creationId="{3E5E4545-A50F-49CF-8DAB-6ED20D585953}"/>
          </ac:spMkLst>
        </pc:spChg>
        <pc:spChg chg="mod">
          <ac:chgData name="Kelly Pierpoint" userId="3abd6744-e963-43b0-896c-084c3015026c" providerId="ADAL" clId="{057581CC-6D01-4A25-9826-C2D605C67685}" dt="2019-01-05T11:28:15.408" v="144" actId="20577"/>
          <ac:spMkLst>
            <pc:docMk/>
            <pc:sldMk cId="2308444024" sldId="395"/>
            <ac:spMk id="10" creationId="{7C2A9257-E420-429B-AD76-EB7A0F180771}"/>
          </ac:spMkLst>
        </pc:spChg>
        <pc:spChg chg="mod">
          <ac:chgData name="Kelly Pierpoint" userId="3abd6744-e963-43b0-896c-084c3015026c" providerId="ADAL" clId="{057581CC-6D01-4A25-9826-C2D605C67685}" dt="2019-01-05T11:28:39.197" v="150" actId="20577"/>
          <ac:spMkLst>
            <pc:docMk/>
            <pc:sldMk cId="2308444024" sldId="395"/>
            <ac:spMk id="12" creationId="{AA5B4D3F-29D4-4742-8C10-A8C8384D1130}"/>
          </ac:spMkLst>
        </pc:spChg>
        <pc:spChg chg="mod">
          <ac:chgData name="Kelly Pierpoint" userId="3abd6744-e963-43b0-896c-084c3015026c" providerId="ADAL" clId="{057581CC-6D01-4A25-9826-C2D605C67685}" dt="2019-01-05T11:28:44.691" v="151" actId="20577"/>
          <ac:spMkLst>
            <pc:docMk/>
            <pc:sldMk cId="2308444024" sldId="395"/>
            <ac:spMk id="13" creationId="{7E19B175-753F-451F-8BD2-BE463C8D892A}"/>
          </ac:spMkLst>
        </pc:spChg>
        <pc:spChg chg="mod">
          <ac:chgData name="Kelly Pierpoint" userId="3abd6744-e963-43b0-896c-084c3015026c" providerId="ADAL" clId="{057581CC-6D01-4A25-9826-C2D605C67685}" dt="2019-01-05T11:28:31.430" v="148" actId="20577"/>
          <ac:spMkLst>
            <pc:docMk/>
            <pc:sldMk cId="2308444024" sldId="395"/>
            <ac:spMk id="14" creationId="{73DC8FDE-67C0-48BF-948F-67A629FF1828}"/>
          </ac:spMkLst>
        </pc:spChg>
        <pc:grpChg chg="mod">
          <ac:chgData name="Kelly Pierpoint" userId="3abd6744-e963-43b0-896c-084c3015026c" providerId="ADAL" clId="{057581CC-6D01-4A25-9826-C2D605C67685}" dt="2019-01-05T11:27:24.761" v="129" actId="1076"/>
          <ac:grpSpMkLst>
            <pc:docMk/>
            <pc:sldMk cId="2308444024" sldId="395"/>
            <ac:grpSpMk id="2" creationId="{8FC2E43A-D75F-46EF-A5AC-8BE5C422A8F0}"/>
          </ac:grpSpMkLst>
        </pc:grpChg>
        <pc:graphicFrameChg chg="modGraphic">
          <ac:chgData name="Kelly Pierpoint" userId="3abd6744-e963-43b0-896c-084c3015026c" providerId="ADAL" clId="{057581CC-6D01-4A25-9826-C2D605C67685}" dt="2019-01-05T11:29:33.246" v="170" actId="20577"/>
          <ac:graphicFrameMkLst>
            <pc:docMk/>
            <pc:sldMk cId="2308444024" sldId="395"/>
            <ac:graphicFrameMk id="15" creationId="{1D6F0818-070F-4F27-88B9-82A1D2B9AAD2}"/>
          </ac:graphicFrameMkLst>
        </pc:graphicFrameChg>
      </pc:sldChg>
      <pc:sldChg chg="modSp add del">
        <pc:chgData name="Kelly Pierpoint" userId="3abd6744-e963-43b0-896c-084c3015026c" providerId="ADAL" clId="{057581CC-6D01-4A25-9826-C2D605C67685}" dt="2019-01-05T11:30:26.134" v="285" actId="1037"/>
        <pc:sldMkLst>
          <pc:docMk/>
          <pc:sldMk cId="1470444674" sldId="396"/>
        </pc:sldMkLst>
        <pc:spChg chg="mod">
          <ac:chgData name="Kelly Pierpoint" userId="3abd6744-e963-43b0-896c-084c3015026c" providerId="ADAL" clId="{057581CC-6D01-4A25-9826-C2D605C67685}" dt="2019-01-05T11:30:26.134" v="285" actId="1037"/>
          <ac:spMkLst>
            <pc:docMk/>
            <pc:sldMk cId="1470444674" sldId="396"/>
            <ac:spMk id="3" creationId="{769C4A0C-740B-4119-9946-2F1B1CE46FD4}"/>
          </ac:spMkLst>
        </pc:spChg>
      </pc:sldChg>
      <pc:sldChg chg="modSp add">
        <pc:chgData name="Kelly Pierpoint" userId="3abd6744-e963-43b0-896c-084c3015026c" providerId="ADAL" clId="{057581CC-6D01-4A25-9826-C2D605C67685}" dt="2019-01-05T11:40:24.455" v="377" actId="1582"/>
        <pc:sldMkLst>
          <pc:docMk/>
          <pc:sldMk cId="4174345218" sldId="397"/>
        </pc:sldMkLst>
        <pc:spChg chg="mod">
          <ac:chgData name="Kelly Pierpoint" userId="3abd6744-e963-43b0-896c-084c3015026c" providerId="ADAL" clId="{057581CC-6D01-4A25-9826-C2D605C67685}" dt="2019-01-05T11:40:24.455" v="377" actId="1582"/>
          <ac:spMkLst>
            <pc:docMk/>
            <pc:sldMk cId="4174345218" sldId="397"/>
            <ac:spMk id="6" creationId="{FE75DB23-ACE2-489F-9D7B-225DB6FC3B59}"/>
          </ac:spMkLst>
        </pc:spChg>
        <pc:spChg chg="mod">
          <ac:chgData name="Kelly Pierpoint" userId="3abd6744-e963-43b0-896c-084c3015026c" providerId="ADAL" clId="{057581CC-6D01-4A25-9826-C2D605C67685}" dt="2019-01-05T11:40:24.455" v="377" actId="1582"/>
          <ac:spMkLst>
            <pc:docMk/>
            <pc:sldMk cId="4174345218" sldId="397"/>
            <ac:spMk id="9" creationId="{4F12E2BA-EB97-4C0D-B236-CD257B71D7E2}"/>
          </ac:spMkLst>
        </pc:spChg>
        <pc:spChg chg="mod">
          <ac:chgData name="Kelly Pierpoint" userId="3abd6744-e963-43b0-896c-084c3015026c" providerId="ADAL" clId="{057581CC-6D01-4A25-9826-C2D605C67685}" dt="2019-01-05T11:40:24.455" v="377" actId="1582"/>
          <ac:spMkLst>
            <pc:docMk/>
            <pc:sldMk cId="4174345218" sldId="397"/>
            <ac:spMk id="10" creationId="{C671C68C-ADA8-48F4-AC84-77E27F3FC71B}"/>
          </ac:spMkLst>
        </pc:spChg>
        <pc:spChg chg="mod">
          <ac:chgData name="Kelly Pierpoint" userId="3abd6744-e963-43b0-896c-084c3015026c" providerId="ADAL" clId="{057581CC-6D01-4A25-9826-C2D605C67685}" dt="2019-01-05T11:40:24.455" v="377" actId="1582"/>
          <ac:spMkLst>
            <pc:docMk/>
            <pc:sldMk cId="4174345218" sldId="397"/>
            <ac:spMk id="11" creationId="{94A9D435-BE94-4DAD-B66D-A7061AA6E96D}"/>
          </ac:spMkLst>
        </pc:spChg>
        <pc:spChg chg="mod">
          <ac:chgData name="Kelly Pierpoint" userId="3abd6744-e963-43b0-896c-084c3015026c" providerId="ADAL" clId="{057581CC-6D01-4A25-9826-C2D605C67685}" dt="2019-01-05T11:40:24.455" v="377" actId="1582"/>
          <ac:spMkLst>
            <pc:docMk/>
            <pc:sldMk cId="4174345218" sldId="397"/>
            <ac:spMk id="12" creationId="{A08CCCE6-CD98-4A89-BC99-763DB9109610}"/>
          </ac:spMkLst>
        </pc:spChg>
        <pc:spChg chg="mod">
          <ac:chgData name="Kelly Pierpoint" userId="3abd6744-e963-43b0-896c-084c3015026c" providerId="ADAL" clId="{057581CC-6D01-4A25-9826-C2D605C67685}" dt="2019-01-05T11:40:24.455" v="377" actId="1582"/>
          <ac:spMkLst>
            <pc:docMk/>
            <pc:sldMk cId="4174345218" sldId="397"/>
            <ac:spMk id="13" creationId="{5C23D44A-0AD8-4D34-B681-6B592EE8ED18}"/>
          </ac:spMkLst>
        </pc:spChg>
        <pc:spChg chg="mod">
          <ac:chgData name="Kelly Pierpoint" userId="3abd6744-e963-43b0-896c-084c3015026c" providerId="ADAL" clId="{057581CC-6D01-4A25-9826-C2D605C67685}" dt="2019-01-05T11:40:24.455" v="377" actId="1582"/>
          <ac:spMkLst>
            <pc:docMk/>
            <pc:sldMk cId="4174345218" sldId="397"/>
            <ac:spMk id="14" creationId="{3D8C3688-F614-42F4-B586-8F6AE5AE1595}"/>
          </ac:spMkLst>
        </pc:spChg>
      </pc:sldChg>
      <pc:sldChg chg="add">
        <pc:chgData name="Kelly Pierpoint" userId="3abd6744-e963-43b0-896c-084c3015026c" providerId="ADAL" clId="{057581CC-6D01-4A25-9826-C2D605C67685}" dt="2019-01-05T11:42:15.069" v="410"/>
        <pc:sldMkLst>
          <pc:docMk/>
          <pc:sldMk cId="3406936976" sldId="398"/>
        </pc:sldMkLst>
      </pc:sldChg>
      <pc:sldChg chg="modSp add">
        <pc:chgData name="Kelly Pierpoint" userId="3abd6744-e963-43b0-896c-084c3015026c" providerId="ADAL" clId="{057581CC-6D01-4A25-9826-C2D605C67685}" dt="2019-01-05T11:54:15.535" v="480" actId="120"/>
        <pc:sldMkLst>
          <pc:docMk/>
          <pc:sldMk cId="835604229" sldId="399"/>
        </pc:sldMkLst>
        <pc:spChg chg="mod">
          <ac:chgData name="Kelly Pierpoint" userId="3abd6744-e963-43b0-896c-084c3015026c" providerId="ADAL" clId="{057581CC-6D01-4A25-9826-C2D605C67685}" dt="2019-01-05T11:54:15.535" v="480" actId="120"/>
          <ac:spMkLst>
            <pc:docMk/>
            <pc:sldMk cId="835604229" sldId="399"/>
            <ac:spMk id="19" creationId="{5252A847-DE45-4FA3-A1F8-EEBEB845FF8E}"/>
          </ac:spMkLst>
        </pc:spChg>
      </pc:sldChg>
      <pc:sldChg chg="addSp modSp add">
        <pc:chgData name="Kelly Pierpoint" userId="3abd6744-e963-43b0-896c-084c3015026c" providerId="ADAL" clId="{057581CC-6D01-4A25-9826-C2D605C67685}" dt="2019-01-15T12:10:10.498" v="562" actId="20577"/>
        <pc:sldMkLst>
          <pc:docMk/>
          <pc:sldMk cId="123032054" sldId="401"/>
        </pc:sldMkLst>
        <pc:spChg chg="mod">
          <ac:chgData name="Kelly Pierpoint" userId="3abd6744-e963-43b0-896c-084c3015026c" providerId="ADAL" clId="{057581CC-6D01-4A25-9826-C2D605C67685}" dt="2019-01-15T12:10:10.498" v="562" actId="20577"/>
          <ac:spMkLst>
            <pc:docMk/>
            <pc:sldMk cId="123032054" sldId="401"/>
            <ac:spMk id="19" creationId="{5252A847-DE45-4FA3-A1F8-EEBEB845FF8E}"/>
          </ac:spMkLst>
        </pc:spChg>
        <pc:grpChg chg="add mod">
          <ac:chgData name="Kelly Pierpoint" userId="3abd6744-e963-43b0-896c-084c3015026c" providerId="ADAL" clId="{057581CC-6D01-4A25-9826-C2D605C67685}" dt="2019-01-15T12:09:10.564" v="527" actId="1076"/>
          <ac:grpSpMkLst>
            <pc:docMk/>
            <pc:sldMk cId="123032054" sldId="401"/>
            <ac:grpSpMk id="2" creationId="{32097328-86E8-4D2B-93C8-9E17DD3D53BF}"/>
          </ac:grpSpMkLst>
        </pc:grpChg>
        <pc:picChg chg="add mod">
          <ac:chgData name="Kelly Pierpoint" userId="3abd6744-e963-43b0-896c-084c3015026c" providerId="ADAL" clId="{057581CC-6D01-4A25-9826-C2D605C67685}" dt="2019-01-15T12:09:04.428" v="523" actId="164"/>
          <ac:picMkLst>
            <pc:docMk/>
            <pc:sldMk cId="123032054" sldId="401"/>
            <ac:picMk id="6" creationId="{BF0D764A-9F44-4DCF-961E-2D6F57C2CEA5}"/>
          </ac:picMkLst>
        </pc:picChg>
        <pc:picChg chg="add mod">
          <ac:chgData name="Kelly Pierpoint" userId="3abd6744-e963-43b0-896c-084c3015026c" providerId="ADAL" clId="{057581CC-6D01-4A25-9826-C2D605C67685}" dt="2019-01-15T12:09:04.428" v="523" actId="164"/>
          <ac:picMkLst>
            <pc:docMk/>
            <pc:sldMk cId="123032054" sldId="401"/>
            <ac:picMk id="9" creationId="{472FCC09-3E55-4F18-B70C-1B459C731B17}"/>
          </ac:picMkLst>
        </pc:picChg>
        <pc:picChg chg="add mod">
          <ac:chgData name="Kelly Pierpoint" userId="3abd6744-e963-43b0-896c-084c3015026c" providerId="ADAL" clId="{057581CC-6D01-4A25-9826-C2D605C67685}" dt="2019-01-15T12:09:04.428" v="523" actId="164"/>
          <ac:picMkLst>
            <pc:docMk/>
            <pc:sldMk cId="123032054" sldId="401"/>
            <ac:picMk id="10" creationId="{D217E32D-1529-4B4D-945B-6C202F9E92FA}"/>
          </ac:picMkLst>
        </pc:picChg>
        <pc:picChg chg="add mod">
          <ac:chgData name="Kelly Pierpoint" userId="3abd6744-e963-43b0-896c-084c3015026c" providerId="ADAL" clId="{057581CC-6D01-4A25-9826-C2D605C67685}" dt="2019-01-15T12:09:04.428" v="523" actId="164"/>
          <ac:picMkLst>
            <pc:docMk/>
            <pc:sldMk cId="123032054" sldId="401"/>
            <ac:picMk id="11" creationId="{2BAAAF47-65E5-4B84-B895-71D88A923AD6}"/>
          </ac:picMkLst>
        </pc:picChg>
        <pc:picChg chg="add mod">
          <ac:chgData name="Kelly Pierpoint" userId="3abd6744-e963-43b0-896c-084c3015026c" providerId="ADAL" clId="{057581CC-6D01-4A25-9826-C2D605C67685}" dt="2019-01-15T12:09:04.428" v="523" actId="164"/>
          <ac:picMkLst>
            <pc:docMk/>
            <pc:sldMk cId="123032054" sldId="401"/>
            <ac:picMk id="12" creationId="{77240622-7389-495F-92C6-9031DBB80783}"/>
          </ac:picMkLst>
        </pc:picChg>
        <pc:picChg chg="add mod">
          <ac:chgData name="Kelly Pierpoint" userId="3abd6744-e963-43b0-896c-084c3015026c" providerId="ADAL" clId="{057581CC-6D01-4A25-9826-C2D605C67685}" dt="2019-01-15T12:09:04.428" v="523" actId="164"/>
          <ac:picMkLst>
            <pc:docMk/>
            <pc:sldMk cId="123032054" sldId="401"/>
            <ac:picMk id="13" creationId="{97D42288-E56D-4E63-B318-F649E9A2A233}"/>
          </ac:picMkLst>
        </pc:picChg>
        <pc:picChg chg="add mod">
          <ac:chgData name="Kelly Pierpoint" userId="3abd6744-e963-43b0-896c-084c3015026c" providerId="ADAL" clId="{057581CC-6D01-4A25-9826-C2D605C67685}" dt="2019-01-15T12:09:04.428" v="523" actId="164"/>
          <ac:picMkLst>
            <pc:docMk/>
            <pc:sldMk cId="123032054" sldId="401"/>
            <ac:picMk id="14" creationId="{8F6DE547-CD17-4D98-87E1-09EB9D5C2D7B}"/>
          </ac:picMkLst>
        </pc:picChg>
        <pc:picChg chg="add mod">
          <ac:chgData name="Kelly Pierpoint" userId="3abd6744-e963-43b0-896c-084c3015026c" providerId="ADAL" clId="{057581CC-6D01-4A25-9826-C2D605C67685}" dt="2019-01-15T12:09:04.428" v="523" actId="164"/>
          <ac:picMkLst>
            <pc:docMk/>
            <pc:sldMk cId="123032054" sldId="401"/>
            <ac:picMk id="15" creationId="{DC77C96C-E0BA-4E83-81B1-5478F4B14A3B}"/>
          </ac:picMkLst>
        </pc:picChg>
        <pc:picChg chg="add mod">
          <ac:chgData name="Kelly Pierpoint" userId="3abd6744-e963-43b0-896c-084c3015026c" providerId="ADAL" clId="{057581CC-6D01-4A25-9826-C2D605C67685}" dt="2019-01-15T12:09:04.428" v="523" actId="164"/>
          <ac:picMkLst>
            <pc:docMk/>
            <pc:sldMk cId="123032054" sldId="401"/>
            <ac:picMk id="16" creationId="{4958CD72-4670-4FBB-B787-A81FECA3D189}"/>
          </ac:picMkLst>
        </pc:picChg>
        <pc:picChg chg="add mod">
          <ac:chgData name="Kelly Pierpoint" userId="3abd6744-e963-43b0-896c-084c3015026c" providerId="ADAL" clId="{057581CC-6D01-4A25-9826-C2D605C67685}" dt="2019-01-15T12:09:04.428" v="523" actId="164"/>
          <ac:picMkLst>
            <pc:docMk/>
            <pc:sldMk cId="123032054" sldId="401"/>
            <ac:picMk id="17" creationId="{BB3C1935-8101-465F-A7E9-D872C71BBAAA}"/>
          </ac:picMkLst>
        </pc:picChg>
        <pc:picChg chg="add mod">
          <ac:chgData name="Kelly Pierpoint" userId="3abd6744-e963-43b0-896c-084c3015026c" providerId="ADAL" clId="{057581CC-6D01-4A25-9826-C2D605C67685}" dt="2019-01-15T12:09:04.428" v="523" actId="164"/>
          <ac:picMkLst>
            <pc:docMk/>
            <pc:sldMk cId="123032054" sldId="401"/>
            <ac:picMk id="20" creationId="{16FE6E68-7BA2-4C72-9B04-695270B144D5}"/>
          </ac:picMkLst>
        </pc:picChg>
        <pc:picChg chg="add mod">
          <ac:chgData name="Kelly Pierpoint" userId="3abd6744-e963-43b0-896c-084c3015026c" providerId="ADAL" clId="{057581CC-6D01-4A25-9826-C2D605C67685}" dt="2019-01-15T12:09:04.428" v="523" actId="164"/>
          <ac:picMkLst>
            <pc:docMk/>
            <pc:sldMk cId="123032054" sldId="401"/>
            <ac:picMk id="21" creationId="{35F8FB67-0FE8-4C98-A563-5E673A8F0FBB}"/>
          </ac:picMkLst>
        </pc:picChg>
        <pc:picChg chg="add mod">
          <ac:chgData name="Kelly Pierpoint" userId="3abd6744-e963-43b0-896c-084c3015026c" providerId="ADAL" clId="{057581CC-6D01-4A25-9826-C2D605C67685}" dt="2019-01-15T12:09:04.428" v="523" actId="164"/>
          <ac:picMkLst>
            <pc:docMk/>
            <pc:sldMk cId="123032054" sldId="401"/>
            <ac:picMk id="22" creationId="{106BAC07-F149-441C-B89E-3D183CA9137E}"/>
          </ac:picMkLst>
        </pc:picChg>
        <pc:picChg chg="add mod">
          <ac:chgData name="Kelly Pierpoint" userId="3abd6744-e963-43b0-896c-084c3015026c" providerId="ADAL" clId="{057581CC-6D01-4A25-9826-C2D605C67685}" dt="2019-01-15T12:09:04.428" v="523" actId="164"/>
          <ac:picMkLst>
            <pc:docMk/>
            <pc:sldMk cId="123032054" sldId="401"/>
            <ac:picMk id="23" creationId="{398D85ED-3822-43F9-9B09-3789D50D2796}"/>
          </ac:picMkLst>
        </pc:picChg>
      </pc:sldChg>
      <pc:sldChg chg="addSp modSp add">
        <pc:chgData name="Kelly Pierpoint" userId="3abd6744-e963-43b0-896c-084c3015026c" providerId="ADAL" clId="{057581CC-6D01-4A25-9826-C2D605C67685}" dt="2019-01-15T12:10:12.902" v="563" actId="20577"/>
        <pc:sldMkLst>
          <pc:docMk/>
          <pc:sldMk cId="2483856187" sldId="403"/>
        </pc:sldMkLst>
        <pc:spChg chg="mod">
          <ac:chgData name="Kelly Pierpoint" userId="3abd6744-e963-43b0-896c-084c3015026c" providerId="ADAL" clId="{057581CC-6D01-4A25-9826-C2D605C67685}" dt="2019-01-15T12:10:12.902" v="563" actId="20577"/>
          <ac:spMkLst>
            <pc:docMk/>
            <pc:sldMk cId="2483856187" sldId="403"/>
            <ac:spMk id="19" creationId="{5252A847-DE45-4FA3-A1F8-EEBEB845FF8E}"/>
          </ac:spMkLst>
        </pc:spChg>
        <pc:graphicFrameChg chg="add mod modGraphic">
          <ac:chgData name="Kelly Pierpoint" userId="3abd6744-e963-43b0-896c-084c3015026c" providerId="ADAL" clId="{057581CC-6D01-4A25-9826-C2D605C67685}" dt="2019-01-15T12:09:38.634" v="547" actId="1076"/>
          <ac:graphicFrameMkLst>
            <pc:docMk/>
            <pc:sldMk cId="2483856187" sldId="403"/>
            <ac:graphicFrameMk id="24" creationId="{09C9ACCE-CC8E-41BD-9FE6-01BB5CCA01BC}"/>
          </ac:graphicFrameMkLst>
        </pc:graphicFrameChg>
      </pc:sldChg>
      <pc:sldMasterChg chg="delSldLayout">
        <pc:chgData name="Kelly Pierpoint" userId="3abd6744-e963-43b0-896c-084c3015026c" providerId="ADAL" clId="{057581CC-6D01-4A25-9826-C2D605C67685}" dt="2019-01-15T12:11:06.266" v="615" actId="2696"/>
        <pc:sldMasterMkLst>
          <pc:docMk/>
          <pc:sldMasterMk cId="4252411403" sldId="2147483660"/>
        </pc:sldMasterMkLst>
      </pc:sldMasterChg>
    </pc:docChg>
  </pc:docChgLst>
  <pc:docChgLst>
    <pc:chgData name="Davina Szilvasy" userId="59fb472d-eed4-4f11-9686-c2c8db02a2cd" providerId="ADAL" clId="{46BB8159-FF59-4745-98AD-8F014B12A949}"/>
    <pc:docChg chg="undo modSld">
      <pc:chgData name="Davina Szilvasy" userId="59fb472d-eed4-4f11-9686-c2c8db02a2cd" providerId="ADAL" clId="{46BB8159-FF59-4745-98AD-8F014B12A949}" dt="2019-01-17T10:05:48.995" v="19" actId="3064"/>
      <pc:docMkLst>
        <pc:docMk/>
      </pc:docMkLst>
      <pc:sldChg chg="modSp">
        <pc:chgData name="Davina Szilvasy" userId="59fb472d-eed4-4f11-9686-c2c8db02a2cd" providerId="ADAL" clId="{46BB8159-FF59-4745-98AD-8F014B12A949}" dt="2019-01-17T10:05:48.995" v="19" actId="3064"/>
        <pc:sldMkLst>
          <pc:docMk/>
          <pc:sldMk cId="1071900124" sldId="355"/>
        </pc:sldMkLst>
        <pc:spChg chg="mod">
          <ac:chgData name="Davina Szilvasy" userId="59fb472d-eed4-4f11-9686-c2c8db02a2cd" providerId="ADAL" clId="{46BB8159-FF59-4745-98AD-8F014B12A949}" dt="2019-01-17T10:05:48.995" v="19" actId="3064"/>
          <ac:spMkLst>
            <pc:docMk/>
            <pc:sldMk cId="1071900124" sldId="355"/>
            <ac:spMk id="6" creationId="{262CBF26-782B-442F-8171-3762C29BE53F}"/>
          </ac:spMkLst>
        </pc:spChg>
      </pc:sldChg>
    </pc:docChg>
  </pc:docChgLst>
  <pc:docChgLst>
    <pc:chgData name="Theresa Hodgson" userId="213b339f-9e68-4d61-b6e1-9aa385d3ff46" providerId="ADAL" clId="{CEDF6EAB-48B3-4E8B-B988-15571ECC3495}"/>
    <pc:docChg chg="undo custSel addSld delSld modSld sldOrd">
      <pc:chgData name="Theresa Hodgson" userId="213b339f-9e68-4d61-b6e1-9aa385d3ff46" providerId="ADAL" clId="{CEDF6EAB-48B3-4E8B-B988-15571ECC3495}" dt="2018-11-12T09:51:28.879" v="1697" actId="20577"/>
      <pc:docMkLst>
        <pc:docMk/>
      </pc:docMkLst>
      <pc:sldChg chg="modSp">
        <pc:chgData name="Theresa Hodgson" userId="213b339f-9e68-4d61-b6e1-9aa385d3ff46" providerId="ADAL" clId="{CEDF6EAB-48B3-4E8B-B988-15571ECC3495}" dt="2018-11-12T09:51:28.879" v="1697" actId="20577"/>
        <pc:sldMkLst>
          <pc:docMk/>
          <pc:sldMk cId="2637481266" sldId="256"/>
        </pc:sldMkLst>
        <pc:spChg chg="mod">
          <ac:chgData name="Theresa Hodgson" userId="213b339f-9e68-4d61-b6e1-9aa385d3ff46" providerId="ADAL" clId="{CEDF6EAB-48B3-4E8B-B988-15571ECC3495}" dt="2018-11-09T10:46:34.597" v="72" actId="313"/>
          <ac:spMkLst>
            <pc:docMk/>
            <pc:sldMk cId="2637481266" sldId="256"/>
            <ac:spMk id="7" creationId="{277FDC6C-B99A-4ED8-B341-A52126824B67}"/>
          </ac:spMkLst>
        </pc:spChg>
        <pc:spChg chg="mod">
          <ac:chgData name="Theresa Hodgson" userId="213b339f-9e68-4d61-b6e1-9aa385d3ff46" providerId="ADAL" clId="{CEDF6EAB-48B3-4E8B-B988-15571ECC3495}" dt="2018-11-12T09:51:28.879" v="1697" actId="20577"/>
          <ac:spMkLst>
            <pc:docMk/>
            <pc:sldMk cId="2637481266" sldId="256"/>
            <ac:spMk id="19" creationId="{5252A847-DE45-4FA3-A1F8-EEBEB845FF8E}"/>
          </ac:spMkLst>
        </pc:spChg>
      </pc:sldChg>
      <pc:sldChg chg="addSp delSp modSp">
        <pc:chgData name="Theresa Hodgson" userId="213b339f-9e68-4d61-b6e1-9aa385d3ff46" providerId="ADAL" clId="{CEDF6EAB-48B3-4E8B-B988-15571ECC3495}" dt="2018-11-12T09:50:49.527" v="1641" actId="478"/>
        <pc:sldMkLst>
          <pc:docMk/>
          <pc:sldMk cId="636014570" sldId="314"/>
        </pc:sldMkLst>
        <pc:spChg chg="mod">
          <ac:chgData name="Theresa Hodgson" userId="213b339f-9e68-4d61-b6e1-9aa385d3ff46" providerId="ADAL" clId="{CEDF6EAB-48B3-4E8B-B988-15571ECC3495}" dt="2018-11-09T10:46:37.792" v="76" actId="313"/>
          <ac:spMkLst>
            <pc:docMk/>
            <pc:sldMk cId="636014570" sldId="314"/>
            <ac:spMk id="7" creationId="{84B107DC-B90C-4A45-B422-BA8DE29C2552}"/>
          </ac:spMkLst>
        </pc:spChg>
        <pc:spChg chg="mod">
          <ac:chgData name="Theresa Hodgson" userId="213b339f-9e68-4d61-b6e1-9aa385d3ff46" providerId="ADAL" clId="{CEDF6EAB-48B3-4E8B-B988-15571ECC3495}" dt="2018-11-12T09:50:39.690" v="1637" actId="20577"/>
          <ac:spMkLst>
            <pc:docMk/>
            <pc:sldMk cId="636014570" sldId="314"/>
            <ac:spMk id="19" creationId="{5252A847-DE45-4FA3-A1F8-EEBEB845FF8E}"/>
          </ac:spMkLst>
        </pc:spChg>
        <pc:grpChg chg="add del mod">
          <ac:chgData name="Theresa Hodgson" userId="213b339f-9e68-4d61-b6e1-9aa385d3ff46" providerId="ADAL" clId="{CEDF6EAB-48B3-4E8B-B988-15571ECC3495}" dt="2018-11-12T09:50:49.527" v="1641" actId="478"/>
          <ac:grpSpMkLst>
            <pc:docMk/>
            <pc:sldMk cId="636014570" sldId="314"/>
            <ac:grpSpMk id="12" creationId="{FE902FB6-3A47-41D6-B303-DE3D611642DB}"/>
          </ac:grpSpMkLst>
        </pc:grpChg>
        <pc:graphicFrameChg chg="add del mod">
          <ac:chgData name="Theresa Hodgson" userId="213b339f-9e68-4d61-b6e1-9aa385d3ff46" providerId="ADAL" clId="{CEDF6EAB-48B3-4E8B-B988-15571ECC3495}" dt="2018-11-09T14:38:09.757" v="913"/>
          <ac:graphicFrameMkLst>
            <pc:docMk/>
            <pc:sldMk cId="636014570" sldId="314"/>
            <ac:graphicFrameMk id="6" creationId="{6F19B433-92C4-48A6-B9B0-3CC44A873528}"/>
          </ac:graphicFrameMkLst>
        </pc:graphicFrameChg>
        <pc:graphicFrameChg chg="add del mod">
          <ac:chgData name="Theresa Hodgson" userId="213b339f-9e68-4d61-b6e1-9aa385d3ff46" providerId="ADAL" clId="{CEDF6EAB-48B3-4E8B-B988-15571ECC3495}" dt="2018-11-09T14:38:09.757" v="913"/>
          <ac:graphicFrameMkLst>
            <pc:docMk/>
            <pc:sldMk cId="636014570" sldId="314"/>
            <ac:graphicFrameMk id="9" creationId="{564D615C-C94A-4BD8-AC1A-76FD8009FC18}"/>
          </ac:graphicFrameMkLst>
        </pc:graphicFrameChg>
        <pc:graphicFrameChg chg="add del mod modGraphic">
          <ac:chgData name="Theresa Hodgson" userId="213b339f-9e68-4d61-b6e1-9aa385d3ff46" providerId="ADAL" clId="{CEDF6EAB-48B3-4E8B-B988-15571ECC3495}" dt="2018-11-09T15:11:19.253" v="1209" actId="478"/>
          <ac:graphicFrameMkLst>
            <pc:docMk/>
            <pc:sldMk cId="636014570" sldId="314"/>
            <ac:graphicFrameMk id="10" creationId="{9F100268-57A1-41E4-9633-0AA5D9BED606}"/>
          </ac:graphicFrameMkLst>
        </pc:graphicFrameChg>
        <pc:graphicFrameChg chg="add del mod modGraphic">
          <ac:chgData name="Theresa Hodgson" userId="213b339f-9e68-4d61-b6e1-9aa385d3ff46" providerId="ADAL" clId="{CEDF6EAB-48B3-4E8B-B988-15571ECC3495}" dt="2018-11-12T09:50:47.522" v="1640" actId="478"/>
          <ac:graphicFrameMkLst>
            <pc:docMk/>
            <pc:sldMk cId="636014570" sldId="314"/>
            <ac:graphicFrameMk id="11" creationId="{28C302ED-874F-4694-B213-996C1949D707}"/>
          </ac:graphicFrameMkLst>
        </pc:graphicFrameChg>
        <pc:graphicFrameChg chg="add del mod modGraphic">
          <ac:chgData name="Theresa Hodgson" userId="213b339f-9e68-4d61-b6e1-9aa385d3ff46" providerId="ADAL" clId="{CEDF6EAB-48B3-4E8B-B988-15571ECC3495}" dt="2018-11-12T09:50:45.381" v="1639" actId="478"/>
          <ac:graphicFrameMkLst>
            <pc:docMk/>
            <pc:sldMk cId="636014570" sldId="314"/>
            <ac:graphicFrameMk id="17" creationId="{54B0CF32-C419-4047-8B48-814048F1CC35}"/>
          </ac:graphicFrameMkLst>
        </pc:graphicFrameChg>
      </pc:sldChg>
      <pc:sldChg chg="addSp delSp modSp ord">
        <pc:chgData name="Theresa Hodgson" userId="213b339f-9e68-4d61-b6e1-9aa385d3ff46" providerId="ADAL" clId="{CEDF6EAB-48B3-4E8B-B988-15571ECC3495}" dt="2018-11-12T09:50:17.996" v="1593" actId="6549"/>
        <pc:sldMkLst>
          <pc:docMk/>
          <pc:sldMk cId="1071900124" sldId="355"/>
        </pc:sldMkLst>
        <pc:spChg chg="mod">
          <ac:chgData name="Theresa Hodgson" userId="213b339f-9e68-4d61-b6e1-9aa385d3ff46" providerId="ADAL" clId="{CEDF6EAB-48B3-4E8B-B988-15571ECC3495}" dt="2018-11-09T10:46:38.378" v="77" actId="313"/>
          <ac:spMkLst>
            <pc:docMk/>
            <pc:sldMk cId="1071900124" sldId="355"/>
            <ac:spMk id="7" creationId="{F2267ACB-233E-41BC-B01B-8F3DC45483E4}"/>
          </ac:spMkLst>
        </pc:spChg>
        <pc:spChg chg="mod">
          <ac:chgData name="Theresa Hodgson" userId="213b339f-9e68-4d61-b6e1-9aa385d3ff46" providerId="ADAL" clId="{CEDF6EAB-48B3-4E8B-B988-15571ECC3495}" dt="2018-11-12T09:50:17.996" v="1593" actId="6549"/>
          <ac:spMkLst>
            <pc:docMk/>
            <pc:sldMk cId="1071900124" sldId="355"/>
            <ac:spMk id="19" creationId="{5252A847-DE45-4FA3-A1F8-EEBEB845FF8E}"/>
          </ac:spMkLst>
        </pc:spChg>
        <pc:graphicFrameChg chg="add del mod modGraphic">
          <ac:chgData name="Theresa Hodgson" userId="213b339f-9e68-4d61-b6e1-9aa385d3ff46" providerId="ADAL" clId="{CEDF6EAB-48B3-4E8B-B988-15571ECC3495}" dt="2018-11-12T09:50:16.232" v="1592" actId="478"/>
          <ac:graphicFrameMkLst>
            <pc:docMk/>
            <pc:sldMk cId="1071900124" sldId="355"/>
            <ac:graphicFrameMk id="6" creationId="{4E4E4B99-B3C7-4E8E-9364-4464F849422A}"/>
          </ac:graphicFrameMkLst>
        </pc:graphicFrameChg>
      </pc:sldChg>
      <pc:sldChg chg="addSp delSp modSp">
        <pc:chgData name="Theresa Hodgson" userId="213b339f-9e68-4d61-b6e1-9aa385d3ff46" providerId="ADAL" clId="{CEDF6EAB-48B3-4E8B-B988-15571ECC3495}" dt="2018-11-12T09:50:00.859" v="1583" actId="478"/>
        <pc:sldMkLst>
          <pc:docMk/>
          <pc:sldMk cId="36917022" sldId="360"/>
        </pc:sldMkLst>
        <pc:spChg chg="add del mod">
          <ac:chgData name="Theresa Hodgson" userId="213b339f-9e68-4d61-b6e1-9aa385d3ff46" providerId="ADAL" clId="{CEDF6EAB-48B3-4E8B-B988-15571ECC3495}" dt="2018-11-09T12:26:19.824" v="552" actId="478"/>
          <ac:spMkLst>
            <pc:docMk/>
            <pc:sldMk cId="36917022" sldId="360"/>
            <ac:spMk id="2" creationId="{D368A0D9-8637-48BC-870E-888547FCAE5D}"/>
          </ac:spMkLst>
        </pc:spChg>
        <pc:spChg chg="mod">
          <ac:chgData name="Theresa Hodgson" userId="213b339f-9e68-4d61-b6e1-9aa385d3ff46" providerId="ADAL" clId="{CEDF6EAB-48B3-4E8B-B988-15571ECC3495}" dt="2018-11-09T10:46:37.244" v="75" actId="313"/>
          <ac:spMkLst>
            <pc:docMk/>
            <pc:sldMk cId="36917022" sldId="360"/>
            <ac:spMk id="7" creationId="{B632E459-9B27-4467-B89C-78410207B713}"/>
          </ac:spMkLst>
        </pc:spChg>
        <pc:spChg chg="mod">
          <ac:chgData name="Theresa Hodgson" userId="213b339f-9e68-4d61-b6e1-9aa385d3ff46" providerId="ADAL" clId="{CEDF6EAB-48B3-4E8B-B988-15571ECC3495}" dt="2018-11-12T09:49:56.995" v="1582" actId="6549"/>
          <ac:spMkLst>
            <pc:docMk/>
            <pc:sldMk cId="36917022" sldId="360"/>
            <ac:spMk id="19" creationId="{5252A847-DE45-4FA3-A1F8-EEBEB845FF8E}"/>
          </ac:spMkLst>
        </pc:spChg>
        <pc:graphicFrameChg chg="add del mod modGraphic">
          <ac:chgData name="Theresa Hodgson" userId="213b339f-9e68-4d61-b6e1-9aa385d3ff46" providerId="ADAL" clId="{CEDF6EAB-48B3-4E8B-B988-15571ECC3495}" dt="2018-11-09T12:21:28.410" v="507" actId="478"/>
          <ac:graphicFrameMkLst>
            <pc:docMk/>
            <pc:sldMk cId="36917022" sldId="360"/>
            <ac:graphicFrameMk id="9" creationId="{E67ED280-B8ED-4E03-A5A5-F3D7CC7D3D7F}"/>
          </ac:graphicFrameMkLst>
        </pc:graphicFrameChg>
        <pc:graphicFrameChg chg="add del mod modGraphic">
          <ac:chgData name="Theresa Hodgson" userId="213b339f-9e68-4d61-b6e1-9aa385d3ff46" providerId="ADAL" clId="{CEDF6EAB-48B3-4E8B-B988-15571ECC3495}" dt="2018-11-09T14:34:28.923" v="848" actId="478"/>
          <ac:graphicFrameMkLst>
            <pc:docMk/>
            <pc:sldMk cId="36917022" sldId="360"/>
            <ac:graphicFrameMk id="10" creationId="{705F366F-F49B-4CE5-B745-DCE0A33E6C15}"/>
          </ac:graphicFrameMkLst>
        </pc:graphicFrameChg>
        <pc:graphicFrameChg chg="add del mod modGraphic">
          <ac:chgData name="Theresa Hodgson" userId="213b339f-9e68-4d61-b6e1-9aa385d3ff46" providerId="ADAL" clId="{CEDF6EAB-48B3-4E8B-B988-15571ECC3495}" dt="2018-11-12T09:50:00.859" v="1583" actId="478"/>
          <ac:graphicFrameMkLst>
            <pc:docMk/>
            <pc:sldMk cId="36917022" sldId="360"/>
            <ac:graphicFrameMk id="11" creationId="{D5242800-5D10-4C2B-994E-5F7DFF3809A7}"/>
          </ac:graphicFrameMkLst>
        </pc:graphicFrameChg>
      </pc:sldChg>
      <pc:sldChg chg="modSp add">
        <pc:chgData name="Theresa Hodgson" userId="213b339f-9e68-4d61-b6e1-9aa385d3ff46" providerId="ADAL" clId="{CEDF6EAB-48B3-4E8B-B988-15571ECC3495}" dt="2018-11-12T09:49:42.405" v="1576" actId="6549"/>
        <pc:sldMkLst>
          <pc:docMk/>
          <pc:sldMk cId="1669721746" sldId="365"/>
        </pc:sldMkLst>
        <pc:spChg chg="mod">
          <ac:chgData name="Theresa Hodgson" userId="213b339f-9e68-4d61-b6e1-9aa385d3ff46" providerId="ADAL" clId="{CEDF6EAB-48B3-4E8B-B988-15571ECC3495}" dt="2018-11-12T09:49:42.405" v="1576" actId="6549"/>
          <ac:spMkLst>
            <pc:docMk/>
            <pc:sldMk cId="1669721746" sldId="365"/>
            <ac:spMk id="19" creationId="{5252A847-DE45-4FA3-A1F8-EEBEB845FF8E}"/>
          </ac:spMkLst>
        </pc:spChg>
      </pc:sldChg>
    </pc:docChg>
  </pc:docChgLst>
  <pc:docChgLst>
    <pc:chgData name="Ashleigh Sobol" userId="8430f2a2-602f-4dde-a79b-412efd9dd8bf" providerId="ADAL" clId="{314E36DF-02F4-4957-B175-8AD4C9F6E04E}"/>
  </pc:docChgLst>
  <pc:docChgLst>
    <pc:chgData name="Louise Pezzaioli" userId="360b41a0-b242-48d2-b707-f5fa57585d53" providerId="ADAL" clId="{110B500B-50D3-4D08-A92C-3775FF99F514}"/>
    <pc:docChg chg="undo custSel addSld delSld modSld">
      <pc:chgData name="Louise Pezzaioli" userId="360b41a0-b242-48d2-b707-f5fa57585d53" providerId="ADAL" clId="{110B500B-50D3-4D08-A92C-3775FF99F514}" dt="2019-01-18T17:22:37.334" v="298" actId="207"/>
      <pc:docMkLst>
        <pc:docMk/>
      </pc:docMkLst>
      <pc:sldChg chg="addSp delSp modSp">
        <pc:chgData name="Louise Pezzaioli" userId="360b41a0-b242-48d2-b707-f5fa57585d53" providerId="ADAL" clId="{110B500B-50D3-4D08-A92C-3775FF99F514}" dt="2019-01-18T17:19:56.442" v="97" actId="20577"/>
        <pc:sldMkLst>
          <pc:docMk/>
          <pc:sldMk cId="636014570" sldId="314"/>
        </pc:sldMkLst>
        <pc:spChg chg="del">
          <ac:chgData name="Louise Pezzaioli" userId="360b41a0-b242-48d2-b707-f5fa57585d53" providerId="ADAL" clId="{110B500B-50D3-4D08-A92C-3775FF99F514}" dt="2019-01-18T17:17:13.983" v="3" actId="478"/>
          <ac:spMkLst>
            <pc:docMk/>
            <pc:sldMk cId="636014570" sldId="314"/>
            <ac:spMk id="6" creationId="{34337AE9-A9B0-4EFD-A500-787F26081721}"/>
          </ac:spMkLst>
        </pc:spChg>
        <pc:spChg chg="del">
          <ac:chgData name="Louise Pezzaioli" userId="360b41a0-b242-48d2-b707-f5fa57585d53" providerId="ADAL" clId="{110B500B-50D3-4D08-A92C-3775FF99F514}" dt="2019-01-18T17:17:13.983" v="3" actId="478"/>
          <ac:spMkLst>
            <pc:docMk/>
            <pc:sldMk cId="636014570" sldId="314"/>
            <ac:spMk id="9" creationId="{3AB82181-4B36-4CC7-8FC1-B5255834178A}"/>
          </ac:spMkLst>
        </pc:spChg>
        <pc:spChg chg="del">
          <ac:chgData name="Louise Pezzaioli" userId="360b41a0-b242-48d2-b707-f5fa57585d53" providerId="ADAL" clId="{110B500B-50D3-4D08-A92C-3775FF99F514}" dt="2019-01-18T17:17:13.983" v="3" actId="478"/>
          <ac:spMkLst>
            <pc:docMk/>
            <pc:sldMk cId="636014570" sldId="314"/>
            <ac:spMk id="12" creationId="{00613D58-7DD0-4B1B-B481-3F642B40AA98}"/>
          </ac:spMkLst>
        </pc:spChg>
        <pc:spChg chg="del">
          <ac:chgData name="Louise Pezzaioli" userId="360b41a0-b242-48d2-b707-f5fa57585d53" providerId="ADAL" clId="{110B500B-50D3-4D08-A92C-3775FF99F514}" dt="2019-01-18T17:17:13.983" v="3" actId="478"/>
          <ac:spMkLst>
            <pc:docMk/>
            <pc:sldMk cId="636014570" sldId="314"/>
            <ac:spMk id="13" creationId="{489D5417-6856-45FC-B532-DAD95985E4DA}"/>
          </ac:spMkLst>
        </pc:spChg>
        <pc:spChg chg="del">
          <ac:chgData name="Louise Pezzaioli" userId="360b41a0-b242-48d2-b707-f5fa57585d53" providerId="ADAL" clId="{110B500B-50D3-4D08-A92C-3775FF99F514}" dt="2019-01-18T17:17:13.983" v="3" actId="478"/>
          <ac:spMkLst>
            <pc:docMk/>
            <pc:sldMk cId="636014570" sldId="314"/>
            <ac:spMk id="14" creationId="{7CB0E41D-D2C7-427E-8CB7-DC02DFA48ECF}"/>
          </ac:spMkLst>
        </pc:spChg>
        <pc:spChg chg="del">
          <ac:chgData name="Louise Pezzaioli" userId="360b41a0-b242-48d2-b707-f5fa57585d53" providerId="ADAL" clId="{110B500B-50D3-4D08-A92C-3775FF99F514}" dt="2019-01-18T17:17:13.983" v="3" actId="478"/>
          <ac:spMkLst>
            <pc:docMk/>
            <pc:sldMk cId="636014570" sldId="314"/>
            <ac:spMk id="15" creationId="{F5E517B6-17CD-4699-90DB-259FD1BC76F0}"/>
          </ac:spMkLst>
        </pc:spChg>
        <pc:spChg chg="add mod">
          <ac:chgData name="Louise Pezzaioli" userId="360b41a0-b242-48d2-b707-f5fa57585d53" providerId="ADAL" clId="{110B500B-50D3-4D08-A92C-3775FF99F514}" dt="2019-01-18T17:17:57.261" v="28" actId="403"/>
          <ac:spMkLst>
            <pc:docMk/>
            <pc:sldMk cId="636014570" sldId="314"/>
            <ac:spMk id="16" creationId="{25DE24F5-5A34-4F27-BF28-D6863C194C17}"/>
          </ac:spMkLst>
        </pc:spChg>
        <pc:spChg chg="add mod">
          <ac:chgData name="Louise Pezzaioli" userId="360b41a0-b242-48d2-b707-f5fa57585d53" providerId="ADAL" clId="{110B500B-50D3-4D08-A92C-3775FF99F514}" dt="2019-01-18T17:19:32.031" v="74" actId="20577"/>
          <ac:spMkLst>
            <pc:docMk/>
            <pc:sldMk cId="636014570" sldId="314"/>
            <ac:spMk id="17" creationId="{F6518FC2-913C-411B-98C1-39918C2C825E}"/>
          </ac:spMkLst>
        </pc:spChg>
        <pc:spChg chg="mod">
          <ac:chgData name="Louise Pezzaioli" userId="360b41a0-b242-48d2-b707-f5fa57585d53" providerId="ADAL" clId="{110B500B-50D3-4D08-A92C-3775FF99F514}" dt="2019-01-18T17:17:18.331" v="5" actId="20577"/>
          <ac:spMkLst>
            <pc:docMk/>
            <pc:sldMk cId="636014570" sldId="314"/>
            <ac:spMk id="19" creationId="{5252A847-DE45-4FA3-A1F8-EEBEB845FF8E}"/>
          </ac:spMkLst>
        </pc:spChg>
        <pc:spChg chg="add mod">
          <ac:chgData name="Louise Pezzaioli" userId="360b41a0-b242-48d2-b707-f5fa57585d53" providerId="ADAL" clId="{110B500B-50D3-4D08-A92C-3775FF99F514}" dt="2019-01-18T17:17:57.261" v="28" actId="403"/>
          <ac:spMkLst>
            <pc:docMk/>
            <pc:sldMk cId="636014570" sldId="314"/>
            <ac:spMk id="22" creationId="{C065CAA3-10CC-4953-8907-25ABE3A33C67}"/>
          </ac:spMkLst>
        </pc:spChg>
        <pc:spChg chg="add mod">
          <ac:chgData name="Louise Pezzaioli" userId="360b41a0-b242-48d2-b707-f5fa57585d53" providerId="ADAL" clId="{110B500B-50D3-4D08-A92C-3775FF99F514}" dt="2019-01-18T17:19:56.442" v="97" actId="20577"/>
          <ac:spMkLst>
            <pc:docMk/>
            <pc:sldMk cId="636014570" sldId="314"/>
            <ac:spMk id="23" creationId="{295A6430-A246-45B8-A0B3-07F27D3B2B7D}"/>
          </ac:spMkLst>
        </pc:spChg>
        <pc:spChg chg="add mod">
          <ac:chgData name="Louise Pezzaioli" userId="360b41a0-b242-48d2-b707-f5fa57585d53" providerId="ADAL" clId="{110B500B-50D3-4D08-A92C-3775FF99F514}" dt="2019-01-18T17:19:43.859" v="87" actId="20577"/>
          <ac:spMkLst>
            <pc:docMk/>
            <pc:sldMk cId="636014570" sldId="314"/>
            <ac:spMk id="24" creationId="{917F2FFE-24F4-40A6-92CF-B971042B2E2C}"/>
          </ac:spMkLst>
        </pc:spChg>
        <pc:spChg chg="add mod">
          <ac:chgData name="Louise Pezzaioli" userId="360b41a0-b242-48d2-b707-f5fa57585d53" providerId="ADAL" clId="{110B500B-50D3-4D08-A92C-3775FF99F514}" dt="2019-01-18T17:19:52.865" v="94" actId="20577"/>
          <ac:spMkLst>
            <pc:docMk/>
            <pc:sldMk cId="636014570" sldId="314"/>
            <ac:spMk id="25" creationId="{D326EE8F-FE1C-43CA-A996-038BF7ABDE83}"/>
          </ac:spMkLst>
        </pc:spChg>
        <pc:spChg chg="add mod">
          <ac:chgData name="Louise Pezzaioli" userId="360b41a0-b242-48d2-b707-f5fa57585d53" providerId="ADAL" clId="{110B500B-50D3-4D08-A92C-3775FF99F514}" dt="2019-01-18T17:19:39.264" v="82" actId="20577"/>
          <ac:spMkLst>
            <pc:docMk/>
            <pc:sldMk cId="636014570" sldId="314"/>
            <ac:spMk id="26" creationId="{4796E84A-691A-43ED-9A02-B8C17D308F93}"/>
          </ac:spMkLst>
        </pc:spChg>
        <pc:spChg chg="add mod">
          <ac:chgData name="Louise Pezzaioli" userId="360b41a0-b242-48d2-b707-f5fa57585d53" providerId="ADAL" clId="{110B500B-50D3-4D08-A92C-3775FF99F514}" dt="2019-01-18T17:19:50.772" v="92" actId="20577"/>
          <ac:spMkLst>
            <pc:docMk/>
            <pc:sldMk cId="636014570" sldId="314"/>
            <ac:spMk id="27" creationId="{D122DBA2-C450-4B52-B8A2-17927BF30CC1}"/>
          </ac:spMkLst>
        </pc:spChg>
        <pc:grpChg chg="add mod">
          <ac:chgData name="Louise Pezzaioli" userId="360b41a0-b242-48d2-b707-f5fa57585d53" providerId="ADAL" clId="{110B500B-50D3-4D08-A92C-3775FF99F514}" dt="2019-01-18T17:18:43.704" v="66" actId="1035"/>
          <ac:grpSpMkLst>
            <pc:docMk/>
            <pc:sldMk cId="636014570" sldId="314"/>
            <ac:grpSpMk id="2" creationId="{EEDAC44E-6F78-434A-BB49-7025551FCD8D}"/>
          </ac:grpSpMkLst>
        </pc:grpChg>
        <pc:grpChg chg="add mod">
          <ac:chgData name="Louise Pezzaioli" userId="360b41a0-b242-48d2-b707-f5fa57585d53" providerId="ADAL" clId="{110B500B-50D3-4D08-A92C-3775FF99F514}" dt="2019-01-18T17:18:30.676" v="60" actId="1076"/>
          <ac:grpSpMkLst>
            <pc:docMk/>
            <pc:sldMk cId="636014570" sldId="314"/>
            <ac:grpSpMk id="4" creationId="{5A10A6F1-4A32-40DC-8F5B-F4D103AD8F8D}"/>
          </ac:grpSpMkLst>
        </pc:grpChg>
        <pc:graphicFrameChg chg="del">
          <ac:chgData name="Louise Pezzaioli" userId="360b41a0-b242-48d2-b707-f5fa57585d53" providerId="ADAL" clId="{110B500B-50D3-4D08-A92C-3775FF99F514}" dt="2019-01-18T17:17:16.541" v="4" actId="478"/>
          <ac:graphicFrameMkLst>
            <pc:docMk/>
            <pc:sldMk cId="636014570" sldId="314"/>
            <ac:graphicFrameMk id="3" creationId="{CB61F6B0-1040-4AEC-B51F-C95006FD4318}"/>
          </ac:graphicFrameMkLst>
        </pc:graphicFrameChg>
        <pc:cxnChg chg="del">
          <ac:chgData name="Louise Pezzaioli" userId="360b41a0-b242-48d2-b707-f5fa57585d53" providerId="ADAL" clId="{110B500B-50D3-4D08-A92C-3775FF99F514}" dt="2019-01-18T17:17:13.983" v="3" actId="478"/>
          <ac:cxnSpMkLst>
            <pc:docMk/>
            <pc:sldMk cId="636014570" sldId="314"/>
            <ac:cxnSpMk id="10" creationId="{84E2F27C-59AB-4983-BFC2-5C909BB60127}"/>
          </ac:cxnSpMkLst>
        </pc:cxnChg>
        <pc:cxnChg chg="del">
          <ac:chgData name="Louise Pezzaioli" userId="360b41a0-b242-48d2-b707-f5fa57585d53" providerId="ADAL" clId="{110B500B-50D3-4D08-A92C-3775FF99F514}" dt="2019-01-18T17:17:13.983" v="3" actId="478"/>
          <ac:cxnSpMkLst>
            <pc:docMk/>
            <pc:sldMk cId="636014570" sldId="314"/>
            <ac:cxnSpMk id="11" creationId="{F33C4395-0C56-4C53-A759-875150701690}"/>
          </ac:cxnSpMkLst>
        </pc:cxnChg>
        <pc:cxnChg chg="add mod">
          <ac:chgData name="Louise Pezzaioli" userId="360b41a0-b242-48d2-b707-f5fa57585d53" providerId="ADAL" clId="{110B500B-50D3-4D08-A92C-3775FF99F514}" dt="2019-01-18T17:17:50.102" v="9" actId="164"/>
          <ac:cxnSpMkLst>
            <pc:docMk/>
            <pc:sldMk cId="636014570" sldId="314"/>
            <ac:cxnSpMk id="20" creationId="{0E72D928-19AE-41CC-A5C8-0B67BDEA57F8}"/>
          </ac:cxnSpMkLst>
        </pc:cxnChg>
        <pc:cxnChg chg="add mod">
          <ac:chgData name="Louise Pezzaioli" userId="360b41a0-b242-48d2-b707-f5fa57585d53" providerId="ADAL" clId="{110B500B-50D3-4D08-A92C-3775FF99F514}" dt="2019-01-18T17:17:50.102" v="9" actId="164"/>
          <ac:cxnSpMkLst>
            <pc:docMk/>
            <pc:sldMk cId="636014570" sldId="314"/>
            <ac:cxnSpMk id="21" creationId="{2C01FA80-24FC-4F12-A360-B91E47A888F0}"/>
          </ac:cxnSpMkLst>
        </pc:cxnChg>
      </pc:sldChg>
      <pc:sldChg chg="modSp add">
        <pc:chgData name="Louise Pezzaioli" userId="360b41a0-b242-48d2-b707-f5fa57585d53" providerId="ADAL" clId="{110B500B-50D3-4D08-A92C-3775FF99F514}" dt="2019-01-18T17:20:40.564" v="137" actId="20577"/>
        <pc:sldMkLst>
          <pc:docMk/>
          <pc:sldMk cId="1677036905" sldId="406"/>
        </pc:sldMkLst>
        <pc:spChg chg="mod">
          <ac:chgData name="Louise Pezzaioli" userId="360b41a0-b242-48d2-b707-f5fa57585d53" providerId="ADAL" clId="{110B500B-50D3-4D08-A92C-3775FF99F514}" dt="2019-01-18T17:20:40.564" v="137" actId="20577"/>
          <ac:spMkLst>
            <pc:docMk/>
            <pc:sldMk cId="1677036905" sldId="406"/>
            <ac:spMk id="19" creationId="{5252A847-DE45-4FA3-A1F8-EEBEB845FF8E}"/>
          </ac:spMkLst>
        </pc:spChg>
        <pc:spChg chg="mod">
          <ac:chgData name="Louise Pezzaioli" userId="360b41a0-b242-48d2-b707-f5fa57585d53" providerId="ADAL" clId="{110B500B-50D3-4D08-A92C-3775FF99F514}" dt="2019-01-18T17:20:14.586" v="101" actId="208"/>
          <ac:spMkLst>
            <pc:docMk/>
            <pc:sldMk cId="1677036905" sldId="406"/>
            <ac:spMk id="23" creationId="{295A6430-A246-45B8-A0B3-07F27D3B2B7D}"/>
          </ac:spMkLst>
        </pc:spChg>
        <pc:spChg chg="mod">
          <ac:chgData name="Louise Pezzaioli" userId="360b41a0-b242-48d2-b707-f5fa57585d53" providerId="ADAL" clId="{110B500B-50D3-4D08-A92C-3775FF99F514}" dt="2019-01-18T17:20:25.131" v="103" actId="207"/>
          <ac:spMkLst>
            <pc:docMk/>
            <pc:sldMk cId="1677036905" sldId="406"/>
            <ac:spMk id="24" creationId="{917F2FFE-24F4-40A6-92CF-B971042B2E2C}"/>
          </ac:spMkLst>
        </pc:spChg>
        <pc:spChg chg="mod">
          <ac:chgData name="Louise Pezzaioli" userId="360b41a0-b242-48d2-b707-f5fa57585d53" providerId="ADAL" clId="{110B500B-50D3-4D08-A92C-3775FF99F514}" dt="2019-01-18T17:20:25.131" v="103" actId="207"/>
          <ac:spMkLst>
            <pc:docMk/>
            <pc:sldMk cId="1677036905" sldId="406"/>
            <ac:spMk id="25" creationId="{D326EE8F-FE1C-43CA-A996-038BF7ABDE83}"/>
          </ac:spMkLst>
        </pc:spChg>
        <pc:spChg chg="mod">
          <ac:chgData name="Louise Pezzaioli" userId="360b41a0-b242-48d2-b707-f5fa57585d53" providerId="ADAL" clId="{110B500B-50D3-4D08-A92C-3775FF99F514}" dt="2019-01-18T17:20:25.131" v="103" actId="207"/>
          <ac:spMkLst>
            <pc:docMk/>
            <pc:sldMk cId="1677036905" sldId="406"/>
            <ac:spMk id="26" creationId="{4796E84A-691A-43ED-9A02-B8C17D308F93}"/>
          </ac:spMkLst>
        </pc:spChg>
        <pc:spChg chg="mod">
          <ac:chgData name="Louise Pezzaioli" userId="360b41a0-b242-48d2-b707-f5fa57585d53" providerId="ADAL" clId="{110B500B-50D3-4D08-A92C-3775FF99F514}" dt="2019-01-18T17:20:25.131" v="103" actId="207"/>
          <ac:spMkLst>
            <pc:docMk/>
            <pc:sldMk cId="1677036905" sldId="406"/>
            <ac:spMk id="27" creationId="{D122DBA2-C450-4B52-B8A2-17927BF30CC1}"/>
          </ac:spMkLst>
        </pc:spChg>
      </pc:sldChg>
      <pc:sldChg chg="modSp add">
        <pc:chgData name="Louise Pezzaioli" userId="360b41a0-b242-48d2-b707-f5fa57585d53" providerId="ADAL" clId="{110B500B-50D3-4D08-A92C-3775FF99F514}" dt="2019-01-18T17:22:37.334" v="298" actId="207"/>
        <pc:sldMkLst>
          <pc:docMk/>
          <pc:sldMk cId="4254326639" sldId="407"/>
        </pc:sldMkLst>
        <pc:spChg chg="mod">
          <ac:chgData name="Louise Pezzaioli" userId="360b41a0-b242-48d2-b707-f5fa57585d53" providerId="ADAL" clId="{110B500B-50D3-4D08-A92C-3775FF99F514}" dt="2019-01-18T17:22:37.334" v="298" actId="207"/>
          <ac:spMkLst>
            <pc:docMk/>
            <pc:sldMk cId="4254326639" sldId="407"/>
            <ac:spMk id="19" creationId="{5252A847-DE45-4FA3-A1F8-EEBEB845FF8E}"/>
          </ac:spMkLst>
        </pc:spChg>
      </pc:sldChg>
    </pc:docChg>
  </pc:docChgLst>
  <pc:docChgLst>
    <pc:chgData name="Kyle Tidswell-Brown" userId="3518c4a0-5c99-4880-b127-cb60ccf11a39" providerId="ADAL" clId="{125FE62D-86A3-4D34-B52C-499F0FED106C}"/>
    <pc:docChg chg="undo custSel modSld">
      <pc:chgData name="Kyle Tidswell-Brown" userId="3518c4a0-5c99-4880-b127-cb60ccf11a39" providerId="ADAL" clId="{125FE62D-86A3-4D34-B52C-499F0FED106C}" dt="2020-01-29T12:25:07.160" v="110" actId="20577"/>
      <pc:docMkLst>
        <pc:docMk/>
      </pc:docMkLst>
      <pc:sldChg chg="modSp">
        <pc:chgData name="Kyle Tidswell-Brown" userId="3518c4a0-5c99-4880-b127-cb60ccf11a39" providerId="ADAL" clId="{125FE62D-86A3-4D34-B52C-499F0FED106C}" dt="2020-01-29T11:24:57.544" v="3" actId="404"/>
        <pc:sldMkLst>
          <pc:docMk/>
          <pc:sldMk cId="2637481266" sldId="256"/>
        </pc:sldMkLst>
        <pc:spChg chg="mod">
          <ac:chgData name="Kyle Tidswell-Brown" userId="3518c4a0-5c99-4880-b127-cb60ccf11a39" providerId="ADAL" clId="{125FE62D-86A3-4D34-B52C-499F0FED106C}" dt="2020-01-29T11:24:57.544" v="3" actId="404"/>
          <ac:spMkLst>
            <pc:docMk/>
            <pc:sldMk cId="2637481266" sldId="256"/>
            <ac:spMk id="19" creationId="{5252A847-DE45-4FA3-A1F8-EEBEB845FF8E}"/>
          </ac:spMkLst>
        </pc:spChg>
      </pc:sldChg>
      <pc:sldChg chg="modSp">
        <pc:chgData name="Kyle Tidswell-Brown" userId="3518c4a0-5c99-4880-b127-cb60ccf11a39" providerId="ADAL" clId="{125FE62D-86A3-4D34-B52C-499F0FED106C}" dt="2020-01-29T12:25:07.160" v="110" actId="20577"/>
        <pc:sldMkLst>
          <pc:docMk/>
          <pc:sldMk cId="636014570" sldId="314"/>
        </pc:sldMkLst>
        <pc:spChg chg="mod">
          <ac:chgData name="Kyle Tidswell-Brown" userId="3518c4a0-5c99-4880-b127-cb60ccf11a39" providerId="ADAL" clId="{125FE62D-86A3-4D34-B52C-499F0FED106C}" dt="2020-01-29T12:23:42.295" v="87" actId="122"/>
          <ac:spMkLst>
            <pc:docMk/>
            <pc:sldMk cId="636014570" sldId="314"/>
            <ac:spMk id="19" creationId="{5252A847-DE45-4FA3-A1F8-EEBEB845FF8E}"/>
          </ac:spMkLst>
        </pc:spChg>
        <pc:spChg chg="mod">
          <ac:chgData name="Kyle Tidswell-Brown" userId="3518c4a0-5c99-4880-b127-cb60ccf11a39" providerId="ADAL" clId="{125FE62D-86A3-4D34-B52C-499F0FED106C}" dt="2020-01-29T12:25:07.160" v="110" actId="20577"/>
          <ac:spMkLst>
            <pc:docMk/>
            <pc:sldMk cId="636014570" sldId="314"/>
            <ac:spMk id="34" creationId="{8F168B7C-6DA5-4017-AEB6-ECE76DD60D7E}"/>
          </ac:spMkLst>
        </pc:spChg>
        <pc:spChg chg="mod">
          <ac:chgData name="Kyle Tidswell-Brown" userId="3518c4a0-5c99-4880-b127-cb60ccf11a39" providerId="ADAL" clId="{125FE62D-86A3-4D34-B52C-499F0FED106C}" dt="2020-01-29T12:25:05.920" v="109" actId="20577"/>
          <ac:spMkLst>
            <pc:docMk/>
            <pc:sldMk cId="636014570" sldId="314"/>
            <ac:spMk id="36" creationId="{9C74AE11-80CD-45FF-BA8B-AAF2AA4DD71C}"/>
          </ac:spMkLst>
        </pc:spChg>
      </pc:sldChg>
      <pc:sldChg chg="modSp">
        <pc:chgData name="Kyle Tidswell-Brown" userId="3518c4a0-5c99-4880-b127-cb60ccf11a39" providerId="ADAL" clId="{125FE62D-86A3-4D34-B52C-499F0FED106C}" dt="2020-01-29T12:22:26.863" v="70" actId="20577"/>
        <pc:sldMkLst>
          <pc:docMk/>
          <pc:sldMk cId="1071900124" sldId="355"/>
        </pc:sldMkLst>
        <pc:spChg chg="mod">
          <ac:chgData name="Kyle Tidswell-Brown" userId="3518c4a0-5c99-4880-b127-cb60ccf11a39" providerId="ADAL" clId="{125FE62D-86A3-4D34-B52C-499F0FED106C}" dt="2020-01-29T12:22:26.863" v="70" actId="20577"/>
          <ac:spMkLst>
            <pc:docMk/>
            <pc:sldMk cId="1071900124" sldId="355"/>
            <ac:spMk id="19" creationId="{5252A847-DE45-4FA3-A1F8-EEBEB845FF8E}"/>
          </ac:spMkLst>
        </pc:spChg>
      </pc:sldChg>
      <pc:sldChg chg="modSp">
        <pc:chgData name="Kyle Tidswell-Brown" userId="3518c4a0-5c99-4880-b127-cb60ccf11a39" providerId="ADAL" clId="{125FE62D-86A3-4D34-B52C-499F0FED106C}" dt="2020-01-29T11:32:43.611" v="36" actId="20577"/>
        <pc:sldMkLst>
          <pc:docMk/>
          <pc:sldMk cId="2308444024" sldId="395"/>
        </pc:sldMkLst>
        <pc:spChg chg="mod">
          <ac:chgData name="Kyle Tidswell-Brown" userId="3518c4a0-5c99-4880-b127-cb60ccf11a39" providerId="ADAL" clId="{125FE62D-86A3-4D34-B52C-499F0FED106C}" dt="2020-01-29T11:32:43.611" v="36" actId="20577"/>
          <ac:spMkLst>
            <pc:docMk/>
            <pc:sldMk cId="2308444024" sldId="395"/>
            <ac:spMk id="19" creationId="{5252A847-DE45-4FA3-A1F8-EEBEB845FF8E}"/>
          </ac:spMkLst>
        </pc:spChg>
      </pc:sldChg>
      <pc:sldChg chg="modSp">
        <pc:chgData name="Kyle Tidswell-Brown" userId="3518c4a0-5c99-4880-b127-cb60ccf11a39" providerId="ADAL" clId="{125FE62D-86A3-4D34-B52C-499F0FED106C}" dt="2020-01-29T11:28:42.557" v="6" actId="166"/>
        <pc:sldMkLst>
          <pc:docMk/>
          <pc:sldMk cId="835604229" sldId="399"/>
        </pc:sldMkLst>
        <pc:graphicFrameChg chg="ord">
          <ac:chgData name="Kyle Tidswell-Brown" userId="3518c4a0-5c99-4880-b127-cb60ccf11a39" providerId="ADAL" clId="{125FE62D-86A3-4D34-B52C-499F0FED106C}" dt="2020-01-29T11:28:42.557" v="6" actId="166"/>
          <ac:graphicFrameMkLst>
            <pc:docMk/>
            <pc:sldMk cId="835604229" sldId="399"/>
            <ac:graphicFrameMk id="6" creationId="{0280D12B-6259-4203-862E-FF6342B49CB8}"/>
          </ac:graphicFrameMkLst>
        </pc:graphicFrameChg>
        <pc:graphicFrameChg chg="ord">
          <ac:chgData name="Kyle Tidswell-Brown" userId="3518c4a0-5c99-4880-b127-cb60ccf11a39" providerId="ADAL" clId="{125FE62D-86A3-4D34-B52C-499F0FED106C}" dt="2020-01-29T11:28:40.418" v="5" actId="166"/>
          <ac:graphicFrameMkLst>
            <pc:docMk/>
            <pc:sldMk cId="835604229" sldId="399"/>
            <ac:graphicFrameMk id="9" creationId="{3D2AF2A2-B023-4468-B39D-88A782A78910}"/>
          </ac:graphicFrameMkLst>
        </pc:graphicFrameChg>
      </pc:sldChg>
      <pc:sldChg chg="modSp">
        <pc:chgData name="Kyle Tidswell-Brown" userId="3518c4a0-5c99-4880-b127-cb60ccf11a39" providerId="ADAL" clId="{125FE62D-86A3-4D34-B52C-499F0FED106C}" dt="2020-01-29T11:31:20.536" v="7" actId="166"/>
        <pc:sldMkLst>
          <pc:docMk/>
          <pc:sldMk cId="2369295129" sldId="412"/>
        </pc:sldMkLst>
        <pc:spChg chg="ord">
          <ac:chgData name="Kyle Tidswell-Brown" userId="3518c4a0-5c99-4880-b127-cb60ccf11a39" providerId="ADAL" clId="{125FE62D-86A3-4D34-B52C-499F0FED106C}" dt="2020-01-29T11:31:20.536" v="7" actId="166"/>
          <ac:spMkLst>
            <pc:docMk/>
            <pc:sldMk cId="2369295129" sldId="412"/>
            <ac:spMk id="25" creationId="{28E80792-1C8F-4F93-A50E-B973EA8DAA4D}"/>
          </ac:spMkLst>
        </pc:spChg>
        <pc:spChg chg="ord">
          <ac:chgData name="Kyle Tidswell-Brown" userId="3518c4a0-5c99-4880-b127-cb60ccf11a39" providerId="ADAL" clId="{125FE62D-86A3-4D34-B52C-499F0FED106C}" dt="2020-01-29T11:31:20.536" v="7" actId="166"/>
          <ac:spMkLst>
            <pc:docMk/>
            <pc:sldMk cId="2369295129" sldId="412"/>
            <ac:spMk id="26" creationId="{ECA55CE3-164C-4965-BB7E-F94314B58DFD}"/>
          </ac:spMkLst>
        </pc:spChg>
        <pc:spChg chg="ord">
          <ac:chgData name="Kyle Tidswell-Brown" userId="3518c4a0-5c99-4880-b127-cb60ccf11a39" providerId="ADAL" clId="{125FE62D-86A3-4D34-B52C-499F0FED106C}" dt="2020-01-29T11:31:20.536" v="7" actId="166"/>
          <ac:spMkLst>
            <pc:docMk/>
            <pc:sldMk cId="2369295129" sldId="412"/>
            <ac:spMk id="27" creationId="{56BF055E-E35E-47E9-B5FD-39A6A8764A4F}"/>
          </ac:spMkLst>
        </pc:spChg>
        <pc:spChg chg="ord">
          <ac:chgData name="Kyle Tidswell-Brown" userId="3518c4a0-5c99-4880-b127-cb60ccf11a39" providerId="ADAL" clId="{125FE62D-86A3-4D34-B52C-499F0FED106C}" dt="2020-01-29T11:31:20.536" v="7" actId="166"/>
          <ac:spMkLst>
            <pc:docMk/>
            <pc:sldMk cId="2369295129" sldId="412"/>
            <ac:spMk id="30" creationId="{7E1BA03B-F47E-41B6-9F22-48252F361308}"/>
          </ac:spMkLst>
        </pc:spChg>
        <pc:spChg chg="ord">
          <ac:chgData name="Kyle Tidswell-Brown" userId="3518c4a0-5c99-4880-b127-cb60ccf11a39" providerId="ADAL" clId="{125FE62D-86A3-4D34-B52C-499F0FED106C}" dt="2020-01-29T11:31:20.536" v="7" actId="166"/>
          <ac:spMkLst>
            <pc:docMk/>
            <pc:sldMk cId="2369295129" sldId="412"/>
            <ac:spMk id="31" creationId="{FDDFC9C4-8C7A-4626-BFCD-F988AC828BD9}"/>
          </ac:spMkLst>
        </pc:spChg>
        <pc:spChg chg="ord">
          <ac:chgData name="Kyle Tidswell-Brown" userId="3518c4a0-5c99-4880-b127-cb60ccf11a39" providerId="ADAL" clId="{125FE62D-86A3-4D34-B52C-499F0FED106C}" dt="2020-01-29T11:31:20.536" v="7" actId="166"/>
          <ac:spMkLst>
            <pc:docMk/>
            <pc:sldMk cId="2369295129" sldId="412"/>
            <ac:spMk id="32" creationId="{0D26338B-B404-4ECC-9EF2-81E5EA32C60D}"/>
          </ac:spMkLst>
        </pc:spChg>
      </pc:sldChg>
      <pc:sldChg chg="modSp">
        <pc:chgData name="Kyle Tidswell-Brown" userId="3518c4a0-5c99-4880-b127-cb60ccf11a39" providerId="ADAL" clId="{125FE62D-86A3-4D34-B52C-499F0FED106C}" dt="2020-01-29T11:32:50.940" v="65" actId="20577"/>
        <pc:sldMkLst>
          <pc:docMk/>
          <pc:sldMk cId="2873221374" sldId="413"/>
        </pc:sldMkLst>
        <pc:spChg chg="mod">
          <ac:chgData name="Kyle Tidswell-Brown" userId="3518c4a0-5c99-4880-b127-cb60ccf11a39" providerId="ADAL" clId="{125FE62D-86A3-4D34-B52C-499F0FED106C}" dt="2020-01-29T11:32:50.940" v="65" actId="20577"/>
          <ac:spMkLst>
            <pc:docMk/>
            <pc:sldMk cId="2873221374" sldId="413"/>
            <ac:spMk id="19" creationId="{5252A847-DE45-4FA3-A1F8-EEBEB845FF8E}"/>
          </ac:spMkLst>
        </pc:spChg>
      </pc:sldChg>
      <pc:sldChg chg="modSp">
        <pc:chgData name="Kyle Tidswell-Brown" userId="3518c4a0-5c99-4880-b127-cb60ccf11a39" providerId="ADAL" clId="{125FE62D-86A3-4D34-B52C-499F0FED106C}" dt="2020-01-29T12:22:31.234" v="75" actId="20577"/>
        <pc:sldMkLst>
          <pc:docMk/>
          <pc:sldMk cId="3866379930" sldId="417"/>
        </pc:sldMkLst>
        <pc:spChg chg="mod">
          <ac:chgData name="Kyle Tidswell-Brown" userId="3518c4a0-5c99-4880-b127-cb60ccf11a39" providerId="ADAL" clId="{125FE62D-86A3-4D34-B52C-499F0FED106C}" dt="2020-01-29T12:22:31.234" v="75" actId="20577"/>
          <ac:spMkLst>
            <pc:docMk/>
            <pc:sldMk cId="3866379930" sldId="417"/>
            <ac:spMk id="19" creationId="{5252A847-DE45-4FA3-A1F8-EEBEB845FF8E}"/>
          </ac:spMkLst>
        </pc:spChg>
      </pc:sldChg>
      <pc:sldChg chg="modSp">
        <pc:chgData name="Kyle Tidswell-Brown" userId="3518c4a0-5c99-4880-b127-cb60ccf11a39" providerId="ADAL" clId="{125FE62D-86A3-4D34-B52C-499F0FED106C}" dt="2020-01-29T12:22:54.085" v="76" actId="122"/>
        <pc:sldMkLst>
          <pc:docMk/>
          <pc:sldMk cId="1319764906" sldId="418"/>
        </pc:sldMkLst>
        <pc:spChg chg="mod">
          <ac:chgData name="Kyle Tidswell-Brown" userId="3518c4a0-5c99-4880-b127-cb60ccf11a39" providerId="ADAL" clId="{125FE62D-86A3-4D34-B52C-499F0FED106C}" dt="2020-01-29T12:22:54.085" v="76" actId="122"/>
          <ac:spMkLst>
            <pc:docMk/>
            <pc:sldMk cId="1319764906" sldId="418"/>
            <ac:spMk id="19" creationId="{5252A847-DE45-4FA3-A1F8-EEBEB845FF8E}"/>
          </ac:spMkLst>
        </pc:spChg>
      </pc:sldChg>
      <pc:sldChg chg="modSp">
        <pc:chgData name="Kyle Tidswell-Brown" userId="3518c4a0-5c99-4880-b127-cb60ccf11a39" providerId="ADAL" clId="{125FE62D-86A3-4D34-B52C-499F0FED106C}" dt="2020-01-29T12:22:56.885" v="77" actId="122"/>
        <pc:sldMkLst>
          <pc:docMk/>
          <pc:sldMk cId="2995048964" sldId="419"/>
        </pc:sldMkLst>
        <pc:spChg chg="mod">
          <ac:chgData name="Kyle Tidswell-Brown" userId="3518c4a0-5c99-4880-b127-cb60ccf11a39" providerId="ADAL" clId="{125FE62D-86A3-4D34-B52C-499F0FED106C}" dt="2020-01-29T12:22:56.885" v="77" actId="122"/>
          <ac:spMkLst>
            <pc:docMk/>
            <pc:sldMk cId="2995048964" sldId="419"/>
            <ac:spMk id="19" creationId="{5252A847-DE45-4FA3-A1F8-EEBEB845FF8E}"/>
          </ac:spMkLst>
        </pc:spChg>
      </pc:sldChg>
      <pc:sldChg chg="modSp">
        <pc:chgData name="Kyle Tidswell-Brown" userId="3518c4a0-5c99-4880-b127-cb60ccf11a39" providerId="ADAL" clId="{125FE62D-86A3-4D34-B52C-499F0FED106C}" dt="2020-01-29T12:23:28.495" v="86" actId="21"/>
        <pc:sldMkLst>
          <pc:docMk/>
          <pc:sldMk cId="850219385" sldId="420"/>
        </pc:sldMkLst>
        <pc:spChg chg="mod">
          <ac:chgData name="Kyle Tidswell-Brown" userId="3518c4a0-5c99-4880-b127-cb60ccf11a39" providerId="ADAL" clId="{125FE62D-86A3-4D34-B52C-499F0FED106C}" dt="2020-01-29T12:23:28.495" v="86" actId="21"/>
          <ac:spMkLst>
            <pc:docMk/>
            <pc:sldMk cId="850219385" sldId="420"/>
            <ac:spMk id="19" creationId="{5252A847-DE45-4FA3-A1F8-EEBEB845FF8E}"/>
          </ac:spMkLst>
        </pc:spChg>
      </pc:sldChg>
      <pc:sldChg chg="modSp">
        <pc:chgData name="Kyle Tidswell-Brown" userId="3518c4a0-5c99-4880-b127-cb60ccf11a39" providerId="ADAL" clId="{125FE62D-86A3-4D34-B52C-499F0FED106C}" dt="2020-01-29T12:25:03.563" v="108" actId="20577"/>
        <pc:sldMkLst>
          <pc:docMk/>
          <pc:sldMk cId="2467712750" sldId="421"/>
        </pc:sldMkLst>
        <pc:spChg chg="mod">
          <ac:chgData name="Kyle Tidswell-Brown" userId="3518c4a0-5c99-4880-b127-cb60ccf11a39" providerId="ADAL" clId="{125FE62D-86A3-4D34-B52C-499F0FED106C}" dt="2020-01-29T12:23:46.271" v="88" actId="122"/>
          <ac:spMkLst>
            <pc:docMk/>
            <pc:sldMk cId="2467712750" sldId="421"/>
            <ac:spMk id="19" creationId="{5252A847-DE45-4FA3-A1F8-EEBEB845FF8E}"/>
          </ac:spMkLst>
        </pc:spChg>
        <pc:spChg chg="mod">
          <ac:chgData name="Kyle Tidswell-Brown" userId="3518c4a0-5c99-4880-b127-cb60ccf11a39" providerId="ADAL" clId="{125FE62D-86A3-4D34-B52C-499F0FED106C}" dt="2020-01-29T12:25:03.563" v="108" actId="20577"/>
          <ac:spMkLst>
            <pc:docMk/>
            <pc:sldMk cId="2467712750" sldId="421"/>
            <ac:spMk id="34" creationId="{8F168B7C-6DA5-4017-AEB6-ECE76DD60D7E}"/>
          </ac:spMkLst>
        </pc:spChg>
        <pc:spChg chg="mod">
          <ac:chgData name="Kyle Tidswell-Brown" userId="3518c4a0-5c99-4880-b127-cb60ccf11a39" providerId="ADAL" clId="{125FE62D-86A3-4D34-B52C-499F0FED106C}" dt="2020-01-29T12:25:02.424" v="107" actId="20577"/>
          <ac:spMkLst>
            <pc:docMk/>
            <pc:sldMk cId="2467712750" sldId="421"/>
            <ac:spMk id="36" creationId="{9C74AE11-80CD-45FF-BA8B-AAF2AA4DD71C}"/>
          </ac:spMkLst>
        </pc:spChg>
      </pc:sldChg>
      <pc:sldChg chg="modSp">
        <pc:chgData name="Kyle Tidswell-Brown" userId="3518c4a0-5c99-4880-b127-cb60ccf11a39" providerId="ADAL" clId="{125FE62D-86A3-4D34-B52C-499F0FED106C}" dt="2020-01-29T12:25:00.460" v="106" actId="20577"/>
        <pc:sldMkLst>
          <pc:docMk/>
          <pc:sldMk cId="2567101860" sldId="422"/>
        </pc:sldMkLst>
        <pc:spChg chg="mod">
          <ac:chgData name="Kyle Tidswell-Brown" userId="3518c4a0-5c99-4880-b127-cb60ccf11a39" providerId="ADAL" clId="{125FE62D-86A3-4D34-B52C-499F0FED106C}" dt="2020-01-29T12:24:18.327" v="104" actId="20577"/>
          <ac:spMkLst>
            <pc:docMk/>
            <pc:sldMk cId="2567101860" sldId="422"/>
            <ac:spMk id="19" creationId="{5252A847-DE45-4FA3-A1F8-EEBEB845FF8E}"/>
          </ac:spMkLst>
        </pc:spChg>
        <pc:spChg chg="mod">
          <ac:chgData name="Kyle Tidswell-Brown" userId="3518c4a0-5c99-4880-b127-cb60ccf11a39" providerId="ADAL" clId="{125FE62D-86A3-4D34-B52C-499F0FED106C}" dt="2020-01-29T12:25:00.460" v="106" actId="20577"/>
          <ac:spMkLst>
            <pc:docMk/>
            <pc:sldMk cId="2567101860" sldId="422"/>
            <ac:spMk id="34" creationId="{8F168B7C-6DA5-4017-AEB6-ECE76DD60D7E}"/>
          </ac:spMkLst>
        </pc:spChg>
        <pc:spChg chg="mod">
          <ac:chgData name="Kyle Tidswell-Brown" userId="3518c4a0-5c99-4880-b127-cb60ccf11a39" providerId="ADAL" clId="{125FE62D-86A3-4D34-B52C-499F0FED106C}" dt="2020-01-29T12:24:58.861" v="105" actId="20577"/>
          <ac:spMkLst>
            <pc:docMk/>
            <pc:sldMk cId="2567101860" sldId="422"/>
            <ac:spMk id="36" creationId="{9C74AE11-80CD-45FF-BA8B-AAF2AA4DD71C}"/>
          </ac:spMkLst>
        </pc:spChg>
      </pc:sldChg>
    </pc:docChg>
  </pc:docChgLst>
  <pc:docChgLst>
    <pc:chgData name="Ashleigh Sobol" userId="8430f2a2-602f-4dde-a79b-412efd9dd8bf" providerId="ADAL" clId="{34758F4D-0547-41DC-A1A9-D0C994561C99}"/>
    <pc:docChg chg="modSld">
      <pc:chgData name="Ashleigh Sobol" userId="8430f2a2-602f-4dde-a79b-412efd9dd8bf" providerId="ADAL" clId="{34758F4D-0547-41DC-A1A9-D0C994561C99}" dt="2019-01-03T09:23:53.265" v="0"/>
      <pc:docMkLst>
        <pc:docMk/>
      </pc:docMkLst>
      <pc:sldChg chg="modSp">
        <pc:chgData name="Ashleigh Sobol" userId="8430f2a2-602f-4dde-a79b-412efd9dd8bf" providerId="ADAL" clId="{34758F4D-0547-41DC-A1A9-D0C994561C99}" dt="2019-01-03T09:23:53.265" v="0"/>
        <pc:sldMkLst>
          <pc:docMk/>
          <pc:sldMk cId="2637481266" sldId="256"/>
        </pc:sldMkLst>
        <pc:spChg chg="mod">
          <ac:chgData name="Ashleigh Sobol" userId="8430f2a2-602f-4dde-a79b-412efd9dd8bf" providerId="ADAL" clId="{34758F4D-0547-41DC-A1A9-D0C994561C99}" dt="2019-01-03T09:23:53.265" v="0"/>
          <ac:spMkLst>
            <pc:docMk/>
            <pc:sldMk cId="2637481266" sldId="256"/>
            <ac:spMk id="19" creationId="{5252A847-DE45-4FA3-A1F8-EEBEB845FF8E}"/>
          </ac:spMkLst>
        </pc:spChg>
      </pc:sldChg>
    </pc:docChg>
  </pc:docChgLst>
  <pc:docChgLst>
    <pc:chgData name="Ivan Ho" userId="f1436a08-e78b-4b21-8f6e-512c04d63a4c" providerId="ADAL" clId="{56892CF0-FD3A-46FA-B079-EEDDAE15A925}"/>
    <pc:docChg chg="modSld">
      <pc:chgData name="Ivan Ho" userId="f1436a08-e78b-4b21-8f6e-512c04d63a4c" providerId="ADAL" clId="{56892CF0-FD3A-46FA-B079-EEDDAE15A925}" dt="2020-01-24T17:44:29.137" v="3" actId="20577"/>
      <pc:docMkLst>
        <pc:docMk/>
      </pc:docMkLst>
      <pc:sldChg chg="modSp">
        <pc:chgData name="Ivan Ho" userId="f1436a08-e78b-4b21-8f6e-512c04d63a4c" providerId="ADAL" clId="{56892CF0-FD3A-46FA-B079-EEDDAE15A925}" dt="2020-01-24T17:44:18.336" v="1" actId="20577"/>
        <pc:sldMkLst>
          <pc:docMk/>
          <pc:sldMk cId="1071900124" sldId="355"/>
        </pc:sldMkLst>
        <pc:spChg chg="mod">
          <ac:chgData name="Ivan Ho" userId="f1436a08-e78b-4b21-8f6e-512c04d63a4c" providerId="ADAL" clId="{56892CF0-FD3A-46FA-B079-EEDDAE15A925}" dt="2020-01-24T17:44:18.336" v="1" actId="20577"/>
          <ac:spMkLst>
            <pc:docMk/>
            <pc:sldMk cId="1071900124" sldId="355"/>
            <ac:spMk id="17" creationId="{16543934-CA39-4C22-AF61-7424D64415EC}"/>
          </ac:spMkLst>
        </pc:spChg>
        <pc:spChg chg="mod">
          <ac:chgData name="Ivan Ho" userId="f1436a08-e78b-4b21-8f6e-512c04d63a4c" providerId="ADAL" clId="{56892CF0-FD3A-46FA-B079-EEDDAE15A925}" dt="2020-01-24T17:44:15.983" v="0" actId="20577"/>
          <ac:spMkLst>
            <pc:docMk/>
            <pc:sldMk cId="1071900124" sldId="355"/>
            <ac:spMk id="22" creationId="{95C44FAC-1052-4629-9F3D-0D9F5F771262}"/>
          </ac:spMkLst>
        </pc:spChg>
      </pc:sldChg>
      <pc:sldChg chg="modSp">
        <pc:chgData name="Ivan Ho" userId="f1436a08-e78b-4b21-8f6e-512c04d63a4c" providerId="ADAL" clId="{56892CF0-FD3A-46FA-B079-EEDDAE15A925}" dt="2020-01-24T17:44:29.137" v="3" actId="20577"/>
        <pc:sldMkLst>
          <pc:docMk/>
          <pc:sldMk cId="3866379930" sldId="417"/>
        </pc:sldMkLst>
        <pc:spChg chg="mod">
          <ac:chgData name="Ivan Ho" userId="f1436a08-e78b-4b21-8f6e-512c04d63a4c" providerId="ADAL" clId="{56892CF0-FD3A-46FA-B079-EEDDAE15A925}" dt="2020-01-24T17:44:29.137" v="3" actId="20577"/>
          <ac:spMkLst>
            <pc:docMk/>
            <pc:sldMk cId="3866379930" sldId="417"/>
            <ac:spMk id="17" creationId="{16543934-CA39-4C22-AF61-7424D64415EC}"/>
          </ac:spMkLst>
        </pc:spChg>
        <pc:spChg chg="mod">
          <ac:chgData name="Ivan Ho" userId="f1436a08-e78b-4b21-8f6e-512c04d63a4c" providerId="ADAL" clId="{56892CF0-FD3A-46FA-B079-EEDDAE15A925}" dt="2020-01-24T17:44:27.142" v="2" actId="20577"/>
          <ac:spMkLst>
            <pc:docMk/>
            <pc:sldMk cId="3866379930" sldId="417"/>
            <ac:spMk id="22" creationId="{95C44FAC-1052-4629-9F3D-0D9F5F771262}"/>
          </ac:spMkLst>
        </pc:spChg>
      </pc:sldChg>
    </pc:docChg>
  </pc:docChgLst>
  <pc:docChgLst>
    <pc:chgData name="Louise Pezzaioli" userId="360b41a0-b242-48d2-b707-f5fa57585d53" providerId="ADAL" clId="{26F992EB-FC93-4751-B7DF-A8F21B482A43}"/>
    <pc:docChg chg="undo modSld">
      <pc:chgData name="Louise Pezzaioli" userId="360b41a0-b242-48d2-b707-f5fa57585d53" providerId="ADAL" clId="{26F992EB-FC93-4751-B7DF-A8F21B482A43}" dt="2018-11-29T12:02:13.084" v="86" actId="20577"/>
      <pc:docMkLst>
        <pc:docMk/>
      </pc:docMkLst>
      <pc:sldChg chg="modSp">
        <pc:chgData name="Louise Pezzaioli" userId="360b41a0-b242-48d2-b707-f5fa57585d53" providerId="ADAL" clId="{26F992EB-FC93-4751-B7DF-A8F21B482A43}" dt="2018-11-29T12:02:13.084" v="86" actId="20577"/>
        <pc:sldMkLst>
          <pc:docMk/>
          <pc:sldMk cId="2637481266" sldId="256"/>
        </pc:sldMkLst>
        <pc:spChg chg="mod">
          <ac:chgData name="Louise Pezzaioli" userId="360b41a0-b242-48d2-b707-f5fa57585d53" providerId="ADAL" clId="{26F992EB-FC93-4751-B7DF-A8F21B482A43}" dt="2018-11-29T12:02:13.084" v="86" actId="20577"/>
          <ac:spMkLst>
            <pc:docMk/>
            <pc:sldMk cId="2637481266" sldId="256"/>
            <ac:spMk id="19" creationId="{5252A847-DE45-4FA3-A1F8-EEBEB845FF8E}"/>
          </ac:spMkLst>
        </pc:spChg>
      </pc:sldChg>
    </pc:docChg>
  </pc:docChgLst>
  <pc:docChgLst>
    <pc:chgData name="Jan Fitzpatrick" userId="d1b284ec-d1dd-4765-b823-b34899491c26" providerId="ADAL" clId="{2275882B-8D72-4EA4-AA86-E7AB8F0F2831}"/>
    <pc:docChg chg="undo custSel addSld delSld modSld">
      <pc:chgData name="Jan Fitzpatrick" userId="d1b284ec-d1dd-4765-b823-b34899491c26" providerId="ADAL" clId="{2275882B-8D72-4EA4-AA86-E7AB8F0F2831}" dt="2019-01-21T09:41:42.709" v="276" actId="207"/>
      <pc:docMkLst>
        <pc:docMk/>
      </pc:docMkLst>
      <pc:sldChg chg="modSp">
        <pc:chgData name="Jan Fitzpatrick" userId="d1b284ec-d1dd-4765-b823-b34899491c26" providerId="ADAL" clId="{2275882B-8D72-4EA4-AA86-E7AB8F0F2831}" dt="2019-01-16T14:21:16.736" v="0" actId="20577"/>
        <pc:sldMkLst>
          <pc:docMk/>
          <pc:sldMk cId="2637481266" sldId="256"/>
        </pc:sldMkLst>
        <pc:spChg chg="mod">
          <ac:chgData name="Jan Fitzpatrick" userId="d1b284ec-d1dd-4765-b823-b34899491c26" providerId="ADAL" clId="{2275882B-8D72-4EA4-AA86-E7AB8F0F2831}" dt="2019-01-16T14:21:16.736" v="0" actId="20577"/>
          <ac:spMkLst>
            <pc:docMk/>
            <pc:sldMk cId="2637481266" sldId="256"/>
            <ac:spMk id="19" creationId="{5252A847-DE45-4FA3-A1F8-EEBEB845FF8E}"/>
          </ac:spMkLst>
        </pc:spChg>
      </pc:sldChg>
      <pc:sldChg chg="addSp delSp modSp">
        <pc:chgData name="Jan Fitzpatrick" userId="d1b284ec-d1dd-4765-b823-b34899491c26" providerId="ADAL" clId="{2275882B-8D72-4EA4-AA86-E7AB8F0F2831}" dt="2019-01-16T15:05:22.330" v="275" actId="165"/>
        <pc:sldMkLst>
          <pc:docMk/>
          <pc:sldMk cId="636014570" sldId="314"/>
        </pc:sldMkLst>
        <pc:spChg chg="mod topLvl">
          <ac:chgData name="Jan Fitzpatrick" userId="d1b284ec-d1dd-4765-b823-b34899491c26" providerId="ADAL" clId="{2275882B-8D72-4EA4-AA86-E7AB8F0F2831}" dt="2019-01-16T15:05:22.330" v="275" actId="165"/>
          <ac:spMkLst>
            <pc:docMk/>
            <pc:sldMk cId="636014570" sldId="314"/>
            <ac:spMk id="6" creationId="{34337AE9-A9B0-4EFD-A500-787F26081721}"/>
          </ac:spMkLst>
        </pc:spChg>
        <pc:spChg chg="mod topLvl">
          <ac:chgData name="Jan Fitzpatrick" userId="d1b284ec-d1dd-4765-b823-b34899491c26" providerId="ADAL" clId="{2275882B-8D72-4EA4-AA86-E7AB8F0F2831}" dt="2019-01-16T15:05:22.330" v="275" actId="165"/>
          <ac:spMkLst>
            <pc:docMk/>
            <pc:sldMk cId="636014570" sldId="314"/>
            <ac:spMk id="9" creationId="{3AB82181-4B36-4CC7-8FC1-B5255834178A}"/>
          </ac:spMkLst>
        </pc:spChg>
        <pc:spChg chg="mod topLvl">
          <ac:chgData name="Jan Fitzpatrick" userId="d1b284ec-d1dd-4765-b823-b34899491c26" providerId="ADAL" clId="{2275882B-8D72-4EA4-AA86-E7AB8F0F2831}" dt="2019-01-16T15:05:22.330" v="275" actId="165"/>
          <ac:spMkLst>
            <pc:docMk/>
            <pc:sldMk cId="636014570" sldId="314"/>
            <ac:spMk id="12" creationId="{00613D58-7DD0-4B1B-B481-3F642B40AA98}"/>
          </ac:spMkLst>
        </pc:spChg>
        <pc:spChg chg="mod topLvl">
          <ac:chgData name="Jan Fitzpatrick" userId="d1b284ec-d1dd-4765-b823-b34899491c26" providerId="ADAL" clId="{2275882B-8D72-4EA4-AA86-E7AB8F0F2831}" dt="2019-01-16T15:05:22.330" v="275" actId="165"/>
          <ac:spMkLst>
            <pc:docMk/>
            <pc:sldMk cId="636014570" sldId="314"/>
            <ac:spMk id="13" creationId="{489D5417-6856-45FC-B532-DAD95985E4DA}"/>
          </ac:spMkLst>
        </pc:spChg>
        <pc:spChg chg="mod topLvl">
          <ac:chgData name="Jan Fitzpatrick" userId="d1b284ec-d1dd-4765-b823-b34899491c26" providerId="ADAL" clId="{2275882B-8D72-4EA4-AA86-E7AB8F0F2831}" dt="2019-01-16T15:05:22.330" v="275" actId="165"/>
          <ac:spMkLst>
            <pc:docMk/>
            <pc:sldMk cId="636014570" sldId="314"/>
            <ac:spMk id="14" creationId="{7CB0E41D-D2C7-427E-8CB7-DC02DFA48ECF}"/>
          </ac:spMkLst>
        </pc:spChg>
        <pc:spChg chg="mod topLvl">
          <ac:chgData name="Jan Fitzpatrick" userId="d1b284ec-d1dd-4765-b823-b34899491c26" providerId="ADAL" clId="{2275882B-8D72-4EA4-AA86-E7AB8F0F2831}" dt="2019-01-16T15:05:22.330" v="275" actId="165"/>
          <ac:spMkLst>
            <pc:docMk/>
            <pc:sldMk cId="636014570" sldId="314"/>
            <ac:spMk id="15" creationId="{F5E517B6-17CD-4699-90DB-259FD1BC76F0}"/>
          </ac:spMkLst>
        </pc:spChg>
        <pc:spChg chg="mod">
          <ac:chgData name="Jan Fitzpatrick" userId="d1b284ec-d1dd-4765-b823-b34899491c26" providerId="ADAL" clId="{2275882B-8D72-4EA4-AA86-E7AB8F0F2831}" dt="2019-01-16T14:41:21.017" v="132" actId="208"/>
          <ac:spMkLst>
            <pc:docMk/>
            <pc:sldMk cId="636014570" sldId="314"/>
            <ac:spMk id="19" creationId="{5252A847-DE45-4FA3-A1F8-EEBEB845FF8E}"/>
          </ac:spMkLst>
        </pc:spChg>
        <pc:grpChg chg="add del mod">
          <ac:chgData name="Jan Fitzpatrick" userId="d1b284ec-d1dd-4765-b823-b34899491c26" providerId="ADAL" clId="{2275882B-8D72-4EA4-AA86-E7AB8F0F2831}" dt="2019-01-16T15:05:22.330" v="275" actId="165"/>
          <ac:grpSpMkLst>
            <pc:docMk/>
            <pc:sldMk cId="636014570" sldId="314"/>
            <ac:grpSpMk id="2" creationId="{F6722002-EBE9-427E-B23B-9347D5C40CD1}"/>
          </ac:grpSpMkLst>
        </pc:grpChg>
        <pc:graphicFrameChg chg="add mod modGraphic">
          <ac:chgData name="Jan Fitzpatrick" userId="d1b284ec-d1dd-4765-b823-b34899491c26" providerId="ADAL" clId="{2275882B-8D72-4EA4-AA86-E7AB8F0F2831}" dt="2019-01-16T14:57:28.751" v="233"/>
          <ac:graphicFrameMkLst>
            <pc:docMk/>
            <pc:sldMk cId="636014570" sldId="314"/>
            <ac:graphicFrameMk id="3" creationId="{CB61F6B0-1040-4AEC-B51F-C95006FD4318}"/>
          </ac:graphicFrameMkLst>
        </pc:graphicFrameChg>
        <pc:cxnChg chg="mod topLvl">
          <ac:chgData name="Jan Fitzpatrick" userId="d1b284ec-d1dd-4765-b823-b34899491c26" providerId="ADAL" clId="{2275882B-8D72-4EA4-AA86-E7AB8F0F2831}" dt="2019-01-16T15:05:22.330" v="275" actId="165"/>
          <ac:cxnSpMkLst>
            <pc:docMk/>
            <pc:sldMk cId="636014570" sldId="314"/>
            <ac:cxnSpMk id="10" creationId="{84E2F27C-59AB-4983-BFC2-5C909BB60127}"/>
          </ac:cxnSpMkLst>
        </pc:cxnChg>
        <pc:cxnChg chg="mod topLvl">
          <ac:chgData name="Jan Fitzpatrick" userId="d1b284ec-d1dd-4765-b823-b34899491c26" providerId="ADAL" clId="{2275882B-8D72-4EA4-AA86-E7AB8F0F2831}" dt="2019-01-16T15:05:22.330" v="275" actId="165"/>
          <ac:cxnSpMkLst>
            <pc:docMk/>
            <pc:sldMk cId="636014570" sldId="314"/>
            <ac:cxnSpMk id="11" creationId="{F33C4395-0C56-4C53-A759-875150701690}"/>
          </ac:cxnSpMkLst>
        </pc:cxnChg>
      </pc:sldChg>
      <pc:sldChg chg="modSp">
        <pc:chgData name="Jan Fitzpatrick" userId="d1b284ec-d1dd-4765-b823-b34899491c26" providerId="ADAL" clId="{2275882B-8D72-4EA4-AA86-E7AB8F0F2831}" dt="2019-01-16T14:35:35.456" v="76" actId="242"/>
        <pc:sldMkLst>
          <pc:docMk/>
          <pc:sldMk cId="1071900124" sldId="355"/>
        </pc:sldMkLst>
        <pc:spChg chg="mod">
          <ac:chgData name="Jan Fitzpatrick" userId="d1b284ec-d1dd-4765-b823-b34899491c26" providerId="ADAL" clId="{2275882B-8D72-4EA4-AA86-E7AB8F0F2831}" dt="2019-01-16T14:35:35.456" v="76" actId="242"/>
          <ac:spMkLst>
            <pc:docMk/>
            <pc:sldMk cId="1071900124" sldId="355"/>
            <ac:spMk id="6" creationId="{262CBF26-782B-442F-8171-3762C29BE53F}"/>
          </ac:spMkLst>
        </pc:spChg>
        <pc:spChg chg="mod">
          <ac:chgData name="Jan Fitzpatrick" userId="d1b284ec-d1dd-4765-b823-b34899491c26" providerId="ADAL" clId="{2275882B-8D72-4EA4-AA86-E7AB8F0F2831}" dt="2019-01-16T14:34:12.634" v="64" actId="242"/>
          <ac:spMkLst>
            <pc:docMk/>
            <pc:sldMk cId="1071900124" sldId="355"/>
            <ac:spMk id="9" creationId="{AF979E40-E642-4F1B-ACAB-046035409AF4}"/>
          </ac:spMkLst>
        </pc:spChg>
        <pc:spChg chg="mod">
          <ac:chgData name="Jan Fitzpatrick" userId="d1b284ec-d1dd-4765-b823-b34899491c26" providerId="ADAL" clId="{2275882B-8D72-4EA4-AA86-E7AB8F0F2831}" dt="2019-01-16T14:33:53.053" v="61" actId="242"/>
          <ac:spMkLst>
            <pc:docMk/>
            <pc:sldMk cId="1071900124" sldId="355"/>
            <ac:spMk id="10" creationId="{295DAB13-B042-4091-B078-9472D3D9DD1E}"/>
          </ac:spMkLst>
        </pc:spChg>
        <pc:spChg chg="mod">
          <ac:chgData name="Jan Fitzpatrick" userId="d1b284ec-d1dd-4765-b823-b34899491c26" providerId="ADAL" clId="{2275882B-8D72-4EA4-AA86-E7AB8F0F2831}" dt="2019-01-16T14:32:57.148" v="53" actId="122"/>
          <ac:spMkLst>
            <pc:docMk/>
            <pc:sldMk cId="1071900124" sldId="355"/>
            <ac:spMk id="19" creationId="{5252A847-DE45-4FA3-A1F8-EEBEB845FF8E}"/>
          </ac:spMkLst>
        </pc:spChg>
      </pc:sldChg>
      <pc:sldChg chg="modSp">
        <pc:chgData name="Jan Fitzpatrick" userId="d1b284ec-d1dd-4765-b823-b34899491c26" providerId="ADAL" clId="{2275882B-8D72-4EA4-AA86-E7AB8F0F2831}" dt="2019-01-16T14:23:05.276" v="21" actId="122"/>
        <pc:sldMkLst>
          <pc:docMk/>
          <pc:sldMk cId="36917022" sldId="360"/>
        </pc:sldMkLst>
        <pc:spChg chg="mod">
          <ac:chgData name="Jan Fitzpatrick" userId="d1b284ec-d1dd-4765-b823-b34899491c26" providerId="ADAL" clId="{2275882B-8D72-4EA4-AA86-E7AB8F0F2831}" dt="2019-01-16T14:23:05.276" v="21" actId="122"/>
          <ac:spMkLst>
            <pc:docMk/>
            <pc:sldMk cId="36917022" sldId="360"/>
            <ac:spMk id="19" creationId="{5252A847-DE45-4FA3-A1F8-EEBEB845FF8E}"/>
          </ac:spMkLst>
        </pc:spChg>
      </pc:sldChg>
      <pc:sldChg chg="modSp">
        <pc:chgData name="Jan Fitzpatrick" userId="d1b284ec-d1dd-4765-b823-b34899491c26" providerId="ADAL" clId="{2275882B-8D72-4EA4-AA86-E7AB8F0F2831}" dt="2019-01-16T14:22:19.549" v="11" actId="122"/>
        <pc:sldMkLst>
          <pc:docMk/>
          <pc:sldMk cId="1669721746" sldId="365"/>
        </pc:sldMkLst>
        <pc:spChg chg="mod">
          <ac:chgData name="Jan Fitzpatrick" userId="d1b284ec-d1dd-4765-b823-b34899491c26" providerId="ADAL" clId="{2275882B-8D72-4EA4-AA86-E7AB8F0F2831}" dt="2019-01-16T14:22:19.549" v="11" actId="122"/>
          <ac:spMkLst>
            <pc:docMk/>
            <pc:sldMk cId="1669721746" sldId="365"/>
            <ac:spMk id="19" creationId="{5252A847-DE45-4FA3-A1F8-EEBEB845FF8E}"/>
          </ac:spMkLst>
        </pc:spChg>
        <pc:graphicFrameChg chg="modGraphic">
          <ac:chgData name="Jan Fitzpatrick" userId="d1b284ec-d1dd-4765-b823-b34899491c26" providerId="ADAL" clId="{2275882B-8D72-4EA4-AA86-E7AB8F0F2831}" dt="2019-01-16T14:22:08.418" v="6" actId="404"/>
          <ac:graphicFrameMkLst>
            <pc:docMk/>
            <pc:sldMk cId="1669721746" sldId="365"/>
            <ac:graphicFrameMk id="6" creationId="{0280D12B-6259-4203-862E-FF6342B49CB8}"/>
          </ac:graphicFrameMkLst>
        </pc:graphicFrameChg>
        <pc:graphicFrameChg chg="modGraphic">
          <ac:chgData name="Jan Fitzpatrick" userId="d1b284ec-d1dd-4765-b823-b34899491c26" providerId="ADAL" clId="{2275882B-8D72-4EA4-AA86-E7AB8F0F2831}" dt="2019-01-16T14:22:14.723" v="10" actId="403"/>
          <ac:graphicFrameMkLst>
            <pc:docMk/>
            <pc:sldMk cId="1669721746" sldId="365"/>
            <ac:graphicFrameMk id="9" creationId="{3D2AF2A2-B023-4468-B39D-88A782A78910}"/>
          </ac:graphicFrameMkLst>
        </pc:graphicFrameChg>
      </pc:sldChg>
      <pc:sldChg chg="modSp">
        <pc:chgData name="Jan Fitzpatrick" userId="d1b284ec-d1dd-4765-b823-b34899491c26" providerId="ADAL" clId="{2275882B-8D72-4EA4-AA86-E7AB8F0F2831}" dt="2019-01-16T14:32:44.584" v="51" actId="20577"/>
        <pc:sldMkLst>
          <pc:docMk/>
          <pc:sldMk cId="505161661" sldId="390"/>
        </pc:sldMkLst>
        <pc:spChg chg="mod">
          <ac:chgData name="Jan Fitzpatrick" userId="d1b284ec-d1dd-4765-b823-b34899491c26" providerId="ADAL" clId="{2275882B-8D72-4EA4-AA86-E7AB8F0F2831}" dt="2019-01-16T14:31:29.441" v="48"/>
          <ac:spMkLst>
            <pc:docMk/>
            <pc:sldMk cId="505161661" sldId="390"/>
            <ac:spMk id="9" creationId="{F2891196-8698-49D3-9D09-9BC4A4025F8D}"/>
          </ac:spMkLst>
        </pc:spChg>
        <pc:spChg chg="mod">
          <ac:chgData name="Jan Fitzpatrick" userId="d1b284ec-d1dd-4765-b823-b34899491c26" providerId="ADAL" clId="{2275882B-8D72-4EA4-AA86-E7AB8F0F2831}" dt="2019-01-16T14:31:33.570" v="49"/>
          <ac:spMkLst>
            <pc:docMk/>
            <pc:sldMk cId="505161661" sldId="390"/>
            <ac:spMk id="10" creationId="{CEF354CF-4E06-495F-8E3B-56F55559D138}"/>
          </ac:spMkLst>
        </pc:spChg>
        <pc:spChg chg="mod">
          <ac:chgData name="Jan Fitzpatrick" userId="d1b284ec-d1dd-4765-b823-b34899491c26" providerId="ADAL" clId="{2275882B-8D72-4EA4-AA86-E7AB8F0F2831}" dt="2019-01-16T14:32:44.584" v="51" actId="20577"/>
          <ac:spMkLst>
            <pc:docMk/>
            <pc:sldMk cId="505161661" sldId="390"/>
            <ac:spMk id="19" creationId="{5252A847-DE45-4FA3-A1F8-EEBEB845FF8E}"/>
          </ac:spMkLst>
        </pc:spChg>
      </pc:sldChg>
      <pc:sldChg chg="modSp">
        <pc:chgData name="Jan Fitzpatrick" userId="d1b284ec-d1dd-4765-b823-b34899491c26" providerId="ADAL" clId="{2275882B-8D72-4EA4-AA86-E7AB8F0F2831}" dt="2019-01-16T15:03:49.535" v="274" actId="20577"/>
        <pc:sldMkLst>
          <pc:docMk/>
          <pc:sldMk cId="1183427247" sldId="391"/>
        </pc:sldMkLst>
        <pc:spChg chg="mod">
          <ac:chgData name="Jan Fitzpatrick" userId="d1b284ec-d1dd-4765-b823-b34899491c26" providerId="ADAL" clId="{2275882B-8D72-4EA4-AA86-E7AB8F0F2831}" dt="2019-01-16T14:26:35.704" v="28" actId="20577"/>
          <ac:spMkLst>
            <pc:docMk/>
            <pc:sldMk cId="1183427247" sldId="391"/>
            <ac:spMk id="6" creationId="{FE75DB23-ACE2-489F-9D7B-225DB6FC3B59}"/>
          </ac:spMkLst>
        </pc:spChg>
        <pc:spChg chg="mod">
          <ac:chgData name="Jan Fitzpatrick" userId="d1b284ec-d1dd-4765-b823-b34899491c26" providerId="ADAL" clId="{2275882B-8D72-4EA4-AA86-E7AB8F0F2831}" dt="2019-01-16T15:03:49.535" v="274" actId="20577"/>
          <ac:spMkLst>
            <pc:docMk/>
            <pc:sldMk cId="1183427247" sldId="391"/>
            <ac:spMk id="10" creationId="{C671C68C-ADA8-48F4-AC84-77E27F3FC71B}"/>
          </ac:spMkLst>
        </pc:spChg>
        <pc:spChg chg="mod">
          <ac:chgData name="Jan Fitzpatrick" userId="d1b284ec-d1dd-4765-b823-b34899491c26" providerId="ADAL" clId="{2275882B-8D72-4EA4-AA86-E7AB8F0F2831}" dt="2019-01-16T14:24:40.492" v="25" actId="122"/>
          <ac:spMkLst>
            <pc:docMk/>
            <pc:sldMk cId="1183427247" sldId="391"/>
            <ac:spMk id="19" creationId="{5252A847-DE45-4FA3-A1F8-EEBEB845FF8E}"/>
          </ac:spMkLst>
        </pc:spChg>
      </pc:sldChg>
      <pc:sldChg chg="modSp">
        <pc:chgData name="Jan Fitzpatrick" userId="d1b284ec-d1dd-4765-b823-b34899491c26" providerId="ADAL" clId="{2275882B-8D72-4EA4-AA86-E7AB8F0F2831}" dt="2019-01-16T14:23:11.604" v="22" actId="122"/>
        <pc:sldMkLst>
          <pc:docMk/>
          <pc:sldMk cId="3737344442" sldId="394"/>
        </pc:sldMkLst>
        <pc:spChg chg="mod">
          <ac:chgData name="Jan Fitzpatrick" userId="d1b284ec-d1dd-4765-b823-b34899491c26" providerId="ADAL" clId="{2275882B-8D72-4EA4-AA86-E7AB8F0F2831}" dt="2019-01-16T14:23:11.604" v="22" actId="122"/>
          <ac:spMkLst>
            <pc:docMk/>
            <pc:sldMk cId="3737344442" sldId="394"/>
            <ac:spMk id="19" creationId="{5252A847-DE45-4FA3-A1F8-EEBEB845FF8E}"/>
          </ac:spMkLst>
        </pc:spChg>
      </pc:sldChg>
      <pc:sldChg chg="modSp">
        <pc:chgData name="Jan Fitzpatrick" userId="d1b284ec-d1dd-4765-b823-b34899491c26" providerId="ADAL" clId="{2275882B-8D72-4EA4-AA86-E7AB8F0F2831}" dt="2019-01-16T14:23:35.004" v="23" actId="122"/>
        <pc:sldMkLst>
          <pc:docMk/>
          <pc:sldMk cId="2308444024" sldId="395"/>
        </pc:sldMkLst>
        <pc:spChg chg="mod">
          <ac:chgData name="Jan Fitzpatrick" userId="d1b284ec-d1dd-4765-b823-b34899491c26" providerId="ADAL" clId="{2275882B-8D72-4EA4-AA86-E7AB8F0F2831}" dt="2019-01-16T14:23:35.004" v="23" actId="122"/>
          <ac:spMkLst>
            <pc:docMk/>
            <pc:sldMk cId="2308444024" sldId="395"/>
            <ac:spMk id="19" creationId="{5252A847-DE45-4FA3-A1F8-EEBEB845FF8E}"/>
          </ac:spMkLst>
        </pc:spChg>
      </pc:sldChg>
      <pc:sldChg chg="modSp">
        <pc:chgData name="Jan Fitzpatrick" userId="d1b284ec-d1dd-4765-b823-b34899491c26" providerId="ADAL" clId="{2275882B-8D72-4EA4-AA86-E7AB8F0F2831}" dt="2019-01-21T09:41:42.709" v="276" actId="207"/>
        <pc:sldMkLst>
          <pc:docMk/>
          <pc:sldMk cId="1470444674" sldId="396"/>
        </pc:sldMkLst>
        <pc:spChg chg="mod">
          <ac:chgData name="Jan Fitzpatrick" userId="d1b284ec-d1dd-4765-b823-b34899491c26" providerId="ADAL" clId="{2275882B-8D72-4EA4-AA86-E7AB8F0F2831}" dt="2019-01-16T14:23:46.260" v="24" actId="122"/>
          <ac:spMkLst>
            <pc:docMk/>
            <pc:sldMk cId="1470444674" sldId="396"/>
            <ac:spMk id="19" creationId="{5252A847-DE45-4FA3-A1F8-EEBEB845FF8E}"/>
          </ac:spMkLst>
        </pc:spChg>
        <pc:graphicFrameChg chg="modGraphic">
          <ac:chgData name="Jan Fitzpatrick" userId="d1b284ec-d1dd-4765-b823-b34899491c26" providerId="ADAL" clId="{2275882B-8D72-4EA4-AA86-E7AB8F0F2831}" dt="2019-01-21T09:41:42.709" v="276" actId="207"/>
          <ac:graphicFrameMkLst>
            <pc:docMk/>
            <pc:sldMk cId="1470444674" sldId="396"/>
            <ac:graphicFrameMk id="15" creationId="{1D6F0818-070F-4F27-88B9-82A1D2B9AAD2}"/>
          </ac:graphicFrameMkLst>
        </pc:graphicFrameChg>
      </pc:sldChg>
      <pc:sldChg chg="modSp">
        <pc:chgData name="Jan Fitzpatrick" userId="d1b284ec-d1dd-4765-b823-b34899491c26" providerId="ADAL" clId="{2275882B-8D72-4EA4-AA86-E7AB8F0F2831}" dt="2019-01-16T15:03:35" v="272" actId="20577"/>
        <pc:sldMkLst>
          <pc:docMk/>
          <pc:sldMk cId="4174345218" sldId="397"/>
        </pc:sldMkLst>
        <pc:spChg chg="mod">
          <ac:chgData name="Jan Fitzpatrick" userId="d1b284ec-d1dd-4765-b823-b34899491c26" providerId="ADAL" clId="{2275882B-8D72-4EA4-AA86-E7AB8F0F2831}" dt="2019-01-16T14:26:43.848" v="30" actId="20577"/>
          <ac:spMkLst>
            <pc:docMk/>
            <pc:sldMk cId="4174345218" sldId="397"/>
            <ac:spMk id="6" creationId="{FE75DB23-ACE2-489F-9D7B-225DB6FC3B59}"/>
          </ac:spMkLst>
        </pc:spChg>
        <pc:spChg chg="mod">
          <ac:chgData name="Jan Fitzpatrick" userId="d1b284ec-d1dd-4765-b823-b34899491c26" providerId="ADAL" clId="{2275882B-8D72-4EA4-AA86-E7AB8F0F2831}" dt="2019-01-16T14:26:52.309" v="34" actId="20577"/>
          <ac:spMkLst>
            <pc:docMk/>
            <pc:sldMk cId="4174345218" sldId="397"/>
            <ac:spMk id="9" creationId="{4F12E2BA-EB97-4C0D-B236-CD257B71D7E2}"/>
          </ac:spMkLst>
        </pc:spChg>
        <pc:spChg chg="mod">
          <ac:chgData name="Jan Fitzpatrick" userId="d1b284ec-d1dd-4765-b823-b34899491c26" providerId="ADAL" clId="{2275882B-8D72-4EA4-AA86-E7AB8F0F2831}" dt="2019-01-16T15:03:35" v="272" actId="20577"/>
          <ac:spMkLst>
            <pc:docMk/>
            <pc:sldMk cId="4174345218" sldId="397"/>
            <ac:spMk id="10" creationId="{C671C68C-ADA8-48F4-AC84-77E27F3FC71B}"/>
          </ac:spMkLst>
        </pc:spChg>
        <pc:spChg chg="mod">
          <ac:chgData name="Jan Fitzpatrick" userId="d1b284ec-d1dd-4765-b823-b34899491c26" providerId="ADAL" clId="{2275882B-8D72-4EA4-AA86-E7AB8F0F2831}" dt="2019-01-16T14:27:07.219" v="38" actId="20577"/>
          <ac:spMkLst>
            <pc:docMk/>
            <pc:sldMk cId="4174345218" sldId="397"/>
            <ac:spMk id="11" creationId="{94A9D435-BE94-4DAD-B66D-A7061AA6E96D}"/>
          </ac:spMkLst>
        </pc:spChg>
        <pc:spChg chg="mod">
          <ac:chgData name="Jan Fitzpatrick" userId="d1b284ec-d1dd-4765-b823-b34899491c26" providerId="ADAL" clId="{2275882B-8D72-4EA4-AA86-E7AB8F0F2831}" dt="2019-01-16T14:24:46.507" v="26" actId="122"/>
          <ac:spMkLst>
            <pc:docMk/>
            <pc:sldMk cId="4174345218" sldId="397"/>
            <ac:spMk id="19" creationId="{5252A847-DE45-4FA3-A1F8-EEBEB845FF8E}"/>
          </ac:spMkLst>
        </pc:spChg>
      </pc:sldChg>
      <pc:sldChg chg="modSp">
        <pc:chgData name="Jan Fitzpatrick" userId="d1b284ec-d1dd-4765-b823-b34899491c26" providerId="ADAL" clId="{2275882B-8D72-4EA4-AA86-E7AB8F0F2831}" dt="2019-01-16T14:32:40.354" v="50" actId="20577"/>
        <pc:sldMkLst>
          <pc:docMk/>
          <pc:sldMk cId="3406936976" sldId="398"/>
        </pc:sldMkLst>
        <pc:spChg chg="mod">
          <ac:chgData name="Jan Fitzpatrick" userId="d1b284ec-d1dd-4765-b823-b34899491c26" providerId="ADAL" clId="{2275882B-8D72-4EA4-AA86-E7AB8F0F2831}" dt="2019-01-16T14:31:15.916" v="44"/>
          <ac:spMkLst>
            <pc:docMk/>
            <pc:sldMk cId="3406936976" sldId="398"/>
            <ac:spMk id="9" creationId="{F2891196-8698-49D3-9D09-9BC4A4025F8D}"/>
          </ac:spMkLst>
        </pc:spChg>
        <pc:spChg chg="mod">
          <ac:chgData name="Jan Fitzpatrick" userId="d1b284ec-d1dd-4765-b823-b34899491c26" providerId="ADAL" clId="{2275882B-8D72-4EA4-AA86-E7AB8F0F2831}" dt="2019-01-16T14:31:23.463" v="46"/>
          <ac:spMkLst>
            <pc:docMk/>
            <pc:sldMk cId="3406936976" sldId="398"/>
            <ac:spMk id="10" creationId="{CEF354CF-4E06-495F-8E3B-56F55559D138}"/>
          </ac:spMkLst>
        </pc:spChg>
        <pc:spChg chg="mod">
          <ac:chgData name="Jan Fitzpatrick" userId="d1b284ec-d1dd-4765-b823-b34899491c26" providerId="ADAL" clId="{2275882B-8D72-4EA4-AA86-E7AB8F0F2831}" dt="2019-01-16T14:32:40.354" v="50" actId="20577"/>
          <ac:spMkLst>
            <pc:docMk/>
            <pc:sldMk cId="3406936976" sldId="398"/>
            <ac:spMk id="19" creationId="{5252A847-DE45-4FA3-A1F8-EEBEB845FF8E}"/>
          </ac:spMkLst>
        </pc:spChg>
      </pc:sldChg>
      <pc:sldChg chg="modSp">
        <pc:chgData name="Jan Fitzpatrick" userId="d1b284ec-d1dd-4765-b823-b34899491c26" providerId="ADAL" clId="{2275882B-8D72-4EA4-AA86-E7AB8F0F2831}" dt="2019-01-16T14:22:33.586" v="20" actId="403"/>
        <pc:sldMkLst>
          <pc:docMk/>
          <pc:sldMk cId="835604229" sldId="399"/>
        </pc:sldMkLst>
        <pc:spChg chg="mod">
          <ac:chgData name="Jan Fitzpatrick" userId="d1b284ec-d1dd-4765-b823-b34899491c26" providerId="ADAL" clId="{2275882B-8D72-4EA4-AA86-E7AB8F0F2831}" dt="2019-01-16T14:22:24.349" v="12" actId="122"/>
          <ac:spMkLst>
            <pc:docMk/>
            <pc:sldMk cId="835604229" sldId="399"/>
            <ac:spMk id="19" creationId="{5252A847-DE45-4FA3-A1F8-EEBEB845FF8E}"/>
          </ac:spMkLst>
        </pc:spChg>
        <pc:graphicFrameChg chg="modGraphic">
          <ac:chgData name="Jan Fitzpatrick" userId="d1b284ec-d1dd-4765-b823-b34899491c26" providerId="ADAL" clId="{2275882B-8D72-4EA4-AA86-E7AB8F0F2831}" dt="2019-01-16T14:22:28.874" v="16" actId="403"/>
          <ac:graphicFrameMkLst>
            <pc:docMk/>
            <pc:sldMk cId="835604229" sldId="399"/>
            <ac:graphicFrameMk id="6" creationId="{0280D12B-6259-4203-862E-FF6342B49CB8}"/>
          </ac:graphicFrameMkLst>
        </pc:graphicFrameChg>
        <pc:graphicFrameChg chg="modGraphic">
          <ac:chgData name="Jan Fitzpatrick" userId="d1b284ec-d1dd-4765-b823-b34899491c26" providerId="ADAL" clId="{2275882B-8D72-4EA4-AA86-E7AB8F0F2831}" dt="2019-01-16T14:22:33.586" v="20" actId="403"/>
          <ac:graphicFrameMkLst>
            <pc:docMk/>
            <pc:sldMk cId="835604229" sldId="399"/>
            <ac:graphicFrameMk id="9" creationId="{3D2AF2A2-B023-4468-B39D-88A782A78910}"/>
          </ac:graphicFrameMkLst>
        </pc:graphicFrameChg>
      </pc:sldChg>
      <pc:sldChg chg="modSp">
        <pc:chgData name="Jan Fitzpatrick" userId="d1b284ec-d1dd-4765-b823-b34899491c26" providerId="ADAL" clId="{2275882B-8D72-4EA4-AA86-E7AB8F0F2831}" dt="2019-01-16T14:36:21.667" v="82" actId="122"/>
        <pc:sldMkLst>
          <pc:docMk/>
          <pc:sldMk cId="123032054" sldId="401"/>
        </pc:sldMkLst>
        <pc:spChg chg="mod">
          <ac:chgData name="Jan Fitzpatrick" userId="d1b284ec-d1dd-4765-b823-b34899491c26" providerId="ADAL" clId="{2275882B-8D72-4EA4-AA86-E7AB8F0F2831}" dt="2019-01-16T14:36:21.667" v="82" actId="122"/>
          <ac:spMkLst>
            <pc:docMk/>
            <pc:sldMk cId="123032054" sldId="401"/>
            <ac:spMk id="19" creationId="{5252A847-DE45-4FA3-A1F8-EEBEB845FF8E}"/>
          </ac:spMkLst>
        </pc:spChg>
      </pc:sldChg>
      <pc:sldChg chg="modSp">
        <pc:chgData name="Jan Fitzpatrick" userId="d1b284ec-d1dd-4765-b823-b34899491c26" providerId="ADAL" clId="{2275882B-8D72-4EA4-AA86-E7AB8F0F2831}" dt="2019-01-16T14:36:34.490" v="85" actId="122"/>
        <pc:sldMkLst>
          <pc:docMk/>
          <pc:sldMk cId="2483856187" sldId="403"/>
        </pc:sldMkLst>
        <pc:spChg chg="mod">
          <ac:chgData name="Jan Fitzpatrick" userId="d1b284ec-d1dd-4765-b823-b34899491c26" providerId="ADAL" clId="{2275882B-8D72-4EA4-AA86-E7AB8F0F2831}" dt="2019-01-16T14:36:34.490" v="85" actId="122"/>
          <ac:spMkLst>
            <pc:docMk/>
            <pc:sldMk cId="2483856187" sldId="403"/>
            <ac:spMk id="19" creationId="{5252A847-DE45-4FA3-A1F8-EEBEB845FF8E}"/>
          </ac:spMkLst>
        </pc:spChg>
      </pc:sldChg>
      <pc:sldChg chg="modSp add">
        <pc:chgData name="Jan Fitzpatrick" userId="d1b284ec-d1dd-4765-b823-b34899491c26" providerId="ADAL" clId="{2275882B-8D72-4EA4-AA86-E7AB8F0F2831}" dt="2019-01-16T14:35:59.884" v="80" actId="207"/>
        <pc:sldMkLst>
          <pc:docMk/>
          <pc:sldMk cId="261942602" sldId="405"/>
        </pc:sldMkLst>
        <pc:spChg chg="mod">
          <ac:chgData name="Jan Fitzpatrick" userId="d1b284ec-d1dd-4765-b823-b34899491c26" providerId="ADAL" clId="{2275882B-8D72-4EA4-AA86-E7AB8F0F2831}" dt="2019-01-16T14:35:59.884" v="80" actId="207"/>
          <ac:spMkLst>
            <pc:docMk/>
            <pc:sldMk cId="261942602" sldId="405"/>
            <ac:spMk id="6" creationId="{262CBF26-782B-442F-8171-3762C29BE53F}"/>
          </ac:spMkLst>
        </pc:spChg>
      </pc:sldChg>
    </pc:docChg>
  </pc:docChgLst>
  <pc:docChgLst>
    <pc:chgData name="Ashleigh Sobol" userId="8430f2a2-602f-4dde-a79b-412efd9dd8bf" providerId="ADAL" clId="{4E762FB4-02C7-4155-A12A-4ED79F828FBE}"/>
    <pc:docChg chg="addSld delSld modSld sldOrd">
      <pc:chgData name="Ashleigh Sobol" userId="8430f2a2-602f-4dde-a79b-412efd9dd8bf" providerId="ADAL" clId="{4E762FB4-02C7-4155-A12A-4ED79F828FBE}" dt="2018-11-23T11:07:08.687" v="35" actId="207"/>
      <pc:docMkLst>
        <pc:docMk/>
      </pc:docMkLst>
      <pc:sldChg chg="modSp add del ord">
        <pc:chgData name="Ashleigh Sobol" userId="8430f2a2-602f-4dde-a79b-412efd9dd8bf" providerId="ADAL" clId="{4E762FB4-02C7-4155-A12A-4ED79F828FBE}" dt="2018-11-23T10:59:56.704" v="4"/>
        <pc:sldMkLst>
          <pc:docMk/>
          <pc:sldMk cId="2637481266" sldId="256"/>
        </pc:sldMkLst>
        <pc:spChg chg="mod">
          <ac:chgData name="Ashleigh Sobol" userId="8430f2a2-602f-4dde-a79b-412efd9dd8bf" providerId="ADAL" clId="{4E762FB4-02C7-4155-A12A-4ED79F828FBE}" dt="2018-11-23T10:59:56.704" v="4"/>
          <ac:spMkLst>
            <pc:docMk/>
            <pc:sldMk cId="2637481266" sldId="256"/>
            <ac:spMk id="7" creationId="{277FDC6C-B99A-4ED8-B341-A52126824B67}"/>
          </ac:spMkLst>
        </pc:spChg>
      </pc:sldChg>
      <pc:sldChg chg="modSp">
        <pc:chgData name="Ashleigh Sobol" userId="8430f2a2-602f-4dde-a79b-412efd9dd8bf" providerId="ADAL" clId="{4E762FB4-02C7-4155-A12A-4ED79F828FBE}" dt="2018-11-23T11:06:53.861" v="29" actId="115"/>
        <pc:sldMkLst>
          <pc:docMk/>
          <pc:sldMk cId="636014570" sldId="314"/>
        </pc:sldMkLst>
        <pc:spChg chg="mod">
          <ac:chgData name="Ashleigh Sobol" userId="8430f2a2-602f-4dde-a79b-412efd9dd8bf" providerId="ADAL" clId="{4E762FB4-02C7-4155-A12A-4ED79F828FBE}" dt="2018-11-23T10:59:56.704" v="4"/>
          <ac:spMkLst>
            <pc:docMk/>
            <pc:sldMk cId="636014570" sldId="314"/>
            <ac:spMk id="7" creationId="{84B107DC-B90C-4A45-B422-BA8DE29C2552}"/>
          </ac:spMkLst>
        </pc:spChg>
        <pc:spChg chg="mod">
          <ac:chgData name="Ashleigh Sobol" userId="8430f2a2-602f-4dde-a79b-412efd9dd8bf" providerId="ADAL" clId="{4E762FB4-02C7-4155-A12A-4ED79F828FBE}" dt="2018-11-23T11:06:53.861" v="29" actId="115"/>
          <ac:spMkLst>
            <pc:docMk/>
            <pc:sldMk cId="636014570" sldId="314"/>
            <ac:spMk id="19" creationId="{5252A847-DE45-4FA3-A1F8-EEBEB845FF8E}"/>
          </ac:spMkLst>
        </pc:spChg>
      </pc:sldChg>
      <pc:sldChg chg="modSp">
        <pc:chgData name="Ashleigh Sobol" userId="8430f2a2-602f-4dde-a79b-412efd9dd8bf" providerId="ADAL" clId="{4E762FB4-02C7-4155-A12A-4ED79F828FBE}" dt="2018-11-23T11:06:46.416" v="27" actId="115"/>
        <pc:sldMkLst>
          <pc:docMk/>
          <pc:sldMk cId="1071900124" sldId="355"/>
        </pc:sldMkLst>
        <pc:spChg chg="mod">
          <ac:chgData name="Ashleigh Sobol" userId="8430f2a2-602f-4dde-a79b-412efd9dd8bf" providerId="ADAL" clId="{4E762FB4-02C7-4155-A12A-4ED79F828FBE}" dt="2018-11-23T10:59:56.704" v="4"/>
          <ac:spMkLst>
            <pc:docMk/>
            <pc:sldMk cId="1071900124" sldId="355"/>
            <ac:spMk id="7" creationId="{F2267ACB-233E-41BC-B01B-8F3DC45483E4}"/>
          </ac:spMkLst>
        </pc:spChg>
        <pc:spChg chg="mod">
          <ac:chgData name="Ashleigh Sobol" userId="8430f2a2-602f-4dde-a79b-412efd9dd8bf" providerId="ADAL" clId="{4E762FB4-02C7-4155-A12A-4ED79F828FBE}" dt="2018-11-23T11:06:46.416" v="27" actId="115"/>
          <ac:spMkLst>
            <pc:docMk/>
            <pc:sldMk cId="1071900124" sldId="355"/>
            <ac:spMk id="19" creationId="{5252A847-DE45-4FA3-A1F8-EEBEB845FF8E}"/>
          </ac:spMkLst>
        </pc:spChg>
      </pc:sldChg>
      <pc:sldChg chg="modSp">
        <pc:chgData name="Ashleigh Sobol" userId="8430f2a2-602f-4dde-a79b-412efd9dd8bf" providerId="ADAL" clId="{4E762FB4-02C7-4155-A12A-4ED79F828FBE}" dt="2018-11-23T11:05:57.095" v="7" actId="115"/>
        <pc:sldMkLst>
          <pc:docMk/>
          <pc:sldMk cId="36917022" sldId="360"/>
        </pc:sldMkLst>
        <pc:spChg chg="mod">
          <ac:chgData name="Ashleigh Sobol" userId="8430f2a2-602f-4dde-a79b-412efd9dd8bf" providerId="ADAL" clId="{4E762FB4-02C7-4155-A12A-4ED79F828FBE}" dt="2018-11-23T10:59:56.704" v="4"/>
          <ac:spMkLst>
            <pc:docMk/>
            <pc:sldMk cId="36917022" sldId="360"/>
            <ac:spMk id="7" creationId="{B632E459-9B27-4467-B89C-78410207B713}"/>
          </ac:spMkLst>
        </pc:spChg>
        <pc:spChg chg="mod">
          <ac:chgData name="Ashleigh Sobol" userId="8430f2a2-602f-4dde-a79b-412efd9dd8bf" providerId="ADAL" clId="{4E762FB4-02C7-4155-A12A-4ED79F828FBE}" dt="2018-11-23T11:05:57.095" v="7" actId="115"/>
          <ac:spMkLst>
            <pc:docMk/>
            <pc:sldMk cId="36917022" sldId="360"/>
            <ac:spMk id="19" creationId="{5252A847-DE45-4FA3-A1F8-EEBEB845FF8E}"/>
          </ac:spMkLst>
        </pc:spChg>
      </pc:sldChg>
      <pc:sldChg chg="modSp">
        <pc:chgData name="Ashleigh Sobol" userId="8430f2a2-602f-4dde-a79b-412efd9dd8bf" providerId="ADAL" clId="{4E762FB4-02C7-4155-A12A-4ED79F828FBE}" dt="2018-11-23T11:07:08.687" v="35" actId="207"/>
        <pc:sldMkLst>
          <pc:docMk/>
          <pc:sldMk cId="1669721746" sldId="365"/>
        </pc:sldMkLst>
        <pc:spChg chg="mod">
          <ac:chgData name="Ashleigh Sobol" userId="8430f2a2-602f-4dde-a79b-412efd9dd8bf" providerId="ADAL" clId="{4E762FB4-02C7-4155-A12A-4ED79F828FBE}" dt="2018-11-23T10:59:56.704" v="4"/>
          <ac:spMkLst>
            <pc:docMk/>
            <pc:sldMk cId="1669721746" sldId="365"/>
            <ac:spMk id="7" creationId="{9C98043F-F327-469C-AFFD-8AE7F5773C62}"/>
          </ac:spMkLst>
        </pc:spChg>
        <pc:spChg chg="mod">
          <ac:chgData name="Ashleigh Sobol" userId="8430f2a2-602f-4dde-a79b-412efd9dd8bf" providerId="ADAL" clId="{4E762FB4-02C7-4155-A12A-4ED79F828FBE}" dt="2018-11-23T11:07:08.687" v="35" actId="207"/>
          <ac:spMkLst>
            <pc:docMk/>
            <pc:sldMk cId="1669721746" sldId="365"/>
            <ac:spMk id="19" creationId="{5252A847-DE45-4FA3-A1F8-EEBEB845FF8E}"/>
          </ac:spMkLst>
        </pc:spChg>
      </pc:sldChg>
      <pc:sldChg chg="modSp add ord">
        <pc:chgData name="Ashleigh Sobol" userId="8430f2a2-602f-4dde-a79b-412efd9dd8bf" providerId="ADAL" clId="{4E762FB4-02C7-4155-A12A-4ED79F828FBE}" dt="2018-11-23T10:59:56.704" v="4"/>
        <pc:sldMkLst>
          <pc:docMk/>
          <pc:sldMk cId="332354265" sldId="366"/>
        </pc:sldMkLst>
        <pc:spChg chg="mod">
          <ac:chgData name="Ashleigh Sobol" userId="8430f2a2-602f-4dde-a79b-412efd9dd8bf" providerId="ADAL" clId="{4E762FB4-02C7-4155-A12A-4ED79F828FBE}" dt="2018-11-23T10:59:56.704" v="4"/>
          <ac:spMkLst>
            <pc:docMk/>
            <pc:sldMk cId="332354265" sldId="366"/>
            <ac:spMk id="7" creationId="{9C98043F-F327-469C-AFFD-8AE7F5773C6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C19414-A8EF-4B86-AA3F-ED37F3D75866}" type="datetimeFigureOut">
              <a:rPr lang="en-GB" smtClean="0"/>
              <a:t>19/03/2020</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641DE5-62F8-4132-BD41-59B0FF019D2D}" type="slidenum">
              <a:rPr lang="en-GB" smtClean="0"/>
              <a:t>‹#›</a:t>
            </a:fld>
            <a:endParaRPr lang="en-GB"/>
          </a:p>
        </p:txBody>
      </p:sp>
    </p:spTree>
    <p:extLst>
      <p:ext uri="{BB962C8B-B14F-4D97-AF65-F5344CB8AC3E}">
        <p14:creationId xmlns:p14="http://schemas.microsoft.com/office/powerpoint/2010/main" val="12395321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C43C518-2E58-4E98-8F61-29A47E1D445A}" type="datetimeFigureOut">
              <a:rPr lang="en-GB" smtClean="0"/>
              <a:t>19/03/2020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1268681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43C518-2E58-4E98-8F61-29A47E1D445A}" type="datetimeFigureOut">
              <a:rPr lang="en-GB" smtClean="0"/>
              <a:t>19/03/2020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40117486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43C518-2E58-4E98-8F61-29A47E1D445A}" type="datetimeFigureOut">
              <a:rPr lang="en-GB" smtClean="0"/>
              <a:t>19/03/2020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3303999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43C518-2E58-4E98-8F61-29A47E1D445A}" type="datetimeFigureOut">
              <a:rPr lang="en-GB" smtClean="0"/>
              <a:t>19/03/2020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4214666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C43C518-2E58-4E98-8F61-29A47E1D445A}" type="datetimeFigureOut">
              <a:rPr lang="en-GB" smtClean="0"/>
              <a:t>19/03/2020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68116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C43C518-2E58-4E98-8F61-29A47E1D445A}" type="datetimeFigureOut">
              <a:rPr lang="en-GB" smtClean="0"/>
              <a:t>19/03/2020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3093138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C43C518-2E58-4E98-8F61-29A47E1D445A}" type="datetimeFigureOut">
              <a:rPr lang="en-GB" smtClean="0"/>
              <a:t>19/03/2020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1321331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C43C518-2E58-4E98-8F61-29A47E1D445A}" type="datetimeFigureOut">
              <a:rPr lang="en-GB" smtClean="0"/>
              <a:t>19/03/2020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232838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43C518-2E58-4E98-8F61-29A47E1D445A}" type="datetimeFigureOut">
              <a:rPr lang="en-GB" smtClean="0"/>
              <a:t>19/03/2020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3131063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C43C518-2E58-4E98-8F61-29A47E1D445A}" type="datetimeFigureOut">
              <a:rPr lang="en-GB" smtClean="0"/>
              <a:t>19/03/2020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4038760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C43C518-2E58-4E98-8F61-29A47E1D445A}" type="datetimeFigureOut">
              <a:rPr lang="en-GB" smtClean="0"/>
              <a:t>19/03/2020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B0018D-5503-4B9E-8996-530C5B2D4BAD}" type="slidenum">
              <a:rPr lang="en-GB" smtClean="0"/>
              <a:t>‹#›</a:t>
            </a:fld>
            <a:endParaRPr lang="en-GB"/>
          </a:p>
        </p:txBody>
      </p:sp>
    </p:spTree>
    <p:extLst>
      <p:ext uri="{BB962C8B-B14F-4D97-AF65-F5344CB8AC3E}">
        <p14:creationId xmlns:p14="http://schemas.microsoft.com/office/powerpoint/2010/main" val="4245848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43C518-2E58-4E98-8F61-29A47E1D445A}" type="datetimeFigureOut">
              <a:rPr lang="en-GB" smtClean="0"/>
              <a:t>19/03/2020</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B0018D-5503-4B9E-8996-530C5B2D4BAD}" type="slidenum">
              <a:rPr lang="en-GB" smtClean="0"/>
              <a:t>‹#›</a:t>
            </a:fld>
            <a:endParaRPr lang="en-GB"/>
          </a:p>
        </p:txBody>
      </p:sp>
    </p:spTree>
    <p:extLst>
      <p:ext uri="{BB962C8B-B14F-4D97-AF65-F5344CB8AC3E}">
        <p14:creationId xmlns:p14="http://schemas.microsoft.com/office/powerpoint/2010/main" val="42524114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https://survey.zohopublic.eu/zs/V2BBWx"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hyperlink" Target="https://classroomsecrets.co.uk/content-domain-filter/?fwp_contentdomain=6a1" TargetMode="External"/><Relationship Id="rId7"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hyperlink" Target="https://classroomsecrets.co.uk/find-a-rule-one-step-year-6-algebra-resource-pack" TargetMode="External"/><Relationship Id="rId5" Type="http://schemas.openxmlformats.org/officeDocument/2006/relationships/hyperlink" Target="https://classroomsecrets.co.uk/category/maths/year-6/spring-block-3-algebra/" TargetMode="External"/><Relationship Id="rId4" Type="http://schemas.openxmlformats.org/officeDocument/2006/relationships/hyperlink" Target="https://classroomsecrets.co.uk/content-domain-filter/?fwp_contentdomain=6a2"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27EA00A-8665-4AFD-8DB4-79715893BF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16" name="Group 15">
            <a:extLst>
              <a:ext uri="{FF2B5EF4-FFF2-40B4-BE49-F238E27FC236}">
                <a16:creationId xmlns:a16="http://schemas.microsoft.com/office/drawing/2014/main" id="{B31300A9-E3C5-4701-8EF1-45ED088A04DD}"/>
              </a:ext>
            </a:extLst>
          </p:cNvPr>
          <p:cNvGrpSpPr/>
          <p:nvPr/>
        </p:nvGrpSpPr>
        <p:grpSpPr>
          <a:xfrm>
            <a:off x="59531" y="6454317"/>
            <a:ext cx="1238534" cy="403683"/>
            <a:chOff x="68077" y="6454317"/>
            <a:chExt cx="1238534" cy="403683"/>
          </a:xfrm>
        </p:grpSpPr>
        <p:sp>
          <p:nvSpPr>
            <p:cNvPr id="17" name="TextBox 8">
              <a:extLst>
                <a:ext uri="{FF2B5EF4-FFF2-40B4-BE49-F238E27FC236}">
                  <a16:creationId xmlns:a16="http://schemas.microsoft.com/office/drawing/2014/main" id="{0F18B4CD-798D-4EA5-92CF-7A4BB6DD9812}"/>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2020</a:t>
              </a:r>
            </a:p>
          </p:txBody>
        </p:sp>
        <p:pic>
          <p:nvPicPr>
            <p:cNvPr id="18" name="Picture 17" descr="A close up of a sign&#10;&#10;Description generated with high confidence">
              <a:extLst>
                <a:ext uri="{FF2B5EF4-FFF2-40B4-BE49-F238E27FC236}">
                  <a16:creationId xmlns:a16="http://schemas.microsoft.com/office/drawing/2014/main" id="{AF62330C-AB9B-43BE-82E4-98A7F5B9D6D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sp>
        <p:nvSpPr>
          <p:cNvPr id="6" name="Rectangle 5">
            <a:extLst>
              <a:ext uri="{FF2B5EF4-FFF2-40B4-BE49-F238E27FC236}">
                <a16:creationId xmlns:a16="http://schemas.microsoft.com/office/drawing/2014/main" id="{CCE92187-091F-45D1-9A15-1C51230FB9F3}"/>
              </a:ext>
            </a:extLst>
          </p:cNvPr>
          <p:cNvSpPr/>
          <p:nvPr/>
        </p:nvSpPr>
        <p:spPr>
          <a:xfrm>
            <a:off x="275304" y="272387"/>
            <a:ext cx="8593393" cy="6057245"/>
          </a:xfrm>
          <a:prstGeom prst="rect">
            <a:avLst/>
          </a:prstGeom>
          <a:solidFill>
            <a:schemeClr val="bg1">
              <a:alpha val="82000"/>
            </a:schemeClr>
          </a:solidFill>
          <a:ln>
            <a:solidFill>
              <a:schemeClr val="bg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r>
              <a:rPr lang="en-GB" sz="1600" b="1" u="sng" dirty="0">
                <a:solidFill>
                  <a:srgbClr val="E7E6E6">
                    <a:lumMod val="50000"/>
                  </a:srgbClr>
                </a:solidFill>
                <a:latin typeface="Century Gothic" panose="020B0502020202020204" pitchFamily="34" charset="0"/>
              </a:rPr>
              <a:t>LIFE/work balance</a:t>
            </a:r>
            <a:endParaRPr lang="en-GB" sz="1600" b="1" dirty="0">
              <a:solidFill>
                <a:srgbClr val="E7E6E6">
                  <a:lumMod val="25000"/>
                </a:srgbClr>
              </a:solidFill>
              <a:latin typeface="Century Gothic" panose="020B0502020202020204" pitchFamily="34" charset="0"/>
            </a:endParaRPr>
          </a:p>
          <a:p>
            <a:pPr lvl="0">
              <a:defRPr/>
            </a:pPr>
            <a:endParaRPr lang="en-GB" sz="1600" b="1" dirty="0">
              <a:solidFill>
                <a:prstClr val="black"/>
              </a:solidFill>
              <a:latin typeface="Century Gothic" panose="020B0502020202020204" pitchFamily="34" charset="0"/>
            </a:endParaRPr>
          </a:p>
          <a:p>
            <a:pPr lvl="0">
              <a:defRPr/>
            </a:pPr>
            <a:endParaRPr lang="en-GB" sz="1600" b="1" dirty="0">
              <a:solidFill>
                <a:prstClr val="black"/>
              </a:solidFill>
              <a:latin typeface="Century Gothic" panose="020B0502020202020204" pitchFamily="34" charset="0"/>
            </a:endParaRPr>
          </a:p>
          <a:p>
            <a:pPr lvl="0">
              <a:defRPr/>
            </a:pPr>
            <a:endParaRPr lang="en-GB" sz="1600" b="1" dirty="0">
              <a:solidFill>
                <a:prstClr val="black"/>
              </a:solidFill>
              <a:latin typeface="Century Gothic" panose="020B0502020202020204" pitchFamily="34" charset="0"/>
            </a:endParaRPr>
          </a:p>
          <a:p>
            <a:pPr lvl="0">
              <a:defRPr/>
            </a:pPr>
            <a:endParaRPr lang="en-GB" sz="1600" b="1" dirty="0">
              <a:solidFill>
                <a:prstClr val="black"/>
              </a:solidFill>
              <a:latin typeface="Century Gothic" panose="020B0502020202020204" pitchFamily="34" charset="0"/>
            </a:endParaRPr>
          </a:p>
          <a:p>
            <a:pPr lvl="0">
              <a:defRPr/>
            </a:pPr>
            <a:endParaRPr lang="en-GB" sz="1600" b="1" dirty="0">
              <a:solidFill>
                <a:prstClr val="black"/>
              </a:solidFill>
              <a:latin typeface="Century Gothic" panose="020B0502020202020204" pitchFamily="34" charset="0"/>
            </a:endParaRPr>
          </a:p>
          <a:p>
            <a:pPr lvl="0">
              <a:defRPr/>
            </a:pPr>
            <a:endParaRPr lang="en-GB" sz="1600" b="1" dirty="0">
              <a:solidFill>
                <a:prstClr val="black"/>
              </a:solidFill>
              <a:latin typeface="Century Gothic" panose="020B0502020202020204" pitchFamily="34" charset="0"/>
            </a:endParaRPr>
          </a:p>
          <a:p>
            <a:pPr lvl="0">
              <a:defRPr/>
            </a:pPr>
            <a:endParaRPr lang="en-GB" sz="1600" b="1" dirty="0">
              <a:solidFill>
                <a:prstClr val="black"/>
              </a:solidFill>
              <a:latin typeface="Century Gothic" panose="020B0502020202020204" pitchFamily="34" charset="0"/>
            </a:endParaRPr>
          </a:p>
          <a:p>
            <a:pPr lvl="0">
              <a:defRPr/>
            </a:pPr>
            <a:endParaRPr lang="en-GB" sz="1600" b="1" dirty="0">
              <a:solidFill>
                <a:prstClr val="black"/>
              </a:solidFill>
              <a:latin typeface="Century Gothic" panose="020B0502020202020204" pitchFamily="34" charset="0"/>
            </a:endParaRPr>
          </a:p>
          <a:p>
            <a:pPr lvl="0">
              <a:defRPr/>
            </a:pPr>
            <a:endParaRPr lang="en-GB" sz="1600" b="1" dirty="0">
              <a:solidFill>
                <a:prstClr val="black"/>
              </a:solidFill>
              <a:latin typeface="Century Gothic" panose="020B0502020202020204" pitchFamily="34" charset="0"/>
            </a:endParaRPr>
          </a:p>
          <a:p>
            <a:pPr lvl="0">
              <a:defRPr/>
            </a:pPr>
            <a:endParaRPr lang="en-GB" sz="1600" b="1" dirty="0">
              <a:solidFill>
                <a:prstClr val="black"/>
              </a:solidFill>
              <a:latin typeface="Century Gothic" panose="020B0502020202020204" pitchFamily="34" charset="0"/>
            </a:endParaRPr>
          </a:p>
          <a:p>
            <a:pPr lvl="0">
              <a:defRPr/>
            </a:pPr>
            <a:endParaRPr lang="en-GB" sz="1600" b="1" dirty="0">
              <a:solidFill>
                <a:prstClr val="black"/>
              </a:solidFill>
              <a:latin typeface="Century Gothic" panose="020B0502020202020204" pitchFamily="34" charset="0"/>
            </a:endParaRPr>
          </a:p>
          <a:p>
            <a:pPr lvl="0">
              <a:defRPr/>
            </a:pPr>
            <a:r>
              <a:rPr lang="en-GB" sz="1600" b="1" dirty="0">
                <a:solidFill>
                  <a:prstClr val="black"/>
                </a:solidFill>
                <a:latin typeface="Century Gothic" panose="020B0502020202020204" pitchFamily="34" charset="0"/>
              </a:rPr>
              <a:t>We have started a #</a:t>
            </a:r>
            <a:r>
              <a:rPr lang="en-GB" sz="1600" b="1" dirty="0" err="1">
                <a:solidFill>
                  <a:prstClr val="black"/>
                </a:solidFill>
                <a:latin typeface="Century Gothic" panose="020B0502020202020204" pitchFamily="34" charset="0"/>
              </a:rPr>
              <a:t>LIFEworkbalance</a:t>
            </a:r>
            <a:r>
              <a:rPr lang="en-GB" sz="1600" b="1" dirty="0">
                <a:solidFill>
                  <a:prstClr val="black"/>
                </a:solidFill>
                <a:latin typeface="Century Gothic" panose="020B0502020202020204" pitchFamily="34" charset="0"/>
              </a:rPr>
              <a:t> campaign and we need your help to complete our LIFE/work balance survey.</a:t>
            </a:r>
          </a:p>
          <a:p>
            <a:pPr lvl="0">
              <a:defRPr/>
            </a:pPr>
            <a:endParaRPr lang="en-GB" sz="1600" b="1" dirty="0">
              <a:solidFill>
                <a:prstClr val="black"/>
              </a:solidFill>
              <a:latin typeface="Century Gothic" panose="020B0502020202020204" pitchFamily="34" charset="0"/>
            </a:endParaRPr>
          </a:p>
          <a:p>
            <a:pPr lvl="0">
              <a:defRPr/>
            </a:pPr>
            <a:r>
              <a:rPr lang="en-GB" sz="1600" b="1" dirty="0">
                <a:solidFill>
                  <a:prstClr val="black"/>
                </a:solidFill>
                <a:latin typeface="Century Gothic" panose="020B0502020202020204" pitchFamily="34" charset="0"/>
              </a:rPr>
              <a:t/>
            </a:r>
            <a:br>
              <a:rPr lang="en-GB" sz="1600" b="1" dirty="0">
                <a:solidFill>
                  <a:prstClr val="black"/>
                </a:solidFill>
                <a:latin typeface="Century Gothic" panose="020B0502020202020204" pitchFamily="34" charset="0"/>
              </a:rPr>
            </a:br>
            <a:r>
              <a:rPr lang="en-GB" sz="1600" b="1" dirty="0">
                <a:solidFill>
                  <a:prstClr val="black"/>
                </a:solidFill>
                <a:latin typeface="Century Gothic" panose="020B0502020202020204" pitchFamily="34" charset="0"/>
              </a:rPr>
              <a:t>We hope to publish the results soon, so please give 15 minutes of your time to help us get a true picture of school life.</a:t>
            </a:r>
          </a:p>
          <a:p>
            <a:pPr lvl="0">
              <a:defRPr/>
            </a:pPr>
            <a:endParaRPr lang="en-GB" sz="1600" b="1" dirty="0">
              <a:solidFill>
                <a:prstClr val="black"/>
              </a:solidFill>
              <a:latin typeface="Century Gothic" panose="020B0502020202020204" pitchFamily="34" charset="0"/>
            </a:endParaRPr>
          </a:p>
          <a:p>
            <a:pPr lvl="0">
              <a:defRPr/>
            </a:pPr>
            <a:endParaRPr lang="en-GB" sz="1600" b="1" dirty="0">
              <a:solidFill>
                <a:prstClr val="black"/>
              </a:solidFill>
              <a:latin typeface="Century Gothic" panose="020B0502020202020204" pitchFamily="34" charset="0"/>
            </a:endParaRPr>
          </a:p>
          <a:p>
            <a:pPr lvl="0">
              <a:defRPr/>
            </a:pPr>
            <a:r>
              <a:rPr lang="en-GB" sz="1600" b="1" dirty="0">
                <a:solidFill>
                  <a:prstClr val="black"/>
                </a:solidFill>
                <a:latin typeface="Century Gothic" panose="020B0502020202020204" pitchFamily="34" charset="0"/>
              </a:rPr>
              <a:t>Want to be a part of this campaign? Take the </a:t>
            </a:r>
            <a:r>
              <a:rPr lang="en-GB" sz="1600" b="1" dirty="0">
                <a:solidFill>
                  <a:prstClr val="black"/>
                </a:solidFill>
                <a:latin typeface="Century Gothic" panose="020B0502020202020204" pitchFamily="34" charset="0"/>
                <a:hlinkClick r:id="rId4"/>
              </a:rPr>
              <a:t>survey</a:t>
            </a:r>
            <a:r>
              <a:rPr lang="en-GB" sz="1600" b="1" dirty="0">
                <a:solidFill>
                  <a:prstClr val="black"/>
                </a:solidFill>
                <a:latin typeface="Century Gothic" panose="020B0502020202020204" pitchFamily="34" charset="0"/>
              </a:rPr>
              <a:t> on our website and share it with your colleagues!</a:t>
            </a:r>
            <a:endParaRPr lang="en-GB" sz="1600" b="1" dirty="0">
              <a:solidFill>
                <a:schemeClr val="tx1"/>
              </a:solidFill>
              <a:latin typeface="Century Gothic" panose="020B0502020202020204" pitchFamily="34" charset="0"/>
            </a:endParaRPr>
          </a:p>
          <a:p>
            <a:pPr lvl="0" algn="ctr"/>
            <a:endParaRPr lang="en-GB" sz="1600" b="1" dirty="0">
              <a:solidFill>
                <a:schemeClr val="tx1"/>
              </a:solidFill>
              <a:latin typeface="Century Gothic" panose="020B0502020202020204" pitchFamily="34" charset="0"/>
            </a:endParaRPr>
          </a:p>
        </p:txBody>
      </p:sp>
      <p:pic>
        <p:nvPicPr>
          <p:cNvPr id="24" name="Picture 23">
            <a:extLst>
              <a:ext uri="{FF2B5EF4-FFF2-40B4-BE49-F238E27FC236}">
                <a16:creationId xmlns:a16="http://schemas.microsoft.com/office/drawing/2014/main" id="{A8C5A431-127B-432D-86F6-B3D393621EE4}"/>
              </a:ext>
            </a:extLst>
          </p:cNvPr>
          <p:cNvPicPr>
            <a:picLocks noChangeAspect="1"/>
          </p:cNvPicPr>
          <p:nvPr/>
        </p:nvPicPr>
        <p:blipFill rotWithShape="1">
          <a:blip r:embed="rId5">
            <a:extLst>
              <a:ext uri="{28A0092B-C50C-407E-A947-70E740481C1C}">
                <a14:useLocalDpi xmlns:a14="http://schemas.microsoft.com/office/drawing/2010/main" val="0"/>
              </a:ext>
            </a:extLst>
          </a:blip>
          <a:srcRect l="13700" t="25775" r="14800" b="36259"/>
          <a:stretch/>
        </p:blipFill>
        <p:spPr>
          <a:xfrm>
            <a:off x="1828800" y="864523"/>
            <a:ext cx="5403273" cy="2028305"/>
          </a:xfrm>
          <a:prstGeom prst="rect">
            <a:avLst/>
          </a:prstGeom>
        </p:spPr>
      </p:pic>
    </p:spTree>
    <p:extLst>
      <p:ext uri="{BB962C8B-B14F-4D97-AF65-F5344CB8AC3E}">
        <p14:creationId xmlns:p14="http://schemas.microsoft.com/office/powerpoint/2010/main" val="38448323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16" name="Group 15">
            <a:extLst>
              <a:ext uri="{FF2B5EF4-FFF2-40B4-BE49-F238E27FC236}">
                <a16:creationId xmlns:a16="http://schemas.microsoft.com/office/drawing/2014/main" id="{6E7C30A6-834C-44C2-A0C1-33607D2A6CC6}"/>
              </a:ext>
            </a:extLst>
          </p:cNvPr>
          <p:cNvGrpSpPr/>
          <p:nvPr/>
        </p:nvGrpSpPr>
        <p:grpSpPr>
          <a:xfrm>
            <a:off x="59531" y="6454317"/>
            <a:ext cx="1238534" cy="403683"/>
            <a:chOff x="68077" y="6454317"/>
            <a:chExt cx="1238534" cy="403683"/>
          </a:xfrm>
        </p:grpSpPr>
        <p:sp>
          <p:nvSpPr>
            <p:cNvPr id="17" name="TextBox 16">
              <a:extLst>
                <a:ext uri="{FF2B5EF4-FFF2-40B4-BE49-F238E27FC236}">
                  <a16:creationId xmlns:a16="http://schemas.microsoft.com/office/drawing/2014/main" id="{CD85E06E-740D-4E4D-BA5F-16C4249061C4}"/>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20" name="Picture 19" descr="A close up of a sign&#10;&#10;Description generated with high confidence">
              <a:extLst>
                <a:ext uri="{FF2B5EF4-FFF2-40B4-BE49-F238E27FC236}">
                  <a16:creationId xmlns:a16="http://schemas.microsoft.com/office/drawing/2014/main" id="{15EEE9E4-37AB-4587-91A3-5EABA48448E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pic>
        <p:nvPicPr>
          <p:cNvPr id="21" name="Picture 20">
            <a:extLst>
              <a:ext uri="{FF2B5EF4-FFF2-40B4-BE49-F238E27FC236}">
                <a16:creationId xmlns:a16="http://schemas.microsoft.com/office/drawing/2014/main" id="{311DC816-E801-40C9-AB17-70EDBE0448AE}"/>
              </a:ext>
            </a:extLst>
          </p:cNvPr>
          <p:cNvPicPr>
            <a:picLocks noChangeAspect="1"/>
          </p:cNvPicPr>
          <p:nvPr/>
        </p:nvPicPr>
        <p:blipFill>
          <a:blip r:embed="rId4"/>
          <a:stretch>
            <a:fillRect/>
          </a:stretch>
        </p:blipFill>
        <p:spPr>
          <a:xfrm>
            <a:off x="115438" y="143658"/>
            <a:ext cx="8913124" cy="6322100"/>
          </a:xfrm>
          <a:prstGeom prst="rect">
            <a:avLst/>
          </a:prstGeom>
        </p:spPr>
      </p:pic>
      <p:sp>
        <p:nvSpPr>
          <p:cNvPr id="25" name="Rectangle 24">
            <a:extLst>
              <a:ext uri="{FF2B5EF4-FFF2-40B4-BE49-F238E27FC236}">
                <a16:creationId xmlns:a16="http://schemas.microsoft.com/office/drawing/2014/main" id="{4F9ADBDB-3F55-4D9A-81D4-05B8E1001C41}"/>
              </a:ext>
            </a:extLst>
          </p:cNvPr>
          <p:cNvSpPr/>
          <p:nvPr/>
        </p:nvSpPr>
        <p:spPr>
          <a:xfrm>
            <a:off x="275304" y="272387"/>
            <a:ext cx="8593393" cy="6057245"/>
          </a:xfrm>
          <a:prstGeom prst="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r>
              <a:rPr lang="en-GB" sz="1600" b="1" u="sng" dirty="0">
                <a:solidFill>
                  <a:srgbClr val="E7E6E6">
                    <a:lumMod val="50000"/>
                  </a:srgbClr>
                </a:solidFill>
                <a:latin typeface="Century Gothic" panose="020B0502020202020204" pitchFamily="34" charset="0"/>
              </a:rPr>
              <a:t>Varied Fluency 3</a:t>
            </a:r>
          </a:p>
          <a:p>
            <a:pPr lvl="0" algn="ctr"/>
            <a:endParaRPr lang="en-GB" sz="2000" b="1" dirty="0">
              <a:solidFill>
                <a:prstClr val="black"/>
              </a:solidFill>
              <a:latin typeface="Century Gothic" panose="020B0502020202020204" pitchFamily="34" charset="0"/>
            </a:endParaRPr>
          </a:p>
          <a:p>
            <a:pPr lvl="0" algn="ctr"/>
            <a:r>
              <a:rPr lang="en-GB" sz="2000" b="1" dirty="0">
                <a:solidFill>
                  <a:prstClr val="black"/>
                </a:solidFill>
                <a:latin typeface="Century Gothic" panose="020B0502020202020204" pitchFamily="34" charset="0"/>
              </a:rPr>
              <a:t>Work out the missing inputs and outputs for the function machine below.</a:t>
            </a: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p:txBody>
      </p:sp>
      <p:sp>
        <p:nvSpPr>
          <p:cNvPr id="23" name="Rounded Rectangle 94">
            <a:extLst>
              <a:ext uri="{FF2B5EF4-FFF2-40B4-BE49-F238E27FC236}">
                <a16:creationId xmlns:a16="http://schemas.microsoft.com/office/drawing/2014/main" id="{85558908-B4D9-402B-9470-B247C548F21F}"/>
              </a:ext>
            </a:extLst>
          </p:cNvPr>
          <p:cNvSpPr/>
          <p:nvPr/>
        </p:nvSpPr>
        <p:spPr>
          <a:xfrm>
            <a:off x="3782167" y="2977187"/>
            <a:ext cx="1579666" cy="1276742"/>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chemeClr val="tx1"/>
                </a:solidFill>
                <a:latin typeface="Century Gothic" panose="020B0502020202020204" pitchFamily="34" charset="0"/>
              </a:rPr>
              <a:t>– 78</a:t>
            </a:r>
          </a:p>
        </p:txBody>
      </p:sp>
      <p:sp>
        <p:nvSpPr>
          <p:cNvPr id="24" name="Rounded Rectangle 94">
            <a:extLst>
              <a:ext uri="{FF2B5EF4-FFF2-40B4-BE49-F238E27FC236}">
                <a16:creationId xmlns:a16="http://schemas.microsoft.com/office/drawing/2014/main" id="{7995A983-1FDF-4377-A4E5-36276C12C777}"/>
              </a:ext>
            </a:extLst>
          </p:cNvPr>
          <p:cNvSpPr/>
          <p:nvPr/>
        </p:nvSpPr>
        <p:spPr>
          <a:xfrm>
            <a:off x="3337886" y="2298502"/>
            <a:ext cx="246822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Function:</a:t>
            </a:r>
          </a:p>
        </p:txBody>
      </p:sp>
      <p:sp>
        <p:nvSpPr>
          <p:cNvPr id="26" name="Rounded Rectangle 94">
            <a:extLst>
              <a:ext uri="{FF2B5EF4-FFF2-40B4-BE49-F238E27FC236}">
                <a16:creationId xmlns:a16="http://schemas.microsoft.com/office/drawing/2014/main" id="{CE70D207-F0BC-419E-ABF3-608221FFC19F}"/>
              </a:ext>
            </a:extLst>
          </p:cNvPr>
          <p:cNvSpPr/>
          <p:nvPr/>
        </p:nvSpPr>
        <p:spPr>
          <a:xfrm>
            <a:off x="6319105" y="1816766"/>
            <a:ext cx="2270770"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Outputs:</a:t>
            </a:r>
          </a:p>
        </p:txBody>
      </p:sp>
      <p:sp>
        <p:nvSpPr>
          <p:cNvPr id="27" name="Rounded Rectangle 32">
            <a:extLst>
              <a:ext uri="{FF2B5EF4-FFF2-40B4-BE49-F238E27FC236}">
                <a16:creationId xmlns:a16="http://schemas.microsoft.com/office/drawing/2014/main" id="{1E35CE87-807F-467E-BD4D-540173E61EF2}"/>
              </a:ext>
            </a:extLst>
          </p:cNvPr>
          <p:cNvSpPr/>
          <p:nvPr/>
        </p:nvSpPr>
        <p:spPr>
          <a:xfrm>
            <a:off x="6439061" y="2584470"/>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400" b="1" dirty="0">
              <a:latin typeface="Century Gothic" panose="020B0502020202020204" pitchFamily="34" charset="0"/>
            </a:endParaRPr>
          </a:p>
        </p:txBody>
      </p:sp>
      <p:sp>
        <p:nvSpPr>
          <p:cNvPr id="29" name="Rounded Rectangle 32">
            <a:extLst>
              <a:ext uri="{FF2B5EF4-FFF2-40B4-BE49-F238E27FC236}">
                <a16:creationId xmlns:a16="http://schemas.microsoft.com/office/drawing/2014/main" id="{4DC4CBD8-D2EB-4447-BB7E-A2661FDCD24F}"/>
              </a:ext>
            </a:extLst>
          </p:cNvPr>
          <p:cNvSpPr/>
          <p:nvPr/>
        </p:nvSpPr>
        <p:spPr>
          <a:xfrm>
            <a:off x="6439061" y="3343096"/>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-15</a:t>
            </a:r>
          </a:p>
        </p:txBody>
      </p:sp>
      <p:sp>
        <p:nvSpPr>
          <p:cNvPr id="30" name="Rounded Rectangle 94">
            <a:extLst>
              <a:ext uri="{FF2B5EF4-FFF2-40B4-BE49-F238E27FC236}">
                <a16:creationId xmlns:a16="http://schemas.microsoft.com/office/drawing/2014/main" id="{E72A8633-D636-4120-8027-AA654885413A}"/>
              </a:ext>
            </a:extLst>
          </p:cNvPr>
          <p:cNvSpPr/>
          <p:nvPr/>
        </p:nvSpPr>
        <p:spPr>
          <a:xfrm>
            <a:off x="511016" y="1816766"/>
            <a:ext cx="2270770"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Inputs:</a:t>
            </a:r>
          </a:p>
        </p:txBody>
      </p:sp>
      <p:sp>
        <p:nvSpPr>
          <p:cNvPr id="31" name="Rounded Rectangle 32">
            <a:extLst>
              <a:ext uri="{FF2B5EF4-FFF2-40B4-BE49-F238E27FC236}">
                <a16:creationId xmlns:a16="http://schemas.microsoft.com/office/drawing/2014/main" id="{7C256F70-8D0C-474D-9190-67526E9C3B7A}"/>
              </a:ext>
            </a:extLst>
          </p:cNvPr>
          <p:cNvSpPr/>
          <p:nvPr/>
        </p:nvSpPr>
        <p:spPr>
          <a:xfrm>
            <a:off x="630972" y="2584470"/>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89</a:t>
            </a:r>
          </a:p>
        </p:txBody>
      </p:sp>
      <p:sp>
        <p:nvSpPr>
          <p:cNvPr id="32" name="Rounded Rectangle 32">
            <a:extLst>
              <a:ext uri="{FF2B5EF4-FFF2-40B4-BE49-F238E27FC236}">
                <a16:creationId xmlns:a16="http://schemas.microsoft.com/office/drawing/2014/main" id="{737FD733-2747-43AB-876D-C447AF2D17C5}"/>
              </a:ext>
            </a:extLst>
          </p:cNvPr>
          <p:cNvSpPr/>
          <p:nvPr/>
        </p:nvSpPr>
        <p:spPr>
          <a:xfrm>
            <a:off x="630972" y="3343096"/>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400" b="1" dirty="0">
              <a:latin typeface="Century Gothic" panose="020B0502020202020204" pitchFamily="34" charset="0"/>
            </a:endParaRPr>
          </a:p>
        </p:txBody>
      </p:sp>
    </p:spTree>
    <p:extLst>
      <p:ext uri="{BB962C8B-B14F-4D97-AF65-F5344CB8AC3E}">
        <p14:creationId xmlns:p14="http://schemas.microsoft.com/office/powerpoint/2010/main" val="29039080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16" name="Group 15">
            <a:extLst>
              <a:ext uri="{FF2B5EF4-FFF2-40B4-BE49-F238E27FC236}">
                <a16:creationId xmlns:a16="http://schemas.microsoft.com/office/drawing/2014/main" id="{6E7C30A6-834C-44C2-A0C1-33607D2A6CC6}"/>
              </a:ext>
            </a:extLst>
          </p:cNvPr>
          <p:cNvGrpSpPr/>
          <p:nvPr/>
        </p:nvGrpSpPr>
        <p:grpSpPr>
          <a:xfrm>
            <a:off x="59531" y="6454317"/>
            <a:ext cx="1238534" cy="403683"/>
            <a:chOff x="68077" y="6454317"/>
            <a:chExt cx="1238534" cy="403683"/>
          </a:xfrm>
        </p:grpSpPr>
        <p:sp>
          <p:nvSpPr>
            <p:cNvPr id="17" name="TextBox 16">
              <a:extLst>
                <a:ext uri="{FF2B5EF4-FFF2-40B4-BE49-F238E27FC236}">
                  <a16:creationId xmlns:a16="http://schemas.microsoft.com/office/drawing/2014/main" id="{CD85E06E-740D-4E4D-BA5F-16C4249061C4}"/>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20" name="Picture 19" descr="A close up of a sign&#10;&#10;Description generated with high confidence">
              <a:extLst>
                <a:ext uri="{FF2B5EF4-FFF2-40B4-BE49-F238E27FC236}">
                  <a16:creationId xmlns:a16="http://schemas.microsoft.com/office/drawing/2014/main" id="{15EEE9E4-37AB-4587-91A3-5EABA48448E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pic>
        <p:nvPicPr>
          <p:cNvPr id="21" name="Picture 20">
            <a:extLst>
              <a:ext uri="{FF2B5EF4-FFF2-40B4-BE49-F238E27FC236}">
                <a16:creationId xmlns:a16="http://schemas.microsoft.com/office/drawing/2014/main" id="{311DC816-E801-40C9-AB17-70EDBE0448AE}"/>
              </a:ext>
            </a:extLst>
          </p:cNvPr>
          <p:cNvPicPr>
            <a:picLocks noChangeAspect="1"/>
          </p:cNvPicPr>
          <p:nvPr/>
        </p:nvPicPr>
        <p:blipFill>
          <a:blip r:embed="rId4"/>
          <a:stretch>
            <a:fillRect/>
          </a:stretch>
        </p:blipFill>
        <p:spPr>
          <a:xfrm>
            <a:off x="115438" y="143658"/>
            <a:ext cx="8913124" cy="6322100"/>
          </a:xfrm>
          <a:prstGeom prst="rect">
            <a:avLst/>
          </a:prstGeom>
        </p:spPr>
      </p:pic>
      <p:sp>
        <p:nvSpPr>
          <p:cNvPr id="25" name="Rectangle 24">
            <a:extLst>
              <a:ext uri="{FF2B5EF4-FFF2-40B4-BE49-F238E27FC236}">
                <a16:creationId xmlns:a16="http://schemas.microsoft.com/office/drawing/2014/main" id="{4F9ADBDB-3F55-4D9A-81D4-05B8E1001C41}"/>
              </a:ext>
            </a:extLst>
          </p:cNvPr>
          <p:cNvSpPr/>
          <p:nvPr/>
        </p:nvSpPr>
        <p:spPr>
          <a:xfrm>
            <a:off x="275304" y="272387"/>
            <a:ext cx="8593393" cy="6057245"/>
          </a:xfrm>
          <a:prstGeom prst="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r>
              <a:rPr lang="en-GB" sz="1600" b="1" u="sng" dirty="0">
                <a:solidFill>
                  <a:srgbClr val="E7E6E6">
                    <a:lumMod val="50000"/>
                  </a:srgbClr>
                </a:solidFill>
                <a:latin typeface="Century Gothic" panose="020B0502020202020204" pitchFamily="34" charset="0"/>
              </a:rPr>
              <a:t>Varied Fluency 3</a:t>
            </a:r>
          </a:p>
          <a:p>
            <a:pPr lvl="0" algn="ctr"/>
            <a:endParaRPr lang="en-GB" sz="2000" b="1" dirty="0">
              <a:solidFill>
                <a:prstClr val="black"/>
              </a:solidFill>
              <a:latin typeface="Century Gothic" panose="020B0502020202020204" pitchFamily="34" charset="0"/>
            </a:endParaRPr>
          </a:p>
          <a:p>
            <a:pPr lvl="0" algn="ctr"/>
            <a:r>
              <a:rPr lang="en-GB" sz="2000" b="1" dirty="0">
                <a:solidFill>
                  <a:prstClr val="black"/>
                </a:solidFill>
                <a:latin typeface="Century Gothic" panose="020B0502020202020204" pitchFamily="34" charset="0"/>
              </a:rPr>
              <a:t>Work out the missing inputs and outputs for the function machine below.</a:t>
            </a: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p:txBody>
      </p:sp>
      <p:sp>
        <p:nvSpPr>
          <p:cNvPr id="23" name="Rounded Rectangle 94">
            <a:extLst>
              <a:ext uri="{FF2B5EF4-FFF2-40B4-BE49-F238E27FC236}">
                <a16:creationId xmlns:a16="http://schemas.microsoft.com/office/drawing/2014/main" id="{85558908-B4D9-402B-9470-B247C548F21F}"/>
              </a:ext>
            </a:extLst>
          </p:cNvPr>
          <p:cNvSpPr/>
          <p:nvPr/>
        </p:nvSpPr>
        <p:spPr>
          <a:xfrm>
            <a:off x="3782167" y="2977187"/>
            <a:ext cx="1579666" cy="1276742"/>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chemeClr val="tx1"/>
                </a:solidFill>
                <a:latin typeface="Century Gothic" panose="020B0502020202020204" pitchFamily="34" charset="0"/>
              </a:rPr>
              <a:t>– 78</a:t>
            </a:r>
          </a:p>
        </p:txBody>
      </p:sp>
      <p:sp>
        <p:nvSpPr>
          <p:cNvPr id="24" name="Rounded Rectangle 94">
            <a:extLst>
              <a:ext uri="{FF2B5EF4-FFF2-40B4-BE49-F238E27FC236}">
                <a16:creationId xmlns:a16="http://schemas.microsoft.com/office/drawing/2014/main" id="{7995A983-1FDF-4377-A4E5-36276C12C777}"/>
              </a:ext>
            </a:extLst>
          </p:cNvPr>
          <p:cNvSpPr/>
          <p:nvPr/>
        </p:nvSpPr>
        <p:spPr>
          <a:xfrm>
            <a:off x="3337886" y="2298502"/>
            <a:ext cx="246822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Function:</a:t>
            </a:r>
          </a:p>
        </p:txBody>
      </p:sp>
      <p:sp>
        <p:nvSpPr>
          <p:cNvPr id="26" name="Rounded Rectangle 94">
            <a:extLst>
              <a:ext uri="{FF2B5EF4-FFF2-40B4-BE49-F238E27FC236}">
                <a16:creationId xmlns:a16="http://schemas.microsoft.com/office/drawing/2014/main" id="{CE70D207-F0BC-419E-ABF3-608221FFC19F}"/>
              </a:ext>
            </a:extLst>
          </p:cNvPr>
          <p:cNvSpPr/>
          <p:nvPr/>
        </p:nvSpPr>
        <p:spPr>
          <a:xfrm>
            <a:off x="6319105" y="1816766"/>
            <a:ext cx="2270770"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Outputs:</a:t>
            </a:r>
          </a:p>
        </p:txBody>
      </p:sp>
      <p:sp>
        <p:nvSpPr>
          <p:cNvPr id="29" name="Rounded Rectangle 32">
            <a:extLst>
              <a:ext uri="{FF2B5EF4-FFF2-40B4-BE49-F238E27FC236}">
                <a16:creationId xmlns:a16="http://schemas.microsoft.com/office/drawing/2014/main" id="{4DC4CBD8-D2EB-4447-BB7E-A2661FDCD24F}"/>
              </a:ext>
            </a:extLst>
          </p:cNvPr>
          <p:cNvSpPr/>
          <p:nvPr/>
        </p:nvSpPr>
        <p:spPr>
          <a:xfrm>
            <a:off x="6439061" y="3343096"/>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-15</a:t>
            </a:r>
          </a:p>
        </p:txBody>
      </p:sp>
      <p:sp>
        <p:nvSpPr>
          <p:cNvPr id="30" name="Rounded Rectangle 94">
            <a:extLst>
              <a:ext uri="{FF2B5EF4-FFF2-40B4-BE49-F238E27FC236}">
                <a16:creationId xmlns:a16="http://schemas.microsoft.com/office/drawing/2014/main" id="{E72A8633-D636-4120-8027-AA654885413A}"/>
              </a:ext>
            </a:extLst>
          </p:cNvPr>
          <p:cNvSpPr/>
          <p:nvPr/>
        </p:nvSpPr>
        <p:spPr>
          <a:xfrm>
            <a:off x="511016" y="1816766"/>
            <a:ext cx="2270770"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Inputs:</a:t>
            </a:r>
          </a:p>
        </p:txBody>
      </p:sp>
      <p:sp>
        <p:nvSpPr>
          <p:cNvPr id="31" name="Rounded Rectangle 32">
            <a:extLst>
              <a:ext uri="{FF2B5EF4-FFF2-40B4-BE49-F238E27FC236}">
                <a16:creationId xmlns:a16="http://schemas.microsoft.com/office/drawing/2014/main" id="{7C256F70-8D0C-474D-9190-67526E9C3B7A}"/>
              </a:ext>
            </a:extLst>
          </p:cNvPr>
          <p:cNvSpPr/>
          <p:nvPr/>
        </p:nvSpPr>
        <p:spPr>
          <a:xfrm>
            <a:off x="630972" y="2584470"/>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89</a:t>
            </a:r>
          </a:p>
        </p:txBody>
      </p:sp>
      <p:sp>
        <p:nvSpPr>
          <p:cNvPr id="18" name="Rounded Rectangle 32">
            <a:extLst>
              <a:ext uri="{FF2B5EF4-FFF2-40B4-BE49-F238E27FC236}">
                <a16:creationId xmlns:a16="http://schemas.microsoft.com/office/drawing/2014/main" id="{F963A997-4775-44A4-A39E-C489D8EC3D26}"/>
              </a:ext>
            </a:extLst>
          </p:cNvPr>
          <p:cNvSpPr/>
          <p:nvPr/>
        </p:nvSpPr>
        <p:spPr>
          <a:xfrm>
            <a:off x="6439061" y="2584470"/>
            <a:ext cx="2030858" cy="611668"/>
          </a:xfrm>
          <a:prstGeom prst="roundRect">
            <a:avLst/>
          </a:prstGeom>
          <a:ln w="190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FF0000"/>
                </a:solidFill>
                <a:latin typeface="Century Gothic" panose="020B0502020202020204" pitchFamily="34" charset="0"/>
              </a:rPr>
              <a:t>11</a:t>
            </a:r>
          </a:p>
        </p:txBody>
      </p:sp>
      <p:sp>
        <p:nvSpPr>
          <p:cNvPr id="19" name="Rounded Rectangle 32">
            <a:extLst>
              <a:ext uri="{FF2B5EF4-FFF2-40B4-BE49-F238E27FC236}">
                <a16:creationId xmlns:a16="http://schemas.microsoft.com/office/drawing/2014/main" id="{2F7157E4-44E8-4034-B198-8A3FB3ADA9F7}"/>
              </a:ext>
            </a:extLst>
          </p:cNvPr>
          <p:cNvSpPr/>
          <p:nvPr/>
        </p:nvSpPr>
        <p:spPr>
          <a:xfrm>
            <a:off x="630972" y="3343096"/>
            <a:ext cx="2030858" cy="611668"/>
          </a:xfrm>
          <a:prstGeom prst="roundRect">
            <a:avLst/>
          </a:prstGeom>
          <a:ln w="190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FF0000"/>
                </a:solidFill>
                <a:latin typeface="Century Gothic" panose="020B0502020202020204" pitchFamily="34" charset="0"/>
              </a:rPr>
              <a:t>63</a:t>
            </a:r>
          </a:p>
        </p:txBody>
      </p:sp>
    </p:spTree>
    <p:extLst>
      <p:ext uri="{BB962C8B-B14F-4D97-AF65-F5344CB8AC3E}">
        <p14:creationId xmlns:p14="http://schemas.microsoft.com/office/powerpoint/2010/main" val="36682476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16" name="Group 15">
            <a:extLst>
              <a:ext uri="{FF2B5EF4-FFF2-40B4-BE49-F238E27FC236}">
                <a16:creationId xmlns:a16="http://schemas.microsoft.com/office/drawing/2014/main" id="{6E7C30A6-834C-44C2-A0C1-33607D2A6CC6}"/>
              </a:ext>
            </a:extLst>
          </p:cNvPr>
          <p:cNvGrpSpPr/>
          <p:nvPr/>
        </p:nvGrpSpPr>
        <p:grpSpPr>
          <a:xfrm>
            <a:off x="59531" y="6454317"/>
            <a:ext cx="1238534" cy="403683"/>
            <a:chOff x="68077" y="6454317"/>
            <a:chExt cx="1238534" cy="403683"/>
          </a:xfrm>
        </p:grpSpPr>
        <p:sp>
          <p:nvSpPr>
            <p:cNvPr id="17" name="TextBox 16">
              <a:extLst>
                <a:ext uri="{FF2B5EF4-FFF2-40B4-BE49-F238E27FC236}">
                  <a16:creationId xmlns:a16="http://schemas.microsoft.com/office/drawing/2014/main" id="{CD85E06E-740D-4E4D-BA5F-16C4249061C4}"/>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20" name="Picture 19" descr="A close up of a sign&#10;&#10;Description generated with high confidence">
              <a:extLst>
                <a:ext uri="{FF2B5EF4-FFF2-40B4-BE49-F238E27FC236}">
                  <a16:creationId xmlns:a16="http://schemas.microsoft.com/office/drawing/2014/main" id="{15EEE9E4-37AB-4587-91A3-5EABA48448E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pic>
        <p:nvPicPr>
          <p:cNvPr id="21" name="Picture 20">
            <a:extLst>
              <a:ext uri="{FF2B5EF4-FFF2-40B4-BE49-F238E27FC236}">
                <a16:creationId xmlns:a16="http://schemas.microsoft.com/office/drawing/2014/main" id="{311DC816-E801-40C9-AB17-70EDBE0448AE}"/>
              </a:ext>
            </a:extLst>
          </p:cNvPr>
          <p:cNvPicPr>
            <a:picLocks noChangeAspect="1"/>
          </p:cNvPicPr>
          <p:nvPr/>
        </p:nvPicPr>
        <p:blipFill>
          <a:blip r:embed="rId4"/>
          <a:stretch>
            <a:fillRect/>
          </a:stretch>
        </p:blipFill>
        <p:spPr>
          <a:xfrm>
            <a:off x="115438" y="143658"/>
            <a:ext cx="8913124" cy="6322100"/>
          </a:xfrm>
          <a:prstGeom prst="rect">
            <a:avLst/>
          </a:prstGeom>
        </p:spPr>
      </p:pic>
      <p:sp>
        <p:nvSpPr>
          <p:cNvPr id="25" name="Rectangle 24">
            <a:extLst>
              <a:ext uri="{FF2B5EF4-FFF2-40B4-BE49-F238E27FC236}">
                <a16:creationId xmlns:a16="http://schemas.microsoft.com/office/drawing/2014/main" id="{4F9ADBDB-3F55-4D9A-81D4-05B8E1001C41}"/>
              </a:ext>
            </a:extLst>
          </p:cNvPr>
          <p:cNvSpPr/>
          <p:nvPr/>
        </p:nvSpPr>
        <p:spPr>
          <a:xfrm>
            <a:off x="275304" y="272387"/>
            <a:ext cx="8593393" cy="6057245"/>
          </a:xfrm>
          <a:prstGeom prst="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r>
              <a:rPr lang="en-GB" sz="1600" b="1" u="sng" dirty="0">
                <a:solidFill>
                  <a:srgbClr val="E7E6E6">
                    <a:lumMod val="50000"/>
                  </a:srgbClr>
                </a:solidFill>
                <a:latin typeface="Century Gothic" panose="020B0502020202020204" pitchFamily="34" charset="0"/>
              </a:rPr>
              <a:t>Varied Fluency 4</a:t>
            </a:r>
          </a:p>
          <a:p>
            <a:pPr lvl="0" algn="ctr"/>
            <a:endParaRPr lang="en-GB" sz="2000" b="1" dirty="0">
              <a:solidFill>
                <a:prstClr val="black"/>
              </a:solidFill>
              <a:latin typeface="Century Gothic" panose="020B0502020202020204" pitchFamily="34" charset="0"/>
            </a:endParaRPr>
          </a:p>
          <a:p>
            <a:pPr lvl="0" algn="ctr"/>
            <a:r>
              <a:rPr lang="en-GB" sz="2000" b="1" dirty="0">
                <a:solidFill>
                  <a:prstClr val="black"/>
                </a:solidFill>
                <a:latin typeface="Century Gothic" panose="020B0502020202020204" pitchFamily="34" charset="0"/>
              </a:rPr>
              <a:t>Tick the incorrect outputs below.</a:t>
            </a: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p:txBody>
      </p:sp>
      <p:sp>
        <p:nvSpPr>
          <p:cNvPr id="22" name="Rounded Rectangle 94">
            <a:extLst>
              <a:ext uri="{FF2B5EF4-FFF2-40B4-BE49-F238E27FC236}">
                <a16:creationId xmlns:a16="http://schemas.microsoft.com/office/drawing/2014/main" id="{819995B1-3843-418A-B3D4-B7189BC446B2}"/>
              </a:ext>
            </a:extLst>
          </p:cNvPr>
          <p:cNvSpPr/>
          <p:nvPr/>
        </p:nvSpPr>
        <p:spPr>
          <a:xfrm>
            <a:off x="3782167" y="2977187"/>
            <a:ext cx="1579666" cy="1276742"/>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chemeClr val="tx1"/>
                </a:solidFill>
                <a:latin typeface="Century Gothic" panose="020B0502020202020204" pitchFamily="34" charset="0"/>
              </a:rPr>
              <a:t>+ 58</a:t>
            </a:r>
          </a:p>
        </p:txBody>
      </p:sp>
      <p:sp>
        <p:nvSpPr>
          <p:cNvPr id="27" name="Rounded Rectangle 94">
            <a:extLst>
              <a:ext uri="{FF2B5EF4-FFF2-40B4-BE49-F238E27FC236}">
                <a16:creationId xmlns:a16="http://schemas.microsoft.com/office/drawing/2014/main" id="{7F0B477B-9128-4D13-B170-EF2CF59F44D6}"/>
              </a:ext>
            </a:extLst>
          </p:cNvPr>
          <p:cNvSpPr/>
          <p:nvPr/>
        </p:nvSpPr>
        <p:spPr>
          <a:xfrm>
            <a:off x="3337886" y="2298502"/>
            <a:ext cx="246822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Function:</a:t>
            </a:r>
          </a:p>
        </p:txBody>
      </p:sp>
      <p:sp>
        <p:nvSpPr>
          <p:cNvPr id="28" name="Rounded Rectangle 94">
            <a:extLst>
              <a:ext uri="{FF2B5EF4-FFF2-40B4-BE49-F238E27FC236}">
                <a16:creationId xmlns:a16="http://schemas.microsoft.com/office/drawing/2014/main" id="{349D074F-4235-40D6-8D4C-C3D3759CC958}"/>
              </a:ext>
            </a:extLst>
          </p:cNvPr>
          <p:cNvSpPr/>
          <p:nvPr/>
        </p:nvSpPr>
        <p:spPr>
          <a:xfrm>
            <a:off x="6319105" y="1816766"/>
            <a:ext cx="2270770"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Outputs:</a:t>
            </a:r>
          </a:p>
        </p:txBody>
      </p:sp>
      <p:sp>
        <p:nvSpPr>
          <p:cNvPr id="32" name="Rounded Rectangle 32">
            <a:extLst>
              <a:ext uri="{FF2B5EF4-FFF2-40B4-BE49-F238E27FC236}">
                <a16:creationId xmlns:a16="http://schemas.microsoft.com/office/drawing/2014/main" id="{D67B5B63-0745-4832-9B30-86D6E386DC38}"/>
              </a:ext>
            </a:extLst>
          </p:cNvPr>
          <p:cNvSpPr/>
          <p:nvPr/>
        </p:nvSpPr>
        <p:spPr>
          <a:xfrm>
            <a:off x="6439061" y="2584470"/>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chemeClr val="tx1"/>
                </a:solidFill>
                <a:latin typeface="Century Gothic" panose="020B0502020202020204" pitchFamily="34" charset="0"/>
              </a:rPr>
              <a:t>74.5</a:t>
            </a:r>
          </a:p>
        </p:txBody>
      </p:sp>
      <p:sp>
        <p:nvSpPr>
          <p:cNvPr id="33" name="Rounded Rectangle 32">
            <a:extLst>
              <a:ext uri="{FF2B5EF4-FFF2-40B4-BE49-F238E27FC236}">
                <a16:creationId xmlns:a16="http://schemas.microsoft.com/office/drawing/2014/main" id="{C0B5796B-09FA-4946-B42A-60DC7A7BEB6A}"/>
              </a:ext>
            </a:extLst>
          </p:cNvPr>
          <p:cNvSpPr/>
          <p:nvPr/>
        </p:nvSpPr>
        <p:spPr>
          <a:xfrm>
            <a:off x="6439061" y="3343096"/>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45</a:t>
            </a:r>
          </a:p>
        </p:txBody>
      </p:sp>
      <p:sp>
        <p:nvSpPr>
          <p:cNvPr id="34" name="Rounded Rectangle 94">
            <a:extLst>
              <a:ext uri="{FF2B5EF4-FFF2-40B4-BE49-F238E27FC236}">
                <a16:creationId xmlns:a16="http://schemas.microsoft.com/office/drawing/2014/main" id="{7B8DCC5E-E2A5-4678-9E31-FD5032719E97}"/>
              </a:ext>
            </a:extLst>
          </p:cNvPr>
          <p:cNvSpPr/>
          <p:nvPr/>
        </p:nvSpPr>
        <p:spPr>
          <a:xfrm>
            <a:off x="511016" y="1816766"/>
            <a:ext cx="2270770"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Inputs:</a:t>
            </a:r>
          </a:p>
        </p:txBody>
      </p:sp>
      <p:sp>
        <p:nvSpPr>
          <p:cNvPr id="35" name="Rounded Rectangle 32">
            <a:extLst>
              <a:ext uri="{FF2B5EF4-FFF2-40B4-BE49-F238E27FC236}">
                <a16:creationId xmlns:a16="http://schemas.microsoft.com/office/drawing/2014/main" id="{BFB182F4-BEF4-4012-9480-9F1496581EA6}"/>
              </a:ext>
            </a:extLst>
          </p:cNvPr>
          <p:cNvSpPr/>
          <p:nvPr/>
        </p:nvSpPr>
        <p:spPr>
          <a:xfrm>
            <a:off x="630972" y="2584470"/>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17.5</a:t>
            </a:r>
          </a:p>
        </p:txBody>
      </p:sp>
      <p:sp>
        <p:nvSpPr>
          <p:cNvPr id="36" name="Rounded Rectangle 32">
            <a:extLst>
              <a:ext uri="{FF2B5EF4-FFF2-40B4-BE49-F238E27FC236}">
                <a16:creationId xmlns:a16="http://schemas.microsoft.com/office/drawing/2014/main" id="{E0BA9F61-D859-421E-847C-459F1CAD0259}"/>
              </a:ext>
            </a:extLst>
          </p:cNvPr>
          <p:cNvSpPr/>
          <p:nvPr/>
        </p:nvSpPr>
        <p:spPr>
          <a:xfrm>
            <a:off x="630972" y="3343096"/>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chemeClr val="tx1"/>
                </a:solidFill>
                <a:latin typeface="Century Gothic" panose="020B0502020202020204" pitchFamily="34" charset="0"/>
              </a:rPr>
              <a:t>-13</a:t>
            </a:r>
          </a:p>
        </p:txBody>
      </p:sp>
      <p:sp>
        <p:nvSpPr>
          <p:cNvPr id="37" name="Rounded Rectangle 32">
            <a:extLst>
              <a:ext uri="{FF2B5EF4-FFF2-40B4-BE49-F238E27FC236}">
                <a16:creationId xmlns:a16="http://schemas.microsoft.com/office/drawing/2014/main" id="{4923FA47-21AA-4BBD-9461-6D155F0040E3}"/>
              </a:ext>
            </a:extLst>
          </p:cNvPr>
          <p:cNvSpPr/>
          <p:nvPr/>
        </p:nvSpPr>
        <p:spPr>
          <a:xfrm>
            <a:off x="630972" y="4101722"/>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chemeClr val="tx1"/>
                </a:solidFill>
                <a:latin typeface="Century Gothic" panose="020B0502020202020204" pitchFamily="34" charset="0"/>
              </a:rPr>
              <a:t>49</a:t>
            </a:r>
          </a:p>
        </p:txBody>
      </p:sp>
      <p:sp>
        <p:nvSpPr>
          <p:cNvPr id="38" name="Rounded Rectangle 32">
            <a:extLst>
              <a:ext uri="{FF2B5EF4-FFF2-40B4-BE49-F238E27FC236}">
                <a16:creationId xmlns:a16="http://schemas.microsoft.com/office/drawing/2014/main" id="{03B52D39-91DA-48A6-BE18-9DA27377341A}"/>
              </a:ext>
            </a:extLst>
          </p:cNvPr>
          <p:cNvSpPr/>
          <p:nvPr/>
        </p:nvSpPr>
        <p:spPr>
          <a:xfrm>
            <a:off x="6439061" y="4101722"/>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chemeClr val="tx1"/>
                </a:solidFill>
                <a:latin typeface="Century Gothic" panose="020B0502020202020204" pitchFamily="34" charset="0"/>
              </a:rPr>
              <a:t>106</a:t>
            </a:r>
          </a:p>
        </p:txBody>
      </p:sp>
    </p:spTree>
    <p:extLst>
      <p:ext uri="{BB962C8B-B14F-4D97-AF65-F5344CB8AC3E}">
        <p14:creationId xmlns:p14="http://schemas.microsoft.com/office/powerpoint/2010/main" val="3188487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16" name="Group 15">
            <a:extLst>
              <a:ext uri="{FF2B5EF4-FFF2-40B4-BE49-F238E27FC236}">
                <a16:creationId xmlns:a16="http://schemas.microsoft.com/office/drawing/2014/main" id="{6E7C30A6-834C-44C2-A0C1-33607D2A6CC6}"/>
              </a:ext>
            </a:extLst>
          </p:cNvPr>
          <p:cNvGrpSpPr/>
          <p:nvPr/>
        </p:nvGrpSpPr>
        <p:grpSpPr>
          <a:xfrm>
            <a:off x="59531" y="6454317"/>
            <a:ext cx="1238534" cy="403683"/>
            <a:chOff x="68077" y="6454317"/>
            <a:chExt cx="1238534" cy="403683"/>
          </a:xfrm>
        </p:grpSpPr>
        <p:sp>
          <p:nvSpPr>
            <p:cNvPr id="17" name="TextBox 16">
              <a:extLst>
                <a:ext uri="{FF2B5EF4-FFF2-40B4-BE49-F238E27FC236}">
                  <a16:creationId xmlns:a16="http://schemas.microsoft.com/office/drawing/2014/main" id="{CD85E06E-740D-4E4D-BA5F-16C4249061C4}"/>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20" name="Picture 19" descr="A close up of a sign&#10;&#10;Description generated with high confidence">
              <a:extLst>
                <a:ext uri="{FF2B5EF4-FFF2-40B4-BE49-F238E27FC236}">
                  <a16:creationId xmlns:a16="http://schemas.microsoft.com/office/drawing/2014/main" id="{15EEE9E4-37AB-4587-91A3-5EABA48448E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pic>
        <p:nvPicPr>
          <p:cNvPr id="21" name="Picture 20">
            <a:extLst>
              <a:ext uri="{FF2B5EF4-FFF2-40B4-BE49-F238E27FC236}">
                <a16:creationId xmlns:a16="http://schemas.microsoft.com/office/drawing/2014/main" id="{311DC816-E801-40C9-AB17-70EDBE0448AE}"/>
              </a:ext>
            </a:extLst>
          </p:cNvPr>
          <p:cNvPicPr>
            <a:picLocks noChangeAspect="1"/>
          </p:cNvPicPr>
          <p:nvPr/>
        </p:nvPicPr>
        <p:blipFill>
          <a:blip r:embed="rId4"/>
          <a:stretch>
            <a:fillRect/>
          </a:stretch>
        </p:blipFill>
        <p:spPr>
          <a:xfrm>
            <a:off x="115438" y="143658"/>
            <a:ext cx="8913124" cy="6322100"/>
          </a:xfrm>
          <a:prstGeom prst="rect">
            <a:avLst/>
          </a:prstGeom>
        </p:spPr>
      </p:pic>
      <p:sp>
        <p:nvSpPr>
          <p:cNvPr id="25" name="Rectangle 24">
            <a:extLst>
              <a:ext uri="{FF2B5EF4-FFF2-40B4-BE49-F238E27FC236}">
                <a16:creationId xmlns:a16="http://schemas.microsoft.com/office/drawing/2014/main" id="{4F9ADBDB-3F55-4D9A-81D4-05B8E1001C41}"/>
              </a:ext>
            </a:extLst>
          </p:cNvPr>
          <p:cNvSpPr/>
          <p:nvPr/>
        </p:nvSpPr>
        <p:spPr>
          <a:xfrm>
            <a:off x="275304" y="272387"/>
            <a:ext cx="8593393" cy="6057245"/>
          </a:xfrm>
          <a:prstGeom prst="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r>
              <a:rPr lang="en-GB" sz="1600" b="1" u="sng" dirty="0">
                <a:solidFill>
                  <a:srgbClr val="E7E6E6">
                    <a:lumMod val="50000"/>
                  </a:srgbClr>
                </a:solidFill>
                <a:latin typeface="Century Gothic" panose="020B0502020202020204" pitchFamily="34" charset="0"/>
              </a:rPr>
              <a:t>Varied Fluency 4</a:t>
            </a:r>
          </a:p>
          <a:p>
            <a:pPr lvl="0" algn="ctr"/>
            <a:endParaRPr lang="en-GB" sz="2000" b="1" dirty="0">
              <a:solidFill>
                <a:prstClr val="black"/>
              </a:solidFill>
              <a:latin typeface="Century Gothic" panose="020B0502020202020204" pitchFamily="34" charset="0"/>
            </a:endParaRPr>
          </a:p>
          <a:p>
            <a:pPr lvl="0" algn="ctr"/>
            <a:r>
              <a:rPr lang="en-GB" sz="2000" b="1" dirty="0">
                <a:solidFill>
                  <a:prstClr val="black"/>
                </a:solidFill>
                <a:latin typeface="Century Gothic" panose="020B0502020202020204" pitchFamily="34" charset="0"/>
              </a:rPr>
              <a:t>Tick the incorrect outputs below.</a:t>
            </a: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p:txBody>
      </p:sp>
      <p:sp>
        <p:nvSpPr>
          <p:cNvPr id="22" name="Rounded Rectangle 94">
            <a:extLst>
              <a:ext uri="{FF2B5EF4-FFF2-40B4-BE49-F238E27FC236}">
                <a16:creationId xmlns:a16="http://schemas.microsoft.com/office/drawing/2014/main" id="{819995B1-3843-418A-B3D4-B7189BC446B2}"/>
              </a:ext>
            </a:extLst>
          </p:cNvPr>
          <p:cNvSpPr/>
          <p:nvPr/>
        </p:nvSpPr>
        <p:spPr>
          <a:xfrm>
            <a:off x="3782167" y="2977187"/>
            <a:ext cx="1579666" cy="1276742"/>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chemeClr val="tx1"/>
                </a:solidFill>
                <a:latin typeface="Century Gothic" panose="020B0502020202020204" pitchFamily="34" charset="0"/>
              </a:rPr>
              <a:t>+ 58</a:t>
            </a:r>
          </a:p>
        </p:txBody>
      </p:sp>
      <p:sp>
        <p:nvSpPr>
          <p:cNvPr id="27" name="Rounded Rectangle 94">
            <a:extLst>
              <a:ext uri="{FF2B5EF4-FFF2-40B4-BE49-F238E27FC236}">
                <a16:creationId xmlns:a16="http://schemas.microsoft.com/office/drawing/2014/main" id="{7F0B477B-9128-4D13-B170-EF2CF59F44D6}"/>
              </a:ext>
            </a:extLst>
          </p:cNvPr>
          <p:cNvSpPr/>
          <p:nvPr/>
        </p:nvSpPr>
        <p:spPr>
          <a:xfrm>
            <a:off x="3337886" y="2298502"/>
            <a:ext cx="246822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Function:</a:t>
            </a:r>
          </a:p>
        </p:txBody>
      </p:sp>
      <p:sp>
        <p:nvSpPr>
          <p:cNvPr id="28" name="Rounded Rectangle 94">
            <a:extLst>
              <a:ext uri="{FF2B5EF4-FFF2-40B4-BE49-F238E27FC236}">
                <a16:creationId xmlns:a16="http://schemas.microsoft.com/office/drawing/2014/main" id="{349D074F-4235-40D6-8D4C-C3D3759CC958}"/>
              </a:ext>
            </a:extLst>
          </p:cNvPr>
          <p:cNvSpPr/>
          <p:nvPr/>
        </p:nvSpPr>
        <p:spPr>
          <a:xfrm>
            <a:off x="6319105" y="1816766"/>
            <a:ext cx="2270770"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Outputs:</a:t>
            </a:r>
          </a:p>
        </p:txBody>
      </p:sp>
      <p:sp>
        <p:nvSpPr>
          <p:cNvPr id="34" name="Rounded Rectangle 94">
            <a:extLst>
              <a:ext uri="{FF2B5EF4-FFF2-40B4-BE49-F238E27FC236}">
                <a16:creationId xmlns:a16="http://schemas.microsoft.com/office/drawing/2014/main" id="{7B8DCC5E-E2A5-4678-9E31-FD5032719E97}"/>
              </a:ext>
            </a:extLst>
          </p:cNvPr>
          <p:cNvSpPr/>
          <p:nvPr/>
        </p:nvSpPr>
        <p:spPr>
          <a:xfrm>
            <a:off x="511016" y="1816766"/>
            <a:ext cx="2270770"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Inputs:</a:t>
            </a:r>
          </a:p>
        </p:txBody>
      </p:sp>
      <p:sp>
        <p:nvSpPr>
          <p:cNvPr id="35" name="Rounded Rectangle 32">
            <a:extLst>
              <a:ext uri="{FF2B5EF4-FFF2-40B4-BE49-F238E27FC236}">
                <a16:creationId xmlns:a16="http://schemas.microsoft.com/office/drawing/2014/main" id="{BFB182F4-BEF4-4012-9480-9F1496581EA6}"/>
              </a:ext>
            </a:extLst>
          </p:cNvPr>
          <p:cNvSpPr/>
          <p:nvPr/>
        </p:nvSpPr>
        <p:spPr>
          <a:xfrm>
            <a:off x="630972" y="2584470"/>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17.5</a:t>
            </a:r>
          </a:p>
        </p:txBody>
      </p:sp>
      <p:sp>
        <p:nvSpPr>
          <p:cNvPr id="36" name="Rounded Rectangle 32">
            <a:extLst>
              <a:ext uri="{FF2B5EF4-FFF2-40B4-BE49-F238E27FC236}">
                <a16:creationId xmlns:a16="http://schemas.microsoft.com/office/drawing/2014/main" id="{E0BA9F61-D859-421E-847C-459F1CAD0259}"/>
              </a:ext>
            </a:extLst>
          </p:cNvPr>
          <p:cNvSpPr/>
          <p:nvPr/>
        </p:nvSpPr>
        <p:spPr>
          <a:xfrm>
            <a:off x="630972" y="3343096"/>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chemeClr val="tx1"/>
                </a:solidFill>
                <a:latin typeface="Century Gothic" panose="020B0502020202020204" pitchFamily="34" charset="0"/>
              </a:rPr>
              <a:t>-13</a:t>
            </a:r>
          </a:p>
        </p:txBody>
      </p:sp>
      <p:sp>
        <p:nvSpPr>
          <p:cNvPr id="37" name="Rounded Rectangle 32">
            <a:extLst>
              <a:ext uri="{FF2B5EF4-FFF2-40B4-BE49-F238E27FC236}">
                <a16:creationId xmlns:a16="http://schemas.microsoft.com/office/drawing/2014/main" id="{4923FA47-21AA-4BBD-9461-6D155F0040E3}"/>
              </a:ext>
            </a:extLst>
          </p:cNvPr>
          <p:cNvSpPr/>
          <p:nvPr/>
        </p:nvSpPr>
        <p:spPr>
          <a:xfrm>
            <a:off x="630972" y="4101722"/>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chemeClr val="tx1"/>
                </a:solidFill>
                <a:latin typeface="Century Gothic" panose="020B0502020202020204" pitchFamily="34" charset="0"/>
              </a:rPr>
              <a:t>49</a:t>
            </a:r>
          </a:p>
        </p:txBody>
      </p:sp>
      <p:sp>
        <p:nvSpPr>
          <p:cNvPr id="18" name="Rounded Rectangle 32">
            <a:extLst>
              <a:ext uri="{FF2B5EF4-FFF2-40B4-BE49-F238E27FC236}">
                <a16:creationId xmlns:a16="http://schemas.microsoft.com/office/drawing/2014/main" id="{A4B1E83E-0981-46F4-9227-7E32B4E3A50A}"/>
              </a:ext>
            </a:extLst>
          </p:cNvPr>
          <p:cNvSpPr/>
          <p:nvPr/>
        </p:nvSpPr>
        <p:spPr>
          <a:xfrm>
            <a:off x="6439061" y="2584470"/>
            <a:ext cx="2030858" cy="611668"/>
          </a:xfrm>
          <a:prstGeom prst="roundRect">
            <a:avLst/>
          </a:prstGeom>
          <a:ln w="190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FF0000"/>
                </a:solidFill>
                <a:latin typeface="Century Gothic" panose="020B0502020202020204" pitchFamily="34" charset="0"/>
              </a:rPr>
              <a:t>74.5</a:t>
            </a:r>
          </a:p>
        </p:txBody>
      </p:sp>
      <p:sp>
        <p:nvSpPr>
          <p:cNvPr id="19" name="Rounded Rectangle 32">
            <a:extLst>
              <a:ext uri="{FF2B5EF4-FFF2-40B4-BE49-F238E27FC236}">
                <a16:creationId xmlns:a16="http://schemas.microsoft.com/office/drawing/2014/main" id="{70C64ECF-6EFD-4F70-8DF7-38C983E7AD80}"/>
              </a:ext>
            </a:extLst>
          </p:cNvPr>
          <p:cNvSpPr/>
          <p:nvPr/>
        </p:nvSpPr>
        <p:spPr>
          <a:xfrm>
            <a:off x="6439061" y="3343096"/>
            <a:ext cx="2030858" cy="611668"/>
          </a:xfrm>
          <a:prstGeom prst="roundRect">
            <a:avLst/>
          </a:prstGeom>
          <a:ln w="19050">
            <a:solidFill>
              <a:schemeClr val="bg1">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chemeClr val="bg1">
                    <a:lumMod val="50000"/>
                  </a:schemeClr>
                </a:solidFill>
                <a:latin typeface="Century Gothic" panose="020B0502020202020204" pitchFamily="34" charset="0"/>
              </a:rPr>
              <a:t>45</a:t>
            </a:r>
          </a:p>
        </p:txBody>
      </p:sp>
      <p:sp>
        <p:nvSpPr>
          <p:cNvPr id="23" name="Rounded Rectangle 32">
            <a:extLst>
              <a:ext uri="{FF2B5EF4-FFF2-40B4-BE49-F238E27FC236}">
                <a16:creationId xmlns:a16="http://schemas.microsoft.com/office/drawing/2014/main" id="{01BBA6C1-F7FE-4448-917C-7EC13D7FCA7C}"/>
              </a:ext>
            </a:extLst>
          </p:cNvPr>
          <p:cNvSpPr/>
          <p:nvPr/>
        </p:nvSpPr>
        <p:spPr>
          <a:xfrm>
            <a:off x="6439061" y="4101722"/>
            <a:ext cx="2030858" cy="611668"/>
          </a:xfrm>
          <a:prstGeom prst="roundRect">
            <a:avLst/>
          </a:prstGeom>
          <a:ln w="190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FF0000"/>
                </a:solidFill>
                <a:latin typeface="Century Gothic" panose="020B0502020202020204" pitchFamily="34" charset="0"/>
              </a:rPr>
              <a:t>106</a:t>
            </a:r>
          </a:p>
        </p:txBody>
      </p:sp>
      <p:sp>
        <p:nvSpPr>
          <p:cNvPr id="24" name="Rectangle 23">
            <a:extLst>
              <a:ext uri="{FF2B5EF4-FFF2-40B4-BE49-F238E27FC236}">
                <a16:creationId xmlns:a16="http://schemas.microsoft.com/office/drawing/2014/main" id="{A1B7614F-7D8F-4333-9C25-7300689BFB29}"/>
              </a:ext>
            </a:extLst>
          </p:cNvPr>
          <p:cNvSpPr/>
          <p:nvPr/>
        </p:nvSpPr>
        <p:spPr>
          <a:xfrm>
            <a:off x="7804093" y="2659472"/>
            <a:ext cx="513282" cy="461665"/>
          </a:xfrm>
          <a:prstGeom prst="rect">
            <a:avLst/>
          </a:prstGeom>
        </p:spPr>
        <p:txBody>
          <a:bodyPr wrap="none">
            <a:spAutoFit/>
          </a:bodyPr>
          <a:lstStyle/>
          <a:p>
            <a:r>
              <a:rPr lang="en-US" sz="2400" b="1" dirty="0">
                <a:solidFill>
                  <a:srgbClr val="FF0000"/>
                </a:solidFill>
                <a:latin typeface="Century Gothic" panose="020B0502020202020204" pitchFamily="34" charset="0"/>
              </a:rPr>
              <a:t> </a:t>
            </a:r>
            <a:r>
              <a:rPr lang="en-US" sz="2400" b="1" dirty="0">
                <a:solidFill>
                  <a:srgbClr val="FF0000"/>
                </a:solidFill>
                <a:latin typeface="Century Gothic" panose="020B0502020202020204" pitchFamily="34" charset="0"/>
                <a:sym typeface="Wingdings" panose="05000000000000000000" pitchFamily="2" charset="2"/>
              </a:rPr>
              <a:t></a:t>
            </a:r>
            <a:endParaRPr lang="en-GB" sz="2400" dirty="0"/>
          </a:p>
        </p:txBody>
      </p:sp>
      <p:sp>
        <p:nvSpPr>
          <p:cNvPr id="26" name="Rectangle 25">
            <a:extLst>
              <a:ext uri="{FF2B5EF4-FFF2-40B4-BE49-F238E27FC236}">
                <a16:creationId xmlns:a16="http://schemas.microsoft.com/office/drawing/2014/main" id="{992C7D16-2DDA-44E1-9CD2-832886EA7870}"/>
              </a:ext>
            </a:extLst>
          </p:cNvPr>
          <p:cNvSpPr/>
          <p:nvPr/>
        </p:nvSpPr>
        <p:spPr>
          <a:xfrm>
            <a:off x="7804093" y="4176724"/>
            <a:ext cx="513282" cy="461665"/>
          </a:xfrm>
          <a:prstGeom prst="rect">
            <a:avLst/>
          </a:prstGeom>
        </p:spPr>
        <p:txBody>
          <a:bodyPr wrap="none">
            <a:spAutoFit/>
          </a:bodyPr>
          <a:lstStyle/>
          <a:p>
            <a:r>
              <a:rPr lang="en-US" sz="2400" b="1" dirty="0">
                <a:solidFill>
                  <a:srgbClr val="FF0000"/>
                </a:solidFill>
                <a:latin typeface="Century Gothic" panose="020B0502020202020204" pitchFamily="34" charset="0"/>
              </a:rPr>
              <a:t> </a:t>
            </a:r>
            <a:r>
              <a:rPr lang="en-US" sz="2400" b="1" dirty="0">
                <a:solidFill>
                  <a:srgbClr val="FF0000"/>
                </a:solidFill>
                <a:latin typeface="Century Gothic" panose="020B0502020202020204" pitchFamily="34" charset="0"/>
                <a:sym typeface="Wingdings" panose="05000000000000000000" pitchFamily="2" charset="2"/>
              </a:rPr>
              <a:t></a:t>
            </a:r>
            <a:endParaRPr lang="en-GB" sz="2400" dirty="0"/>
          </a:p>
        </p:txBody>
      </p:sp>
    </p:spTree>
    <p:extLst>
      <p:ext uri="{BB962C8B-B14F-4D97-AF65-F5344CB8AC3E}">
        <p14:creationId xmlns:p14="http://schemas.microsoft.com/office/powerpoint/2010/main" val="8969435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996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Now try the Varied Fluency Challenges!</a:t>
            </a:r>
            <a:endParaRPr lang="en-GB" dirty="0"/>
          </a:p>
        </p:txBody>
      </p:sp>
      <p:sp>
        <p:nvSpPr>
          <p:cNvPr id="3" name="Content Placeholder 2"/>
          <p:cNvSpPr>
            <a:spLocks noGrp="1"/>
          </p:cNvSpPr>
          <p:nvPr>
            <p:ph idx="1"/>
          </p:nvPr>
        </p:nvSpPr>
        <p:spPr/>
        <p:txBody>
          <a:bodyPr/>
          <a:lstStyle/>
          <a:p>
            <a:r>
              <a:rPr lang="en-GB" dirty="0" smtClean="0"/>
              <a:t>Do questions 1a-4a if you want support to build your confidence.</a:t>
            </a:r>
          </a:p>
          <a:p>
            <a:r>
              <a:rPr lang="en-GB" dirty="0" smtClean="0"/>
              <a:t>Do questions 5a-8a if you want a similar challenge to the questions that you have practised.</a:t>
            </a:r>
          </a:p>
          <a:p>
            <a:r>
              <a:rPr lang="en-GB" dirty="0" smtClean="0"/>
              <a:t>Do questions 9a – 12a if you want a tougher challenge!</a:t>
            </a:r>
          </a:p>
          <a:p>
            <a:endParaRPr lang="en-GB" dirty="0"/>
          </a:p>
          <a:p>
            <a:r>
              <a:rPr lang="en-GB" dirty="0" smtClean="0"/>
              <a:t>If you want extra practice, look at the ‘b’ challenges that are available for each level of challenge too.</a:t>
            </a:r>
            <a:endParaRPr lang="en-GB" dirty="0"/>
          </a:p>
        </p:txBody>
      </p:sp>
    </p:spTree>
    <p:extLst>
      <p:ext uri="{BB962C8B-B14F-4D97-AF65-F5344CB8AC3E}">
        <p14:creationId xmlns:p14="http://schemas.microsoft.com/office/powerpoint/2010/main" val="7443485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11" name="Group 10">
            <a:extLst>
              <a:ext uri="{FF2B5EF4-FFF2-40B4-BE49-F238E27FC236}">
                <a16:creationId xmlns:a16="http://schemas.microsoft.com/office/drawing/2014/main" id="{B573A24E-2F48-42F6-BF6C-13C9E5F817B2}"/>
              </a:ext>
            </a:extLst>
          </p:cNvPr>
          <p:cNvGrpSpPr/>
          <p:nvPr/>
        </p:nvGrpSpPr>
        <p:grpSpPr>
          <a:xfrm>
            <a:off x="59531" y="6454317"/>
            <a:ext cx="1238534" cy="403683"/>
            <a:chOff x="68077" y="6454317"/>
            <a:chExt cx="1238534" cy="403683"/>
          </a:xfrm>
        </p:grpSpPr>
        <p:sp>
          <p:nvSpPr>
            <p:cNvPr id="12" name="TextBox 11">
              <a:extLst>
                <a:ext uri="{FF2B5EF4-FFF2-40B4-BE49-F238E27FC236}">
                  <a16:creationId xmlns:a16="http://schemas.microsoft.com/office/drawing/2014/main" id="{59229F05-61D8-48AC-8606-7714F519E18E}"/>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13" name="Picture 12" descr="A close up of a sign&#10;&#10;Description generated with high confidence">
              <a:extLst>
                <a:ext uri="{FF2B5EF4-FFF2-40B4-BE49-F238E27FC236}">
                  <a16:creationId xmlns:a16="http://schemas.microsoft.com/office/drawing/2014/main" id="{E31F7D97-9199-4C95-9A3D-375F05C1DD5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pic>
        <p:nvPicPr>
          <p:cNvPr id="18" name="Picture 17">
            <a:extLst>
              <a:ext uri="{FF2B5EF4-FFF2-40B4-BE49-F238E27FC236}">
                <a16:creationId xmlns:a16="http://schemas.microsoft.com/office/drawing/2014/main" id="{DADD9D31-A023-415C-8A30-F957A8ACFC54}"/>
              </a:ext>
            </a:extLst>
          </p:cNvPr>
          <p:cNvPicPr>
            <a:picLocks noChangeAspect="1"/>
          </p:cNvPicPr>
          <p:nvPr/>
        </p:nvPicPr>
        <p:blipFill>
          <a:blip r:embed="rId4"/>
          <a:stretch>
            <a:fillRect/>
          </a:stretch>
        </p:blipFill>
        <p:spPr>
          <a:xfrm>
            <a:off x="115438" y="143658"/>
            <a:ext cx="8913124" cy="6322100"/>
          </a:xfrm>
          <a:prstGeom prst="rect">
            <a:avLst/>
          </a:prstGeom>
        </p:spPr>
      </p:pic>
      <p:sp>
        <p:nvSpPr>
          <p:cNvPr id="20" name="Rounded Rectangle 94">
            <a:extLst>
              <a:ext uri="{FF2B5EF4-FFF2-40B4-BE49-F238E27FC236}">
                <a16:creationId xmlns:a16="http://schemas.microsoft.com/office/drawing/2014/main" id="{112F7DF1-BE18-4730-98E8-521EE827564D}"/>
              </a:ext>
            </a:extLst>
          </p:cNvPr>
          <p:cNvSpPr/>
          <p:nvPr/>
        </p:nvSpPr>
        <p:spPr>
          <a:xfrm>
            <a:off x="3782167" y="3048019"/>
            <a:ext cx="1579666" cy="1276742"/>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chemeClr val="tx1"/>
                </a:solidFill>
                <a:latin typeface="Century Gothic" panose="020B0502020202020204" pitchFamily="34" charset="0"/>
              </a:rPr>
              <a:t>?</a:t>
            </a:r>
          </a:p>
        </p:txBody>
      </p:sp>
      <p:sp>
        <p:nvSpPr>
          <p:cNvPr id="23" name="Rounded Rectangle 94">
            <a:extLst>
              <a:ext uri="{FF2B5EF4-FFF2-40B4-BE49-F238E27FC236}">
                <a16:creationId xmlns:a16="http://schemas.microsoft.com/office/drawing/2014/main" id="{A8D6E413-23FC-46AB-B3EF-BCA211E3CF06}"/>
              </a:ext>
            </a:extLst>
          </p:cNvPr>
          <p:cNvSpPr/>
          <p:nvPr/>
        </p:nvSpPr>
        <p:spPr>
          <a:xfrm>
            <a:off x="3337886" y="2369334"/>
            <a:ext cx="246822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Function:</a:t>
            </a:r>
          </a:p>
        </p:txBody>
      </p:sp>
      <p:sp>
        <p:nvSpPr>
          <p:cNvPr id="25" name="Rounded Rectangle 94">
            <a:extLst>
              <a:ext uri="{FF2B5EF4-FFF2-40B4-BE49-F238E27FC236}">
                <a16:creationId xmlns:a16="http://schemas.microsoft.com/office/drawing/2014/main" id="{562462D4-3442-4B3E-807C-F0204F37E0FF}"/>
              </a:ext>
            </a:extLst>
          </p:cNvPr>
          <p:cNvSpPr/>
          <p:nvPr/>
        </p:nvSpPr>
        <p:spPr>
          <a:xfrm>
            <a:off x="6319105" y="2369334"/>
            <a:ext cx="2270770"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Output:</a:t>
            </a:r>
          </a:p>
        </p:txBody>
      </p:sp>
      <p:sp>
        <p:nvSpPr>
          <p:cNvPr id="26" name="Rounded Rectangle 32">
            <a:extLst>
              <a:ext uri="{FF2B5EF4-FFF2-40B4-BE49-F238E27FC236}">
                <a16:creationId xmlns:a16="http://schemas.microsoft.com/office/drawing/2014/main" id="{38650B1E-8A62-4C3B-9123-52291435D730}"/>
              </a:ext>
            </a:extLst>
          </p:cNvPr>
          <p:cNvSpPr/>
          <p:nvPr/>
        </p:nvSpPr>
        <p:spPr>
          <a:xfrm>
            <a:off x="6439061" y="3380556"/>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chemeClr val="tx1"/>
                </a:solidFill>
                <a:latin typeface="Century Gothic" panose="020B0502020202020204" pitchFamily="34" charset="0"/>
              </a:rPr>
              <a:t>?</a:t>
            </a:r>
          </a:p>
        </p:txBody>
      </p:sp>
      <p:sp>
        <p:nvSpPr>
          <p:cNvPr id="27" name="Rounded Rectangle 94">
            <a:extLst>
              <a:ext uri="{FF2B5EF4-FFF2-40B4-BE49-F238E27FC236}">
                <a16:creationId xmlns:a16="http://schemas.microsoft.com/office/drawing/2014/main" id="{562EAB04-410E-4E50-A1EF-9BD7DD45852B}"/>
              </a:ext>
            </a:extLst>
          </p:cNvPr>
          <p:cNvSpPr/>
          <p:nvPr/>
        </p:nvSpPr>
        <p:spPr>
          <a:xfrm>
            <a:off x="511016" y="2369334"/>
            <a:ext cx="2270770"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Input:</a:t>
            </a:r>
          </a:p>
        </p:txBody>
      </p:sp>
      <p:sp>
        <p:nvSpPr>
          <p:cNvPr id="28" name="Rounded Rectangle 32">
            <a:extLst>
              <a:ext uri="{FF2B5EF4-FFF2-40B4-BE49-F238E27FC236}">
                <a16:creationId xmlns:a16="http://schemas.microsoft.com/office/drawing/2014/main" id="{8B6CEAC6-6B42-4AF5-B38F-47EAB1C454F4}"/>
              </a:ext>
            </a:extLst>
          </p:cNvPr>
          <p:cNvSpPr/>
          <p:nvPr/>
        </p:nvSpPr>
        <p:spPr>
          <a:xfrm>
            <a:off x="630972" y="3380556"/>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chemeClr val="tx1"/>
                </a:solidFill>
                <a:latin typeface="Century Gothic" panose="020B0502020202020204" pitchFamily="34" charset="0"/>
              </a:rPr>
              <a:t>17</a:t>
            </a:r>
          </a:p>
        </p:txBody>
      </p:sp>
      <p:sp>
        <p:nvSpPr>
          <p:cNvPr id="29" name="Rectangle 28">
            <a:extLst>
              <a:ext uri="{FF2B5EF4-FFF2-40B4-BE49-F238E27FC236}">
                <a16:creationId xmlns:a16="http://schemas.microsoft.com/office/drawing/2014/main" id="{B613C263-16DF-44BE-AEB0-6CA659EE7EEB}"/>
              </a:ext>
            </a:extLst>
          </p:cNvPr>
          <p:cNvSpPr/>
          <p:nvPr/>
        </p:nvSpPr>
        <p:spPr>
          <a:xfrm>
            <a:off x="275304" y="272387"/>
            <a:ext cx="8593393" cy="6057245"/>
          </a:xfrm>
          <a:prstGeom prst="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Problem Solving 1</a:t>
            </a:r>
          </a:p>
          <a:p>
            <a:pPr lvl="0" algn="ctr"/>
            <a:endParaRPr lang="en-GB" sz="2000" b="1" dirty="0">
              <a:solidFill>
                <a:prstClr val="black"/>
              </a:solidFill>
              <a:latin typeface="Century Gothic" panose="020B0502020202020204" pitchFamily="34" charset="0"/>
            </a:endParaRPr>
          </a:p>
          <a:p>
            <a:pPr lvl="0" algn="ctr" defTabSz="514350">
              <a:defRPr/>
            </a:pPr>
            <a:r>
              <a:rPr lang="en-GB" sz="2000" b="1" dirty="0">
                <a:solidFill>
                  <a:schemeClr val="tx1"/>
                </a:solidFill>
                <a:latin typeface="Century Gothic" panose="020B0502020202020204" pitchFamily="34" charset="0"/>
              </a:rPr>
              <a:t>If Milly has 17 grapes and Ken has more than 11, but fewer than Milly, how many grapes could he have?</a:t>
            </a:r>
          </a:p>
          <a:p>
            <a:pPr lvl="0" algn="ctr" defTabSz="514350">
              <a:defRPr/>
            </a:pPr>
            <a:endParaRPr lang="en-GB" sz="2000" b="1" dirty="0">
              <a:solidFill>
                <a:schemeClr val="tx1"/>
              </a:solidFill>
              <a:latin typeface="Century Gothic" panose="020B0502020202020204" pitchFamily="34" charset="0"/>
            </a:endParaRPr>
          </a:p>
          <a:p>
            <a:pPr lvl="0" algn="ctr" defTabSz="514350">
              <a:defRPr/>
            </a:pPr>
            <a:r>
              <a:rPr lang="en-GB" sz="2000" b="1" dirty="0">
                <a:solidFill>
                  <a:schemeClr val="tx1"/>
                </a:solidFill>
                <a:latin typeface="Century Gothic" panose="020B0502020202020204" pitchFamily="34" charset="0"/>
              </a:rPr>
              <a:t>What function could be used to show this?</a:t>
            </a:r>
          </a:p>
          <a:p>
            <a:pPr lvl="0" algn="ctr" defTabSz="514350">
              <a:defRPr/>
            </a:pPr>
            <a:endParaRPr lang="en-GB" sz="2000" b="1" dirty="0">
              <a:solidFill>
                <a:schemeClr val="tx1"/>
              </a:solidFill>
              <a:latin typeface="Century Gothic" panose="020B0502020202020204" pitchFamily="34" charset="0"/>
            </a:endParaRPr>
          </a:p>
          <a:p>
            <a:pPr lvl="0" algn="ctr" defTabSz="514350">
              <a:defRPr/>
            </a:pPr>
            <a:endParaRPr lang="en-GB" sz="2000" b="1" dirty="0">
              <a:solidFill>
                <a:schemeClr val="tx1"/>
              </a:solidFill>
              <a:latin typeface="Century Gothic" panose="020B0502020202020204" pitchFamily="34" charset="0"/>
            </a:endParaRPr>
          </a:p>
          <a:p>
            <a:pPr lvl="0" algn="ctr" defTabSz="514350">
              <a:defRPr/>
            </a:pPr>
            <a:endParaRPr lang="en-GB" sz="2000" b="1" dirty="0">
              <a:solidFill>
                <a:schemeClr val="tx1"/>
              </a:solidFill>
              <a:latin typeface="Century Gothic" panose="020B0502020202020204" pitchFamily="34" charset="0"/>
            </a:endParaRPr>
          </a:p>
          <a:p>
            <a:pPr lvl="0" algn="ctr" defTabSz="514350">
              <a:defRPr/>
            </a:pPr>
            <a:endParaRPr lang="en-GB" sz="2000" b="1" dirty="0">
              <a:solidFill>
                <a:schemeClr val="tx1"/>
              </a:solidFill>
              <a:latin typeface="Century Gothic" panose="020B0502020202020204" pitchFamily="34" charset="0"/>
            </a:endParaRPr>
          </a:p>
          <a:p>
            <a:pPr lvl="0" algn="ctr" defTabSz="514350">
              <a:defRPr/>
            </a:pPr>
            <a:endParaRPr lang="en-GB" sz="2000" b="1" dirty="0">
              <a:solidFill>
                <a:schemeClr val="tx1"/>
              </a:solidFill>
              <a:latin typeface="Century Gothic" panose="020B0502020202020204" pitchFamily="34" charset="0"/>
            </a:endParaRPr>
          </a:p>
          <a:p>
            <a:pPr lvl="0" algn="ctr" defTabSz="514350">
              <a:defRPr/>
            </a:pPr>
            <a:endParaRPr lang="en-GB" sz="2000" b="1" dirty="0">
              <a:solidFill>
                <a:schemeClr val="tx1"/>
              </a:solidFill>
              <a:latin typeface="Century Gothic" panose="020B0502020202020204" pitchFamily="34" charset="0"/>
            </a:endParaRPr>
          </a:p>
          <a:p>
            <a:pPr lvl="0" algn="ctr" defTabSz="514350">
              <a:defRPr/>
            </a:pPr>
            <a:endParaRPr lang="en-GB" sz="2000" b="1" dirty="0">
              <a:solidFill>
                <a:schemeClr val="tx1"/>
              </a:solidFill>
              <a:latin typeface="Century Gothic" panose="020B0502020202020204" pitchFamily="34" charset="0"/>
            </a:endParaRPr>
          </a:p>
          <a:p>
            <a:pPr lvl="0" algn="ctr" defTabSz="514350">
              <a:defRPr/>
            </a:pPr>
            <a:endParaRPr lang="en-GB" sz="2000" b="1" dirty="0">
              <a:solidFill>
                <a:schemeClr val="tx1"/>
              </a:solidFill>
              <a:latin typeface="Century Gothic" panose="020B0502020202020204" pitchFamily="34" charset="0"/>
            </a:endParaRPr>
          </a:p>
          <a:p>
            <a:pPr lvl="0" algn="ctr" defTabSz="514350">
              <a:defRPr/>
            </a:pPr>
            <a:endParaRPr lang="en-GB" sz="2000" b="1" dirty="0">
              <a:solidFill>
                <a:schemeClr val="tx1"/>
              </a:solidFill>
              <a:latin typeface="Century Gothic" panose="020B0502020202020204" pitchFamily="34" charset="0"/>
            </a:endParaRPr>
          </a:p>
          <a:p>
            <a:pPr lvl="0" algn="ctr" defTabSz="514350">
              <a:defRPr/>
            </a:pPr>
            <a:r>
              <a:rPr lang="en-GB" sz="2000" b="1" dirty="0">
                <a:solidFill>
                  <a:schemeClr val="tx1"/>
                </a:solidFill>
                <a:latin typeface="Century Gothic" panose="020B0502020202020204" pitchFamily="34" charset="0"/>
              </a:rPr>
              <a:t>Find 3 possible solutions.</a:t>
            </a:r>
          </a:p>
          <a:p>
            <a:pPr lvl="0" algn="ctr"/>
            <a:endParaRPr lang="en-GB" sz="2000" b="1"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10719001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11" name="Group 10">
            <a:extLst>
              <a:ext uri="{FF2B5EF4-FFF2-40B4-BE49-F238E27FC236}">
                <a16:creationId xmlns:a16="http://schemas.microsoft.com/office/drawing/2014/main" id="{B573A24E-2F48-42F6-BF6C-13C9E5F817B2}"/>
              </a:ext>
            </a:extLst>
          </p:cNvPr>
          <p:cNvGrpSpPr/>
          <p:nvPr/>
        </p:nvGrpSpPr>
        <p:grpSpPr>
          <a:xfrm>
            <a:off x="59531" y="6454317"/>
            <a:ext cx="1238534" cy="403683"/>
            <a:chOff x="68077" y="6454317"/>
            <a:chExt cx="1238534" cy="403683"/>
          </a:xfrm>
        </p:grpSpPr>
        <p:sp>
          <p:nvSpPr>
            <p:cNvPr id="12" name="TextBox 11">
              <a:extLst>
                <a:ext uri="{FF2B5EF4-FFF2-40B4-BE49-F238E27FC236}">
                  <a16:creationId xmlns:a16="http://schemas.microsoft.com/office/drawing/2014/main" id="{59229F05-61D8-48AC-8606-7714F519E18E}"/>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13" name="Picture 12" descr="A close up of a sign&#10;&#10;Description generated with high confidence">
              <a:extLst>
                <a:ext uri="{FF2B5EF4-FFF2-40B4-BE49-F238E27FC236}">
                  <a16:creationId xmlns:a16="http://schemas.microsoft.com/office/drawing/2014/main" id="{E31F7D97-9199-4C95-9A3D-375F05C1DD5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pic>
        <p:nvPicPr>
          <p:cNvPr id="18" name="Picture 17">
            <a:extLst>
              <a:ext uri="{FF2B5EF4-FFF2-40B4-BE49-F238E27FC236}">
                <a16:creationId xmlns:a16="http://schemas.microsoft.com/office/drawing/2014/main" id="{DADD9D31-A023-415C-8A30-F957A8ACFC54}"/>
              </a:ext>
            </a:extLst>
          </p:cNvPr>
          <p:cNvPicPr>
            <a:picLocks noChangeAspect="1"/>
          </p:cNvPicPr>
          <p:nvPr/>
        </p:nvPicPr>
        <p:blipFill>
          <a:blip r:embed="rId4"/>
          <a:stretch>
            <a:fillRect/>
          </a:stretch>
        </p:blipFill>
        <p:spPr>
          <a:xfrm>
            <a:off x="115438" y="143658"/>
            <a:ext cx="8913124" cy="6322100"/>
          </a:xfrm>
          <a:prstGeom prst="rect">
            <a:avLst/>
          </a:prstGeom>
        </p:spPr>
      </p:pic>
      <p:sp>
        <p:nvSpPr>
          <p:cNvPr id="20" name="Rounded Rectangle 94">
            <a:extLst>
              <a:ext uri="{FF2B5EF4-FFF2-40B4-BE49-F238E27FC236}">
                <a16:creationId xmlns:a16="http://schemas.microsoft.com/office/drawing/2014/main" id="{112F7DF1-BE18-4730-98E8-521EE827564D}"/>
              </a:ext>
            </a:extLst>
          </p:cNvPr>
          <p:cNvSpPr/>
          <p:nvPr/>
        </p:nvSpPr>
        <p:spPr>
          <a:xfrm>
            <a:off x="3782167" y="3048019"/>
            <a:ext cx="1579666" cy="1276742"/>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chemeClr val="tx1"/>
                </a:solidFill>
                <a:latin typeface="Century Gothic" panose="020B0502020202020204" pitchFamily="34" charset="0"/>
              </a:rPr>
              <a:t>?</a:t>
            </a:r>
          </a:p>
        </p:txBody>
      </p:sp>
      <p:sp>
        <p:nvSpPr>
          <p:cNvPr id="23" name="Rounded Rectangle 94">
            <a:extLst>
              <a:ext uri="{FF2B5EF4-FFF2-40B4-BE49-F238E27FC236}">
                <a16:creationId xmlns:a16="http://schemas.microsoft.com/office/drawing/2014/main" id="{A8D6E413-23FC-46AB-B3EF-BCA211E3CF06}"/>
              </a:ext>
            </a:extLst>
          </p:cNvPr>
          <p:cNvSpPr/>
          <p:nvPr/>
        </p:nvSpPr>
        <p:spPr>
          <a:xfrm>
            <a:off x="3337886" y="2369334"/>
            <a:ext cx="246822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Function:</a:t>
            </a:r>
          </a:p>
        </p:txBody>
      </p:sp>
      <p:sp>
        <p:nvSpPr>
          <p:cNvPr id="25" name="Rounded Rectangle 94">
            <a:extLst>
              <a:ext uri="{FF2B5EF4-FFF2-40B4-BE49-F238E27FC236}">
                <a16:creationId xmlns:a16="http://schemas.microsoft.com/office/drawing/2014/main" id="{562462D4-3442-4B3E-807C-F0204F37E0FF}"/>
              </a:ext>
            </a:extLst>
          </p:cNvPr>
          <p:cNvSpPr/>
          <p:nvPr/>
        </p:nvSpPr>
        <p:spPr>
          <a:xfrm>
            <a:off x="6319105" y="2369334"/>
            <a:ext cx="2270770"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Output:</a:t>
            </a:r>
          </a:p>
        </p:txBody>
      </p:sp>
      <p:sp>
        <p:nvSpPr>
          <p:cNvPr id="26" name="Rounded Rectangle 32">
            <a:extLst>
              <a:ext uri="{FF2B5EF4-FFF2-40B4-BE49-F238E27FC236}">
                <a16:creationId xmlns:a16="http://schemas.microsoft.com/office/drawing/2014/main" id="{38650B1E-8A62-4C3B-9123-52291435D730}"/>
              </a:ext>
            </a:extLst>
          </p:cNvPr>
          <p:cNvSpPr/>
          <p:nvPr/>
        </p:nvSpPr>
        <p:spPr>
          <a:xfrm>
            <a:off x="6439061" y="3380556"/>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chemeClr val="tx1"/>
                </a:solidFill>
                <a:latin typeface="Century Gothic" panose="020B0502020202020204" pitchFamily="34" charset="0"/>
              </a:rPr>
              <a:t>?</a:t>
            </a:r>
          </a:p>
        </p:txBody>
      </p:sp>
      <p:sp>
        <p:nvSpPr>
          <p:cNvPr id="27" name="Rounded Rectangle 94">
            <a:extLst>
              <a:ext uri="{FF2B5EF4-FFF2-40B4-BE49-F238E27FC236}">
                <a16:creationId xmlns:a16="http://schemas.microsoft.com/office/drawing/2014/main" id="{562EAB04-410E-4E50-A1EF-9BD7DD45852B}"/>
              </a:ext>
            </a:extLst>
          </p:cNvPr>
          <p:cNvSpPr/>
          <p:nvPr/>
        </p:nvSpPr>
        <p:spPr>
          <a:xfrm>
            <a:off x="511016" y="2369334"/>
            <a:ext cx="2270770"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Input:</a:t>
            </a:r>
          </a:p>
        </p:txBody>
      </p:sp>
      <p:sp>
        <p:nvSpPr>
          <p:cNvPr id="28" name="Rounded Rectangle 32">
            <a:extLst>
              <a:ext uri="{FF2B5EF4-FFF2-40B4-BE49-F238E27FC236}">
                <a16:creationId xmlns:a16="http://schemas.microsoft.com/office/drawing/2014/main" id="{8B6CEAC6-6B42-4AF5-B38F-47EAB1C454F4}"/>
              </a:ext>
            </a:extLst>
          </p:cNvPr>
          <p:cNvSpPr/>
          <p:nvPr/>
        </p:nvSpPr>
        <p:spPr>
          <a:xfrm>
            <a:off x="630972" y="3380556"/>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chemeClr val="tx1"/>
                </a:solidFill>
                <a:latin typeface="Century Gothic" panose="020B0502020202020204" pitchFamily="34" charset="0"/>
              </a:rPr>
              <a:t>17</a:t>
            </a:r>
          </a:p>
        </p:txBody>
      </p:sp>
      <p:sp>
        <p:nvSpPr>
          <p:cNvPr id="29" name="Rectangle 28">
            <a:extLst>
              <a:ext uri="{FF2B5EF4-FFF2-40B4-BE49-F238E27FC236}">
                <a16:creationId xmlns:a16="http://schemas.microsoft.com/office/drawing/2014/main" id="{B613C263-16DF-44BE-AEB0-6CA659EE7EEB}"/>
              </a:ext>
            </a:extLst>
          </p:cNvPr>
          <p:cNvSpPr/>
          <p:nvPr/>
        </p:nvSpPr>
        <p:spPr>
          <a:xfrm>
            <a:off x="275304" y="272387"/>
            <a:ext cx="8593393" cy="6057245"/>
          </a:xfrm>
          <a:prstGeom prst="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Problem Solving 1</a:t>
            </a:r>
          </a:p>
          <a:p>
            <a:pPr lvl="0" algn="ctr"/>
            <a:endParaRPr lang="en-GB" sz="2000" b="1" dirty="0">
              <a:solidFill>
                <a:prstClr val="black"/>
              </a:solidFill>
              <a:latin typeface="Century Gothic" panose="020B0502020202020204" pitchFamily="34" charset="0"/>
            </a:endParaRPr>
          </a:p>
          <a:p>
            <a:pPr lvl="0" algn="ctr" defTabSz="514350">
              <a:defRPr/>
            </a:pPr>
            <a:r>
              <a:rPr lang="en-GB" sz="2000" b="1" dirty="0">
                <a:solidFill>
                  <a:schemeClr val="tx1"/>
                </a:solidFill>
                <a:latin typeface="Century Gothic" panose="020B0502020202020204" pitchFamily="34" charset="0"/>
              </a:rPr>
              <a:t>If Milly has 17 grapes and Ken has more than 11, but fewer than Milly, how many grapes could he have?</a:t>
            </a:r>
          </a:p>
          <a:p>
            <a:pPr lvl="0" algn="ctr" defTabSz="514350">
              <a:defRPr/>
            </a:pPr>
            <a:endParaRPr lang="en-GB" sz="2000" b="1" dirty="0">
              <a:solidFill>
                <a:schemeClr val="tx1"/>
              </a:solidFill>
              <a:latin typeface="Century Gothic" panose="020B0502020202020204" pitchFamily="34" charset="0"/>
            </a:endParaRPr>
          </a:p>
          <a:p>
            <a:pPr lvl="0" algn="ctr" defTabSz="514350">
              <a:defRPr/>
            </a:pPr>
            <a:r>
              <a:rPr lang="en-GB" sz="2000" b="1" dirty="0">
                <a:solidFill>
                  <a:schemeClr val="tx1"/>
                </a:solidFill>
                <a:latin typeface="Century Gothic" panose="020B0502020202020204" pitchFamily="34" charset="0"/>
              </a:rPr>
              <a:t>What function could be used to show this?</a:t>
            </a:r>
          </a:p>
          <a:p>
            <a:pPr lvl="0" algn="ctr" defTabSz="514350">
              <a:defRPr/>
            </a:pPr>
            <a:endParaRPr lang="en-GB" sz="2000" b="1" dirty="0">
              <a:solidFill>
                <a:schemeClr val="tx1"/>
              </a:solidFill>
              <a:latin typeface="Century Gothic" panose="020B0502020202020204" pitchFamily="34" charset="0"/>
            </a:endParaRPr>
          </a:p>
          <a:p>
            <a:pPr lvl="0" algn="ctr" defTabSz="514350">
              <a:defRPr/>
            </a:pPr>
            <a:endParaRPr lang="en-GB" sz="2000" b="1" dirty="0">
              <a:solidFill>
                <a:schemeClr val="tx1"/>
              </a:solidFill>
              <a:latin typeface="Century Gothic" panose="020B0502020202020204" pitchFamily="34" charset="0"/>
            </a:endParaRPr>
          </a:p>
          <a:p>
            <a:pPr lvl="0" algn="ctr" defTabSz="514350">
              <a:defRPr/>
            </a:pPr>
            <a:endParaRPr lang="en-GB" sz="2000" b="1" dirty="0">
              <a:solidFill>
                <a:schemeClr val="tx1"/>
              </a:solidFill>
              <a:latin typeface="Century Gothic" panose="020B0502020202020204" pitchFamily="34" charset="0"/>
            </a:endParaRPr>
          </a:p>
          <a:p>
            <a:pPr lvl="0" algn="ctr" defTabSz="514350">
              <a:defRPr/>
            </a:pPr>
            <a:endParaRPr lang="en-GB" sz="2000" b="1" dirty="0">
              <a:solidFill>
                <a:schemeClr val="tx1"/>
              </a:solidFill>
              <a:latin typeface="Century Gothic" panose="020B0502020202020204" pitchFamily="34" charset="0"/>
            </a:endParaRPr>
          </a:p>
          <a:p>
            <a:pPr lvl="0" algn="ctr" defTabSz="514350">
              <a:defRPr/>
            </a:pPr>
            <a:endParaRPr lang="en-GB" sz="2000" b="1" dirty="0">
              <a:solidFill>
                <a:schemeClr val="tx1"/>
              </a:solidFill>
              <a:latin typeface="Century Gothic" panose="020B0502020202020204" pitchFamily="34" charset="0"/>
            </a:endParaRPr>
          </a:p>
          <a:p>
            <a:pPr lvl="0" algn="ctr" defTabSz="514350">
              <a:defRPr/>
            </a:pPr>
            <a:endParaRPr lang="en-GB" sz="2000" b="1" dirty="0">
              <a:solidFill>
                <a:schemeClr val="tx1"/>
              </a:solidFill>
              <a:latin typeface="Century Gothic" panose="020B0502020202020204" pitchFamily="34" charset="0"/>
            </a:endParaRPr>
          </a:p>
          <a:p>
            <a:pPr lvl="0" algn="ctr" defTabSz="514350">
              <a:defRPr/>
            </a:pPr>
            <a:endParaRPr lang="en-GB" sz="2000" b="1" dirty="0">
              <a:solidFill>
                <a:schemeClr val="tx1"/>
              </a:solidFill>
              <a:latin typeface="Century Gothic" panose="020B0502020202020204" pitchFamily="34" charset="0"/>
            </a:endParaRPr>
          </a:p>
          <a:p>
            <a:pPr lvl="0" algn="ctr" defTabSz="514350">
              <a:defRPr/>
            </a:pPr>
            <a:endParaRPr lang="en-GB" sz="2000" b="1" dirty="0">
              <a:solidFill>
                <a:schemeClr val="tx1"/>
              </a:solidFill>
              <a:latin typeface="Century Gothic" panose="020B0502020202020204" pitchFamily="34" charset="0"/>
            </a:endParaRPr>
          </a:p>
          <a:p>
            <a:pPr lvl="0" algn="ctr" defTabSz="514350">
              <a:defRPr/>
            </a:pPr>
            <a:endParaRPr lang="en-GB" sz="2000" b="1" dirty="0">
              <a:solidFill>
                <a:schemeClr val="tx1"/>
              </a:solidFill>
              <a:latin typeface="Century Gothic" panose="020B0502020202020204" pitchFamily="34" charset="0"/>
            </a:endParaRPr>
          </a:p>
          <a:p>
            <a:pPr lvl="0" algn="ctr" defTabSz="514350">
              <a:defRPr/>
            </a:pPr>
            <a:r>
              <a:rPr lang="en-GB" sz="2000" b="1" dirty="0">
                <a:solidFill>
                  <a:schemeClr val="tx1"/>
                </a:solidFill>
                <a:latin typeface="Century Gothic" panose="020B0502020202020204" pitchFamily="34" charset="0"/>
              </a:rPr>
              <a:t>Find 3 possible solutions.</a:t>
            </a:r>
          </a:p>
          <a:p>
            <a:pPr lvl="0" algn="ctr" defTabSz="514350">
              <a:defRPr/>
            </a:pPr>
            <a:r>
              <a:rPr lang="en-GB" sz="2000" b="1" dirty="0">
                <a:solidFill>
                  <a:srgbClr val="FF0000"/>
                </a:solidFill>
                <a:latin typeface="Century Gothic" panose="020B0502020202020204" pitchFamily="34" charset="0"/>
              </a:rPr>
              <a:t>Various answers, for example: </a:t>
            </a:r>
          </a:p>
          <a:p>
            <a:pPr lvl="0" algn="ctr" defTabSz="514350">
              <a:defRPr/>
            </a:pPr>
            <a:r>
              <a:rPr lang="en-GB" sz="2000" b="1" dirty="0">
                <a:solidFill>
                  <a:srgbClr val="FF0000"/>
                </a:solidFill>
                <a:latin typeface="Century Gothic" panose="020B0502020202020204" pitchFamily="34" charset="0"/>
              </a:rPr>
              <a:t>– 3, 14 grapes; – 4, 13 grapes; – 5, 12 grapes.</a:t>
            </a:r>
          </a:p>
          <a:p>
            <a:pPr lvl="0" algn="ctr"/>
            <a:endParaRPr lang="en-GB" sz="2000" b="1"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7802880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11" name="Group 10">
            <a:extLst>
              <a:ext uri="{FF2B5EF4-FFF2-40B4-BE49-F238E27FC236}">
                <a16:creationId xmlns:a16="http://schemas.microsoft.com/office/drawing/2014/main" id="{B573A24E-2F48-42F6-BF6C-13C9E5F817B2}"/>
              </a:ext>
            </a:extLst>
          </p:cNvPr>
          <p:cNvGrpSpPr/>
          <p:nvPr/>
        </p:nvGrpSpPr>
        <p:grpSpPr>
          <a:xfrm>
            <a:off x="59531" y="6454317"/>
            <a:ext cx="1238534" cy="403683"/>
            <a:chOff x="68077" y="6454317"/>
            <a:chExt cx="1238534" cy="403683"/>
          </a:xfrm>
        </p:grpSpPr>
        <p:sp>
          <p:nvSpPr>
            <p:cNvPr id="12" name="TextBox 11">
              <a:extLst>
                <a:ext uri="{FF2B5EF4-FFF2-40B4-BE49-F238E27FC236}">
                  <a16:creationId xmlns:a16="http://schemas.microsoft.com/office/drawing/2014/main" id="{59229F05-61D8-48AC-8606-7714F519E18E}"/>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13" name="Picture 12" descr="A close up of a sign&#10;&#10;Description generated with high confidence">
              <a:extLst>
                <a:ext uri="{FF2B5EF4-FFF2-40B4-BE49-F238E27FC236}">
                  <a16:creationId xmlns:a16="http://schemas.microsoft.com/office/drawing/2014/main" id="{E31F7D97-9199-4C95-9A3D-375F05C1DD5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pic>
        <p:nvPicPr>
          <p:cNvPr id="21" name="Picture 20">
            <a:extLst>
              <a:ext uri="{FF2B5EF4-FFF2-40B4-BE49-F238E27FC236}">
                <a16:creationId xmlns:a16="http://schemas.microsoft.com/office/drawing/2014/main" id="{B2A53B79-A5CF-40E9-996A-40EDE77CC947}"/>
              </a:ext>
            </a:extLst>
          </p:cNvPr>
          <p:cNvPicPr>
            <a:picLocks noChangeAspect="1"/>
          </p:cNvPicPr>
          <p:nvPr/>
        </p:nvPicPr>
        <p:blipFill>
          <a:blip r:embed="rId4"/>
          <a:stretch>
            <a:fillRect/>
          </a:stretch>
        </p:blipFill>
        <p:spPr>
          <a:xfrm>
            <a:off x="115438" y="143658"/>
            <a:ext cx="8913124" cy="6322100"/>
          </a:xfrm>
          <a:prstGeom prst="rect">
            <a:avLst/>
          </a:prstGeom>
        </p:spPr>
      </p:pic>
      <p:sp>
        <p:nvSpPr>
          <p:cNvPr id="22" name="Rectangle 21">
            <a:extLst>
              <a:ext uri="{FF2B5EF4-FFF2-40B4-BE49-F238E27FC236}">
                <a16:creationId xmlns:a16="http://schemas.microsoft.com/office/drawing/2014/main" id="{64378E35-9221-4DC9-A739-3B35ECCBD6EB}"/>
              </a:ext>
            </a:extLst>
          </p:cNvPr>
          <p:cNvSpPr/>
          <p:nvPr/>
        </p:nvSpPr>
        <p:spPr>
          <a:xfrm>
            <a:off x="275304" y="272387"/>
            <a:ext cx="8593393" cy="6057245"/>
          </a:xfrm>
          <a:prstGeom prst="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Reasoning 1</a:t>
            </a:r>
          </a:p>
          <a:p>
            <a:pPr lvl="0"/>
            <a:endParaRPr lang="en-GB" sz="2000" b="1" dirty="0">
              <a:solidFill>
                <a:prstClr val="black"/>
              </a:solidFill>
              <a:latin typeface="Century Gothic" panose="020B0502020202020204" pitchFamily="34" charset="0"/>
            </a:endParaRPr>
          </a:p>
          <a:p>
            <a:pPr lvl="0" algn="ctr" defTabSz="514350">
              <a:defRPr/>
            </a:pPr>
            <a:r>
              <a:rPr lang="en-GB" sz="2000" b="1" dirty="0">
                <a:solidFill>
                  <a:schemeClr val="tx1"/>
                </a:solidFill>
                <a:latin typeface="Century Gothic" panose="020B0502020202020204" pitchFamily="34" charset="0"/>
              </a:rPr>
              <a:t>If the function for the number of goblins is the number of wizards x 3, how many goblins are there?</a:t>
            </a:r>
          </a:p>
          <a:p>
            <a:pPr lvl="0" defTabSz="514350">
              <a:defRPr/>
            </a:pPr>
            <a:endParaRPr lang="en-GB" sz="2000" b="1" dirty="0">
              <a:solidFill>
                <a:schemeClr val="tx1"/>
              </a:solidFill>
              <a:latin typeface="Century Gothic" panose="020B0502020202020204" pitchFamily="34" charset="0"/>
            </a:endParaRPr>
          </a:p>
          <a:p>
            <a:pPr lvl="0" defTabSz="514350">
              <a:defRPr/>
            </a:pPr>
            <a:endParaRPr lang="en-GB" sz="2000" b="1" dirty="0">
              <a:solidFill>
                <a:schemeClr val="tx1"/>
              </a:solidFill>
              <a:latin typeface="Century Gothic" panose="020B0502020202020204" pitchFamily="34" charset="0"/>
            </a:endParaRPr>
          </a:p>
          <a:p>
            <a:pPr lvl="0" defTabSz="514350">
              <a:defRPr/>
            </a:pPr>
            <a:endParaRPr lang="en-GB" sz="2000" b="1" dirty="0">
              <a:solidFill>
                <a:schemeClr val="tx1"/>
              </a:solidFill>
              <a:latin typeface="Century Gothic" panose="020B0502020202020204" pitchFamily="34" charset="0"/>
            </a:endParaRPr>
          </a:p>
          <a:p>
            <a:pPr lvl="0" defTabSz="514350">
              <a:defRPr/>
            </a:pPr>
            <a:endParaRPr lang="en-GB" sz="2000" b="1" dirty="0">
              <a:solidFill>
                <a:schemeClr val="tx1"/>
              </a:solidFill>
              <a:latin typeface="Century Gothic" panose="020B0502020202020204" pitchFamily="34" charset="0"/>
            </a:endParaRPr>
          </a:p>
          <a:p>
            <a:pPr lvl="0" defTabSz="514350">
              <a:defRPr/>
            </a:pPr>
            <a:endParaRPr lang="en-GB" sz="2000" b="1" dirty="0">
              <a:solidFill>
                <a:schemeClr val="tx1"/>
              </a:solidFill>
              <a:latin typeface="Century Gothic" panose="020B0502020202020204" pitchFamily="34" charset="0"/>
            </a:endParaRPr>
          </a:p>
          <a:p>
            <a:pPr lvl="0" defTabSz="514350">
              <a:defRPr/>
            </a:pPr>
            <a:endParaRPr lang="en-GB" sz="2000" b="1" dirty="0">
              <a:solidFill>
                <a:schemeClr val="tx1"/>
              </a:solidFill>
              <a:latin typeface="Century Gothic" panose="020B0502020202020204" pitchFamily="34" charset="0"/>
            </a:endParaRPr>
          </a:p>
          <a:p>
            <a:pPr lvl="0" defTabSz="514350">
              <a:defRPr/>
            </a:pPr>
            <a:endParaRPr lang="en-GB" sz="2000" b="1" dirty="0">
              <a:solidFill>
                <a:schemeClr val="tx1"/>
              </a:solidFill>
              <a:latin typeface="Century Gothic" panose="020B0502020202020204" pitchFamily="34" charset="0"/>
            </a:endParaRPr>
          </a:p>
          <a:p>
            <a:pPr lvl="0" defTabSz="514350">
              <a:defRPr/>
            </a:pPr>
            <a:endParaRPr lang="en-GB" sz="2000" b="1" dirty="0">
              <a:solidFill>
                <a:schemeClr val="tx1"/>
              </a:solidFill>
              <a:latin typeface="Century Gothic" panose="020B0502020202020204" pitchFamily="34" charset="0"/>
            </a:endParaRPr>
          </a:p>
          <a:p>
            <a:pPr lvl="0" defTabSz="514350">
              <a:defRPr/>
            </a:pPr>
            <a:endParaRPr lang="en-GB" sz="2000" b="1" dirty="0">
              <a:solidFill>
                <a:schemeClr val="tx1"/>
              </a:solidFill>
              <a:latin typeface="Century Gothic" panose="020B0502020202020204" pitchFamily="34" charset="0"/>
            </a:endParaRPr>
          </a:p>
          <a:p>
            <a:pPr lvl="0" defTabSz="514350">
              <a:defRPr/>
            </a:pPr>
            <a:endParaRPr lang="en-GB" sz="2000" b="1" dirty="0">
              <a:solidFill>
                <a:schemeClr val="tx1"/>
              </a:solidFill>
              <a:latin typeface="Century Gothic" panose="020B0502020202020204" pitchFamily="34" charset="0"/>
            </a:endParaRPr>
          </a:p>
          <a:p>
            <a:pPr lvl="0" defTabSz="514350">
              <a:defRPr/>
            </a:pPr>
            <a:r>
              <a:rPr lang="en-GB" sz="2000" b="1" dirty="0">
                <a:solidFill>
                  <a:schemeClr val="tx1"/>
                </a:solidFill>
                <a:latin typeface="Century Gothic" panose="020B0502020202020204" pitchFamily="34" charset="0"/>
              </a:rPr>
              <a:t>Explain your reasoning.</a:t>
            </a:r>
          </a:p>
          <a:p>
            <a:pPr lvl="0" defTabSz="514350">
              <a:defRPr/>
            </a:pPr>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850219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11" name="Group 10">
            <a:extLst>
              <a:ext uri="{FF2B5EF4-FFF2-40B4-BE49-F238E27FC236}">
                <a16:creationId xmlns:a16="http://schemas.microsoft.com/office/drawing/2014/main" id="{B573A24E-2F48-42F6-BF6C-13C9E5F817B2}"/>
              </a:ext>
            </a:extLst>
          </p:cNvPr>
          <p:cNvGrpSpPr/>
          <p:nvPr/>
        </p:nvGrpSpPr>
        <p:grpSpPr>
          <a:xfrm>
            <a:off x="59531" y="6454317"/>
            <a:ext cx="1238534" cy="403683"/>
            <a:chOff x="68077" y="6454317"/>
            <a:chExt cx="1238534" cy="403683"/>
          </a:xfrm>
        </p:grpSpPr>
        <p:sp>
          <p:nvSpPr>
            <p:cNvPr id="12" name="TextBox 11">
              <a:extLst>
                <a:ext uri="{FF2B5EF4-FFF2-40B4-BE49-F238E27FC236}">
                  <a16:creationId xmlns:a16="http://schemas.microsoft.com/office/drawing/2014/main" id="{59229F05-61D8-48AC-8606-7714F519E18E}"/>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13" name="Picture 12" descr="A close up of a sign&#10;&#10;Description generated with high confidence">
              <a:extLst>
                <a:ext uri="{FF2B5EF4-FFF2-40B4-BE49-F238E27FC236}">
                  <a16:creationId xmlns:a16="http://schemas.microsoft.com/office/drawing/2014/main" id="{E31F7D97-9199-4C95-9A3D-375F05C1DD5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pic>
        <p:nvPicPr>
          <p:cNvPr id="21" name="Picture 20">
            <a:extLst>
              <a:ext uri="{FF2B5EF4-FFF2-40B4-BE49-F238E27FC236}">
                <a16:creationId xmlns:a16="http://schemas.microsoft.com/office/drawing/2014/main" id="{B2A53B79-A5CF-40E9-996A-40EDE77CC947}"/>
              </a:ext>
            </a:extLst>
          </p:cNvPr>
          <p:cNvPicPr>
            <a:picLocks noChangeAspect="1"/>
          </p:cNvPicPr>
          <p:nvPr/>
        </p:nvPicPr>
        <p:blipFill>
          <a:blip r:embed="rId4"/>
          <a:stretch>
            <a:fillRect/>
          </a:stretch>
        </p:blipFill>
        <p:spPr>
          <a:xfrm>
            <a:off x="115438" y="143658"/>
            <a:ext cx="8913124" cy="6322100"/>
          </a:xfrm>
          <a:prstGeom prst="rect">
            <a:avLst/>
          </a:prstGeom>
        </p:spPr>
      </p:pic>
      <p:sp>
        <p:nvSpPr>
          <p:cNvPr id="22" name="Rectangle 21">
            <a:extLst>
              <a:ext uri="{FF2B5EF4-FFF2-40B4-BE49-F238E27FC236}">
                <a16:creationId xmlns:a16="http://schemas.microsoft.com/office/drawing/2014/main" id="{64378E35-9221-4DC9-A739-3B35ECCBD6EB}"/>
              </a:ext>
            </a:extLst>
          </p:cNvPr>
          <p:cNvSpPr/>
          <p:nvPr/>
        </p:nvSpPr>
        <p:spPr>
          <a:xfrm>
            <a:off x="275304" y="272387"/>
            <a:ext cx="8593393" cy="6057245"/>
          </a:xfrm>
          <a:prstGeom prst="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Reasoning 1</a:t>
            </a:r>
          </a:p>
          <a:p>
            <a:pPr lvl="0"/>
            <a:endParaRPr lang="en-GB" sz="2000" b="1" dirty="0">
              <a:solidFill>
                <a:prstClr val="black"/>
              </a:solidFill>
              <a:latin typeface="Century Gothic" panose="020B0502020202020204" pitchFamily="34" charset="0"/>
            </a:endParaRPr>
          </a:p>
          <a:p>
            <a:pPr lvl="0" algn="ctr" defTabSz="514350">
              <a:defRPr/>
            </a:pPr>
            <a:r>
              <a:rPr lang="en-GB" sz="2000" b="1" dirty="0">
                <a:solidFill>
                  <a:schemeClr val="tx1"/>
                </a:solidFill>
                <a:latin typeface="Century Gothic" panose="020B0502020202020204" pitchFamily="34" charset="0"/>
              </a:rPr>
              <a:t>If the function for the number of goblins is the number of wizards x 3, how many goblins are there?</a:t>
            </a:r>
          </a:p>
          <a:p>
            <a:pPr lvl="0" defTabSz="514350">
              <a:defRPr/>
            </a:pPr>
            <a:endParaRPr lang="en-GB" sz="2000" b="1" dirty="0">
              <a:solidFill>
                <a:schemeClr val="tx1"/>
              </a:solidFill>
              <a:latin typeface="Century Gothic" panose="020B0502020202020204" pitchFamily="34" charset="0"/>
            </a:endParaRPr>
          </a:p>
          <a:p>
            <a:pPr lvl="0" defTabSz="514350">
              <a:defRPr/>
            </a:pPr>
            <a:endParaRPr lang="en-GB" sz="2000" b="1" dirty="0">
              <a:solidFill>
                <a:schemeClr val="tx1"/>
              </a:solidFill>
              <a:latin typeface="Century Gothic" panose="020B0502020202020204" pitchFamily="34" charset="0"/>
            </a:endParaRPr>
          </a:p>
          <a:p>
            <a:pPr lvl="0" defTabSz="514350">
              <a:defRPr/>
            </a:pPr>
            <a:endParaRPr lang="en-GB" sz="2000" b="1" dirty="0">
              <a:solidFill>
                <a:schemeClr val="tx1"/>
              </a:solidFill>
              <a:latin typeface="Century Gothic" panose="020B0502020202020204" pitchFamily="34" charset="0"/>
            </a:endParaRPr>
          </a:p>
          <a:p>
            <a:pPr lvl="0" defTabSz="514350">
              <a:defRPr/>
            </a:pPr>
            <a:endParaRPr lang="en-GB" sz="2000" b="1" dirty="0">
              <a:solidFill>
                <a:schemeClr val="tx1"/>
              </a:solidFill>
              <a:latin typeface="Century Gothic" panose="020B0502020202020204" pitchFamily="34" charset="0"/>
            </a:endParaRPr>
          </a:p>
          <a:p>
            <a:pPr lvl="0" defTabSz="514350">
              <a:defRPr/>
            </a:pPr>
            <a:endParaRPr lang="en-GB" sz="2000" b="1" dirty="0">
              <a:solidFill>
                <a:schemeClr val="tx1"/>
              </a:solidFill>
              <a:latin typeface="Century Gothic" panose="020B0502020202020204" pitchFamily="34" charset="0"/>
            </a:endParaRPr>
          </a:p>
          <a:p>
            <a:pPr lvl="0" defTabSz="514350">
              <a:defRPr/>
            </a:pPr>
            <a:endParaRPr lang="en-GB" sz="2000" b="1" dirty="0">
              <a:solidFill>
                <a:schemeClr val="tx1"/>
              </a:solidFill>
              <a:latin typeface="Century Gothic" panose="020B0502020202020204" pitchFamily="34" charset="0"/>
            </a:endParaRPr>
          </a:p>
          <a:p>
            <a:pPr lvl="0" defTabSz="514350">
              <a:defRPr/>
            </a:pPr>
            <a:endParaRPr lang="en-GB" sz="2000" b="1" dirty="0">
              <a:solidFill>
                <a:schemeClr val="tx1"/>
              </a:solidFill>
              <a:latin typeface="Century Gothic" panose="020B0502020202020204" pitchFamily="34" charset="0"/>
            </a:endParaRPr>
          </a:p>
          <a:p>
            <a:pPr lvl="0" defTabSz="514350">
              <a:defRPr/>
            </a:pPr>
            <a:endParaRPr lang="en-GB" sz="2000" b="1" dirty="0">
              <a:solidFill>
                <a:schemeClr val="tx1"/>
              </a:solidFill>
              <a:latin typeface="Century Gothic" panose="020B0502020202020204" pitchFamily="34" charset="0"/>
            </a:endParaRPr>
          </a:p>
          <a:p>
            <a:pPr lvl="0" defTabSz="514350">
              <a:defRPr/>
            </a:pPr>
            <a:endParaRPr lang="en-GB" sz="2000" b="1" dirty="0">
              <a:solidFill>
                <a:schemeClr val="tx1"/>
              </a:solidFill>
              <a:latin typeface="Century Gothic" panose="020B0502020202020204" pitchFamily="34" charset="0"/>
            </a:endParaRPr>
          </a:p>
          <a:p>
            <a:pPr lvl="0" defTabSz="514350">
              <a:defRPr/>
            </a:pPr>
            <a:endParaRPr lang="en-GB" sz="2000" b="1" dirty="0">
              <a:solidFill>
                <a:schemeClr val="tx1"/>
              </a:solidFill>
              <a:latin typeface="Century Gothic" panose="020B0502020202020204" pitchFamily="34" charset="0"/>
            </a:endParaRPr>
          </a:p>
          <a:p>
            <a:pPr lvl="0" defTabSz="514350">
              <a:defRPr/>
            </a:pPr>
            <a:r>
              <a:rPr lang="en-GB" sz="2000" b="1" dirty="0">
                <a:solidFill>
                  <a:schemeClr val="tx1"/>
                </a:solidFill>
                <a:latin typeface="Century Gothic" panose="020B0502020202020204" pitchFamily="34" charset="0"/>
              </a:rPr>
              <a:t>Explain your reasoning.</a:t>
            </a:r>
          </a:p>
          <a:p>
            <a:pPr lvl="0">
              <a:defRPr/>
            </a:pPr>
            <a:r>
              <a:rPr lang="en-GB" sz="2000" b="1" dirty="0">
                <a:solidFill>
                  <a:schemeClr val="tx1"/>
                </a:solidFill>
                <a:latin typeface="Century Gothic" panose="020B0502020202020204" pitchFamily="34" charset="0"/>
              </a:rPr>
              <a:t>Various answers, for example:</a:t>
            </a:r>
          </a:p>
          <a:p>
            <a:pPr lvl="0">
              <a:defRPr/>
            </a:pPr>
            <a:r>
              <a:rPr lang="en-GB" sz="2000" b="1" dirty="0">
                <a:solidFill>
                  <a:schemeClr val="tx1"/>
                </a:solidFill>
                <a:latin typeface="Century Gothic" panose="020B0502020202020204" pitchFamily="34" charset="0"/>
              </a:rPr>
              <a:t>There are 33 goblins…</a:t>
            </a:r>
          </a:p>
          <a:p>
            <a:pPr lvl="0" defTabSz="514350">
              <a:defRPr/>
            </a:pPr>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19415188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11" name="Group 10">
            <a:extLst>
              <a:ext uri="{FF2B5EF4-FFF2-40B4-BE49-F238E27FC236}">
                <a16:creationId xmlns:a16="http://schemas.microsoft.com/office/drawing/2014/main" id="{B573A24E-2F48-42F6-BF6C-13C9E5F817B2}"/>
              </a:ext>
            </a:extLst>
          </p:cNvPr>
          <p:cNvGrpSpPr/>
          <p:nvPr/>
        </p:nvGrpSpPr>
        <p:grpSpPr>
          <a:xfrm>
            <a:off x="59531" y="6454317"/>
            <a:ext cx="1238534" cy="403683"/>
            <a:chOff x="68077" y="6454317"/>
            <a:chExt cx="1238534" cy="403683"/>
          </a:xfrm>
        </p:grpSpPr>
        <p:sp>
          <p:nvSpPr>
            <p:cNvPr id="12" name="TextBox 11">
              <a:extLst>
                <a:ext uri="{FF2B5EF4-FFF2-40B4-BE49-F238E27FC236}">
                  <a16:creationId xmlns:a16="http://schemas.microsoft.com/office/drawing/2014/main" id="{59229F05-61D8-48AC-8606-7714F519E18E}"/>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13" name="Picture 12" descr="A close up of a sign&#10;&#10;Description generated with high confidence">
              <a:extLst>
                <a:ext uri="{FF2B5EF4-FFF2-40B4-BE49-F238E27FC236}">
                  <a16:creationId xmlns:a16="http://schemas.microsoft.com/office/drawing/2014/main" id="{E31F7D97-9199-4C95-9A3D-375F05C1DD5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pic>
        <p:nvPicPr>
          <p:cNvPr id="21" name="Picture 20">
            <a:extLst>
              <a:ext uri="{FF2B5EF4-FFF2-40B4-BE49-F238E27FC236}">
                <a16:creationId xmlns:a16="http://schemas.microsoft.com/office/drawing/2014/main" id="{B2A53B79-A5CF-40E9-996A-40EDE77CC947}"/>
              </a:ext>
            </a:extLst>
          </p:cNvPr>
          <p:cNvPicPr>
            <a:picLocks noChangeAspect="1"/>
          </p:cNvPicPr>
          <p:nvPr/>
        </p:nvPicPr>
        <p:blipFill>
          <a:blip r:embed="rId4"/>
          <a:stretch>
            <a:fillRect/>
          </a:stretch>
        </p:blipFill>
        <p:spPr>
          <a:xfrm>
            <a:off x="115438" y="143658"/>
            <a:ext cx="8913124" cy="6322100"/>
          </a:xfrm>
          <a:prstGeom prst="rect">
            <a:avLst/>
          </a:prstGeom>
        </p:spPr>
      </p:pic>
      <p:sp>
        <p:nvSpPr>
          <p:cNvPr id="22" name="Rectangle 21">
            <a:extLst>
              <a:ext uri="{FF2B5EF4-FFF2-40B4-BE49-F238E27FC236}">
                <a16:creationId xmlns:a16="http://schemas.microsoft.com/office/drawing/2014/main" id="{64378E35-9221-4DC9-A739-3B35ECCBD6EB}"/>
              </a:ext>
            </a:extLst>
          </p:cNvPr>
          <p:cNvSpPr/>
          <p:nvPr/>
        </p:nvSpPr>
        <p:spPr>
          <a:xfrm>
            <a:off x="275304" y="272387"/>
            <a:ext cx="8593393" cy="6057245"/>
          </a:xfrm>
          <a:prstGeom prst="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Reasoning 1</a:t>
            </a:r>
          </a:p>
          <a:p>
            <a:pPr lvl="0"/>
            <a:endParaRPr lang="en-GB" sz="2000" b="1" dirty="0">
              <a:solidFill>
                <a:prstClr val="black"/>
              </a:solidFill>
              <a:latin typeface="Century Gothic" panose="020B0502020202020204" pitchFamily="34" charset="0"/>
            </a:endParaRPr>
          </a:p>
          <a:p>
            <a:pPr lvl="0" algn="ctr" defTabSz="514350">
              <a:defRPr/>
            </a:pPr>
            <a:r>
              <a:rPr lang="en-GB" sz="2000" b="1" dirty="0">
                <a:solidFill>
                  <a:schemeClr val="tx1"/>
                </a:solidFill>
                <a:latin typeface="Century Gothic" panose="020B0502020202020204" pitchFamily="34" charset="0"/>
              </a:rPr>
              <a:t>If the function for the number of goblins is the number of wizards x 3, how many goblins are there?</a:t>
            </a:r>
          </a:p>
          <a:p>
            <a:pPr lvl="0" defTabSz="514350">
              <a:defRPr/>
            </a:pPr>
            <a:endParaRPr lang="en-GB" sz="2000" b="1" dirty="0">
              <a:solidFill>
                <a:schemeClr val="tx1"/>
              </a:solidFill>
              <a:latin typeface="Century Gothic" panose="020B0502020202020204" pitchFamily="34" charset="0"/>
            </a:endParaRPr>
          </a:p>
          <a:p>
            <a:pPr lvl="0" defTabSz="514350">
              <a:defRPr/>
            </a:pPr>
            <a:endParaRPr lang="en-GB" sz="2000" b="1" dirty="0">
              <a:solidFill>
                <a:schemeClr val="tx1"/>
              </a:solidFill>
              <a:latin typeface="Century Gothic" panose="020B0502020202020204" pitchFamily="34" charset="0"/>
            </a:endParaRPr>
          </a:p>
          <a:p>
            <a:pPr lvl="0" defTabSz="514350">
              <a:defRPr/>
            </a:pPr>
            <a:endParaRPr lang="en-GB" sz="2000" b="1" dirty="0">
              <a:solidFill>
                <a:schemeClr val="tx1"/>
              </a:solidFill>
              <a:latin typeface="Century Gothic" panose="020B0502020202020204" pitchFamily="34" charset="0"/>
            </a:endParaRPr>
          </a:p>
          <a:p>
            <a:pPr lvl="0" defTabSz="514350">
              <a:defRPr/>
            </a:pPr>
            <a:endParaRPr lang="en-GB" sz="2000" b="1" dirty="0">
              <a:solidFill>
                <a:schemeClr val="tx1"/>
              </a:solidFill>
              <a:latin typeface="Century Gothic" panose="020B0502020202020204" pitchFamily="34" charset="0"/>
            </a:endParaRPr>
          </a:p>
          <a:p>
            <a:pPr lvl="0" defTabSz="514350">
              <a:defRPr/>
            </a:pPr>
            <a:endParaRPr lang="en-GB" sz="2000" b="1" dirty="0">
              <a:solidFill>
                <a:schemeClr val="tx1"/>
              </a:solidFill>
              <a:latin typeface="Century Gothic" panose="020B0502020202020204" pitchFamily="34" charset="0"/>
            </a:endParaRPr>
          </a:p>
          <a:p>
            <a:pPr lvl="0" defTabSz="514350">
              <a:defRPr/>
            </a:pPr>
            <a:endParaRPr lang="en-GB" sz="2000" b="1" dirty="0">
              <a:solidFill>
                <a:schemeClr val="tx1"/>
              </a:solidFill>
              <a:latin typeface="Century Gothic" panose="020B0502020202020204" pitchFamily="34" charset="0"/>
            </a:endParaRPr>
          </a:p>
          <a:p>
            <a:pPr lvl="0" defTabSz="514350">
              <a:defRPr/>
            </a:pPr>
            <a:endParaRPr lang="en-GB" sz="2000" b="1" dirty="0">
              <a:solidFill>
                <a:schemeClr val="tx1"/>
              </a:solidFill>
              <a:latin typeface="Century Gothic" panose="020B0502020202020204" pitchFamily="34" charset="0"/>
            </a:endParaRPr>
          </a:p>
          <a:p>
            <a:pPr lvl="0" defTabSz="514350">
              <a:defRPr/>
            </a:pPr>
            <a:endParaRPr lang="en-GB" sz="2000" b="1" dirty="0">
              <a:solidFill>
                <a:schemeClr val="tx1"/>
              </a:solidFill>
              <a:latin typeface="Century Gothic" panose="020B0502020202020204" pitchFamily="34" charset="0"/>
            </a:endParaRPr>
          </a:p>
          <a:p>
            <a:pPr lvl="0" defTabSz="514350">
              <a:defRPr/>
            </a:pPr>
            <a:endParaRPr lang="en-GB" sz="2000" b="1" dirty="0">
              <a:solidFill>
                <a:schemeClr val="tx1"/>
              </a:solidFill>
              <a:latin typeface="Century Gothic" panose="020B0502020202020204" pitchFamily="34" charset="0"/>
            </a:endParaRPr>
          </a:p>
          <a:p>
            <a:pPr lvl="0" defTabSz="514350">
              <a:defRPr/>
            </a:pPr>
            <a:endParaRPr lang="en-GB" sz="2000" b="1" dirty="0">
              <a:solidFill>
                <a:schemeClr val="tx1"/>
              </a:solidFill>
              <a:latin typeface="Century Gothic" panose="020B0502020202020204" pitchFamily="34" charset="0"/>
            </a:endParaRPr>
          </a:p>
          <a:p>
            <a:pPr lvl="0" defTabSz="514350">
              <a:defRPr/>
            </a:pPr>
            <a:r>
              <a:rPr lang="en-GB" sz="2000" b="1" dirty="0">
                <a:solidFill>
                  <a:schemeClr val="tx1"/>
                </a:solidFill>
                <a:latin typeface="Century Gothic" panose="020B0502020202020204" pitchFamily="34" charset="0"/>
              </a:rPr>
              <a:t>Explain your reasoning.</a:t>
            </a:r>
          </a:p>
          <a:p>
            <a:pPr lvl="0">
              <a:defRPr/>
            </a:pPr>
            <a:r>
              <a:rPr lang="en-GB" sz="2000" b="1" dirty="0">
                <a:solidFill>
                  <a:srgbClr val="FF0000"/>
                </a:solidFill>
                <a:latin typeface="Century Gothic" panose="020B0502020202020204" pitchFamily="34" charset="0"/>
              </a:rPr>
              <a:t>Various answers, for example:</a:t>
            </a:r>
          </a:p>
          <a:p>
            <a:pPr lvl="0">
              <a:defRPr/>
            </a:pPr>
            <a:r>
              <a:rPr lang="en-GB" sz="2000" b="1" dirty="0">
                <a:solidFill>
                  <a:srgbClr val="FF0000"/>
                </a:solidFill>
                <a:latin typeface="Century Gothic" panose="020B0502020202020204" pitchFamily="34" charset="0"/>
              </a:rPr>
              <a:t>There are 33 goblins. This is because there are 11 wizards; if the function for the number of goblins is the number of wizards x 3, then the calculation to work this out is 11 x 3 = 33.</a:t>
            </a:r>
            <a:endParaRPr lang="en-GB" sz="2000" b="1" dirty="0">
              <a:solidFill>
                <a:prstClr val="black"/>
              </a:solidFill>
              <a:latin typeface="Century Gothic" panose="020B0502020202020204" pitchFamily="34" charset="0"/>
            </a:endParaRPr>
          </a:p>
          <a:p>
            <a:pPr lvl="0" defTabSz="514350">
              <a:defRPr/>
            </a:pPr>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71273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18">
            <a:extLst>
              <a:ext uri="{FF2B5EF4-FFF2-40B4-BE49-F238E27FC236}">
                <a16:creationId xmlns:a16="http://schemas.microsoft.com/office/drawing/2014/main" id="{5252A847-DE45-4FA3-A1F8-EEBEB845FF8E}"/>
              </a:ext>
            </a:extLst>
          </p:cNvPr>
          <p:cNvSpPr/>
          <p:nvPr/>
        </p:nvSpPr>
        <p:spPr>
          <a:xfrm>
            <a:off x="275304" y="272387"/>
            <a:ext cx="8593393" cy="6057245"/>
          </a:xfrm>
          <a:prstGeom prst="rect">
            <a:avLst/>
          </a:prstGeom>
          <a:solidFill>
            <a:schemeClr val="bg1">
              <a:alpha val="82000"/>
            </a:schemeClr>
          </a:solidFill>
          <a:ln>
            <a:solidFill>
              <a:schemeClr val="bg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r>
              <a:rPr lang="en-GB" sz="1600" b="1" u="sng" dirty="0">
                <a:solidFill>
                  <a:srgbClr val="E7E6E6">
                    <a:lumMod val="50000"/>
                  </a:srgbClr>
                </a:solidFill>
                <a:latin typeface="Century Gothic" panose="020B0502020202020204" pitchFamily="34" charset="0"/>
              </a:rPr>
              <a:t>Year 6 – Spring Block 3 – Algebra – Find a Rule – One Step</a:t>
            </a:r>
          </a:p>
          <a:p>
            <a:pPr lvl="0" algn="ctr"/>
            <a:endParaRPr lang="en-GB" sz="1600" b="1" dirty="0">
              <a:solidFill>
                <a:prstClr val="black"/>
              </a:solidFill>
              <a:latin typeface="Century Gothic" panose="020B0502020202020204" pitchFamily="34" charset="0"/>
            </a:endParaRPr>
          </a:p>
          <a:p>
            <a:pPr lvl="0" defTabSz="457200">
              <a:defRPr/>
            </a:pPr>
            <a:r>
              <a:rPr lang="en-GB" sz="1600" b="1" dirty="0">
                <a:solidFill>
                  <a:prstClr val="black"/>
                </a:solidFill>
                <a:latin typeface="Century Gothic" panose="020B0502020202020204" pitchFamily="34" charset="0"/>
              </a:rPr>
              <a:t>About This Resource:</a:t>
            </a:r>
          </a:p>
          <a:p>
            <a:pPr lvl="0" defTabSz="457200">
              <a:defRPr/>
            </a:pPr>
            <a:endParaRPr lang="en-GB" sz="1200" b="1" dirty="0">
              <a:solidFill>
                <a:prstClr val="black"/>
              </a:solidFill>
              <a:latin typeface="Century Gothic" panose="020B0502020202020204" pitchFamily="34" charset="0"/>
            </a:endParaRPr>
          </a:p>
          <a:p>
            <a:pPr lvl="0" defTabSz="457200">
              <a:defRPr/>
            </a:pPr>
            <a:r>
              <a:rPr lang="en-GB" sz="1200" b="1" dirty="0">
                <a:solidFill>
                  <a:prstClr val="black"/>
                </a:solidFill>
                <a:latin typeface="Century Gothic" panose="020B0502020202020204" pitchFamily="34" charset="0"/>
              </a:rPr>
              <a:t>This PowerPoint has been designed to support your teaching of this small step. It includes a starter activity and an example of each question from the Varied Fluency and Reasoning and Problem Solving resources also provided in this pack. You can choose to work through all examples provided or a selection of them depending on the needs of your class.</a:t>
            </a:r>
          </a:p>
          <a:p>
            <a:pPr lvl="0" defTabSz="457200">
              <a:defRPr/>
            </a:pPr>
            <a:endParaRPr lang="en-GB" sz="1200" b="1" dirty="0">
              <a:solidFill>
                <a:prstClr val="black"/>
              </a:solidFill>
              <a:latin typeface="Century Gothic" panose="020B0502020202020204" pitchFamily="34" charset="0"/>
            </a:endParaRPr>
          </a:p>
          <a:p>
            <a:pPr lvl="0" defTabSz="457200">
              <a:defRPr/>
            </a:pPr>
            <a:endParaRPr lang="en-GB" sz="1200" b="1" dirty="0">
              <a:solidFill>
                <a:prstClr val="black"/>
              </a:solidFill>
              <a:latin typeface="Century Gothic" panose="020B0502020202020204" pitchFamily="34" charset="0"/>
            </a:endParaRPr>
          </a:p>
          <a:p>
            <a:pPr lvl="0" defTabSz="457200">
              <a:defRPr/>
            </a:pPr>
            <a:r>
              <a:rPr lang="en-GB" sz="1600" b="1" dirty="0">
                <a:solidFill>
                  <a:prstClr val="black"/>
                </a:solidFill>
                <a:latin typeface="Century Gothic" panose="020B0502020202020204" pitchFamily="34" charset="0"/>
              </a:rPr>
              <a:t>National Curriculum Objectives:</a:t>
            </a:r>
          </a:p>
          <a:p>
            <a:pPr lvl="0" defTabSz="457200">
              <a:defRPr/>
            </a:pPr>
            <a:endParaRPr lang="en-GB" sz="1200" b="1" dirty="0">
              <a:solidFill>
                <a:srgbClr val="FF0000"/>
              </a:solidFill>
              <a:latin typeface="Century Gothic" panose="020B0502020202020204" pitchFamily="34" charset="0"/>
            </a:endParaRPr>
          </a:p>
          <a:p>
            <a:pPr fontAlgn="base">
              <a:lnSpc>
                <a:spcPct val="100000"/>
              </a:lnSpc>
              <a:spcAft>
                <a:spcPts val="0"/>
              </a:spcAft>
              <a:buClrTx/>
              <a:buSzTx/>
              <a:tabLst/>
              <a:defRPr/>
            </a:pPr>
            <a:r>
              <a:rPr lang="en-GB" sz="1200" b="1" dirty="0">
                <a:solidFill>
                  <a:prstClr val="black"/>
                </a:solidFill>
                <a:latin typeface="Century Gothic" panose="020B0502020202020204" pitchFamily="34" charset="0"/>
              </a:rPr>
              <a:t>Mathematics Year 6: (6A1) </a:t>
            </a:r>
            <a:r>
              <a:rPr lang="en-GB" sz="1200" b="1" dirty="0">
                <a:solidFill>
                  <a:prstClr val="black"/>
                </a:solidFill>
                <a:latin typeface="Century Gothic" panose="020B0502020202020204" pitchFamily="34" charset="0"/>
                <a:hlinkClick r:id="rId3"/>
              </a:rPr>
              <a:t>Express missing number problems algebraically</a:t>
            </a:r>
            <a:endParaRPr lang="en-GB" sz="1200" b="1" dirty="0">
              <a:solidFill>
                <a:prstClr val="black"/>
              </a:solidFill>
              <a:latin typeface="Century Gothic" panose="020B0502020202020204" pitchFamily="34" charset="0"/>
            </a:endParaRPr>
          </a:p>
          <a:p>
            <a:pPr fontAlgn="base">
              <a:lnSpc>
                <a:spcPct val="100000"/>
              </a:lnSpc>
              <a:spcAft>
                <a:spcPts val="0"/>
              </a:spcAft>
              <a:buClrTx/>
              <a:buSzTx/>
              <a:tabLst/>
              <a:defRPr/>
            </a:pPr>
            <a:r>
              <a:rPr lang="en-GB" sz="1200" b="1" dirty="0">
                <a:solidFill>
                  <a:prstClr val="black"/>
                </a:solidFill>
                <a:latin typeface="Century Gothic" panose="020B0502020202020204" pitchFamily="34" charset="0"/>
              </a:rPr>
              <a:t>Mathematics Year 6: (6A2) </a:t>
            </a:r>
            <a:r>
              <a:rPr lang="en-GB" sz="1200" b="1" dirty="0">
                <a:solidFill>
                  <a:prstClr val="black"/>
                </a:solidFill>
                <a:latin typeface="Century Gothic" panose="020B0502020202020204" pitchFamily="34" charset="0"/>
                <a:hlinkClick r:id="rId4"/>
              </a:rPr>
              <a:t>Use simple formulae</a:t>
            </a:r>
            <a:endParaRPr lang="en-GB" sz="1200" b="1" dirty="0">
              <a:solidFill>
                <a:schemeClr val="tx1"/>
              </a:solidFill>
              <a:latin typeface="Century Gothic" panose="020B0502020202020204" pitchFamily="34" charset="0"/>
            </a:endParaRPr>
          </a:p>
          <a:p>
            <a:pPr lvl="0" defTabSz="457200">
              <a:lnSpc>
                <a:spcPct val="100000"/>
              </a:lnSpc>
              <a:spcAft>
                <a:spcPts val="0"/>
              </a:spcAft>
              <a:buClrTx/>
              <a:buSzTx/>
              <a:tabLst/>
              <a:defRPr/>
            </a:pPr>
            <a:endParaRPr lang="en-GB" sz="1200" b="1" u="sng" dirty="0">
              <a:solidFill>
                <a:prstClr val="black"/>
              </a:solidFill>
              <a:latin typeface="Century Gothic" panose="020B0502020202020204" pitchFamily="34" charset="0"/>
            </a:endParaRPr>
          </a:p>
          <a:p>
            <a:pPr lvl="0" defTabSz="457200">
              <a:lnSpc>
                <a:spcPct val="100000"/>
              </a:lnSpc>
              <a:spcAft>
                <a:spcPts val="0"/>
              </a:spcAft>
              <a:buClrTx/>
              <a:buSzTx/>
              <a:tabLst/>
              <a:defRPr/>
            </a:pPr>
            <a:endParaRPr lang="en-GB" sz="1200" b="1" u="sng" dirty="0">
              <a:solidFill>
                <a:prstClr val="black"/>
              </a:solidFill>
              <a:latin typeface="Century Gothic" panose="020B0502020202020204" pitchFamily="34" charset="0"/>
            </a:endParaRPr>
          </a:p>
          <a:p>
            <a:pPr>
              <a:spcAft>
                <a:spcPts val="0"/>
              </a:spcAft>
              <a:defRPr/>
            </a:pPr>
            <a:r>
              <a:rPr lang="en-GB" sz="1600" b="1" dirty="0">
                <a:solidFill>
                  <a:prstClr val="black"/>
                </a:solidFill>
                <a:latin typeface="Century Gothic" panose="020B0502020202020204" pitchFamily="34" charset="0"/>
              </a:rPr>
              <a:t>More </a:t>
            </a:r>
            <a:r>
              <a:rPr lang="en-GB" sz="1600" b="1" dirty="0">
                <a:solidFill>
                  <a:prstClr val="black"/>
                </a:solidFill>
                <a:latin typeface="Century Gothic" panose="020B0502020202020204" pitchFamily="34" charset="0"/>
                <a:hlinkClick r:id="rId5"/>
              </a:rPr>
              <a:t>Year 6 Algebra</a:t>
            </a:r>
            <a:r>
              <a:rPr lang="en-GB" sz="1600" b="1" dirty="0">
                <a:solidFill>
                  <a:prstClr val="black"/>
                </a:solidFill>
                <a:latin typeface="Century Gothic" panose="020B0502020202020204" pitchFamily="34" charset="0"/>
              </a:rPr>
              <a:t> resources.</a:t>
            </a:r>
            <a:endParaRPr lang="en-GB" sz="1200" b="1" dirty="0">
              <a:solidFill>
                <a:prstClr val="black"/>
              </a:solidFill>
              <a:latin typeface="Century Gothic" panose="020B0502020202020204" pitchFamily="34" charset="0"/>
            </a:endParaRPr>
          </a:p>
          <a:p>
            <a:pPr lvl="0" defTabSz="457200">
              <a:lnSpc>
                <a:spcPct val="100000"/>
              </a:lnSpc>
              <a:spcAft>
                <a:spcPts val="0"/>
              </a:spcAft>
              <a:buClrTx/>
              <a:buSzTx/>
              <a:tabLst/>
              <a:defRPr/>
            </a:pPr>
            <a:endParaRPr lang="en-GB" sz="1200" b="1" dirty="0">
              <a:solidFill>
                <a:prstClr val="black"/>
              </a:solidFill>
              <a:latin typeface="Century Gothic" panose="020B0502020202020204" pitchFamily="34" charset="0"/>
            </a:endParaRPr>
          </a:p>
          <a:p>
            <a:pPr lvl="0" defTabSz="457200">
              <a:lnSpc>
                <a:spcPct val="100000"/>
              </a:lnSpc>
              <a:spcAft>
                <a:spcPts val="0"/>
              </a:spcAft>
              <a:buClrTx/>
              <a:buSzTx/>
              <a:tabLst/>
              <a:defRPr/>
            </a:pPr>
            <a:endParaRPr lang="en-GB" sz="1200" b="1" dirty="0">
              <a:solidFill>
                <a:prstClr val="black"/>
              </a:solidFill>
              <a:latin typeface="Century Gothic" panose="020B0502020202020204" pitchFamily="34" charset="0"/>
            </a:endParaRPr>
          </a:p>
          <a:p>
            <a:pPr lvl="0">
              <a:defRPr/>
            </a:pPr>
            <a:r>
              <a:rPr lang="en-GB" sz="1600" b="1" dirty="0">
                <a:solidFill>
                  <a:prstClr val="black"/>
                </a:solidFill>
                <a:latin typeface="Century Gothic" panose="020B0502020202020204" pitchFamily="34" charset="0"/>
              </a:rPr>
              <a:t>Did you like this resource? Don’t forget to </a:t>
            </a:r>
            <a:r>
              <a:rPr lang="en-GB" sz="1600" b="1" dirty="0">
                <a:solidFill>
                  <a:prstClr val="black"/>
                </a:solidFill>
                <a:latin typeface="Century Gothic" panose="020B0502020202020204" pitchFamily="34" charset="0"/>
                <a:hlinkClick r:id="rId6"/>
              </a:rPr>
              <a:t>review</a:t>
            </a:r>
            <a:r>
              <a:rPr lang="en-GB" sz="1600" b="1" dirty="0">
                <a:solidFill>
                  <a:prstClr val="black"/>
                </a:solidFill>
                <a:latin typeface="Century Gothic" panose="020B0502020202020204" pitchFamily="34" charset="0"/>
              </a:rPr>
              <a:t> it on our website.</a:t>
            </a:r>
          </a:p>
        </p:txBody>
      </p:sp>
      <p:grpSp>
        <p:nvGrpSpPr>
          <p:cNvPr id="6" name="Group 5">
            <a:extLst>
              <a:ext uri="{FF2B5EF4-FFF2-40B4-BE49-F238E27FC236}">
                <a16:creationId xmlns:a16="http://schemas.microsoft.com/office/drawing/2014/main" id="{AF74FDDF-6202-4F9A-9915-E43361609A26}"/>
              </a:ext>
            </a:extLst>
          </p:cNvPr>
          <p:cNvGrpSpPr/>
          <p:nvPr/>
        </p:nvGrpSpPr>
        <p:grpSpPr>
          <a:xfrm>
            <a:off x="59531" y="6454317"/>
            <a:ext cx="1238534" cy="403683"/>
            <a:chOff x="68077" y="6454317"/>
            <a:chExt cx="1238534" cy="403683"/>
          </a:xfrm>
        </p:grpSpPr>
        <p:sp>
          <p:nvSpPr>
            <p:cNvPr id="9" name="TextBox 8">
              <a:extLst>
                <a:ext uri="{FF2B5EF4-FFF2-40B4-BE49-F238E27FC236}">
                  <a16:creationId xmlns:a16="http://schemas.microsoft.com/office/drawing/2014/main" id="{58F967C3-5EC1-42A7-B22E-0B581387E733}"/>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10" name="Picture 9" descr="A close up of a sign&#10;&#10;Description generated with high confidence">
              <a:extLst>
                <a:ext uri="{FF2B5EF4-FFF2-40B4-BE49-F238E27FC236}">
                  <a16:creationId xmlns:a16="http://schemas.microsoft.com/office/drawing/2014/main" id="{73160A52-61AD-48F6-AFAE-DC000491B6B4}"/>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spTree>
    <p:extLst>
      <p:ext uri="{BB962C8B-B14F-4D97-AF65-F5344CB8AC3E}">
        <p14:creationId xmlns:p14="http://schemas.microsoft.com/office/powerpoint/2010/main" val="26374812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28" name="Group 27">
            <a:extLst>
              <a:ext uri="{FF2B5EF4-FFF2-40B4-BE49-F238E27FC236}">
                <a16:creationId xmlns:a16="http://schemas.microsoft.com/office/drawing/2014/main" id="{6DC86041-4761-4E83-B196-CC7673969631}"/>
              </a:ext>
            </a:extLst>
          </p:cNvPr>
          <p:cNvGrpSpPr/>
          <p:nvPr/>
        </p:nvGrpSpPr>
        <p:grpSpPr>
          <a:xfrm>
            <a:off x="59531" y="6454317"/>
            <a:ext cx="1238534" cy="403683"/>
            <a:chOff x="68077" y="6454317"/>
            <a:chExt cx="1238534" cy="403683"/>
          </a:xfrm>
        </p:grpSpPr>
        <p:sp>
          <p:nvSpPr>
            <p:cNvPr id="29" name="TextBox 28">
              <a:extLst>
                <a:ext uri="{FF2B5EF4-FFF2-40B4-BE49-F238E27FC236}">
                  <a16:creationId xmlns:a16="http://schemas.microsoft.com/office/drawing/2014/main" id="{F69C7F9A-BEE5-49B5-B1F6-EEAD01A940B2}"/>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30" name="Picture 29" descr="A close up of a sign&#10;&#10;Description generated with high confidence">
              <a:extLst>
                <a:ext uri="{FF2B5EF4-FFF2-40B4-BE49-F238E27FC236}">
                  <a16:creationId xmlns:a16="http://schemas.microsoft.com/office/drawing/2014/main" id="{AE0B437D-734F-48C2-BDD4-3220A01847B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pic>
        <p:nvPicPr>
          <p:cNvPr id="21" name="Picture 20">
            <a:extLst>
              <a:ext uri="{FF2B5EF4-FFF2-40B4-BE49-F238E27FC236}">
                <a16:creationId xmlns:a16="http://schemas.microsoft.com/office/drawing/2014/main" id="{B2158329-D3AC-4E3E-9B67-A5A8D935F6A0}"/>
              </a:ext>
            </a:extLst>
          </p:cNvPr>
          <p:cNvPicPr>
            <a:picLocks noChangeAspect="1"/>
          </p:cNvPicPr>
          <p:nvPr/>
        </p:nvPicPr>
        <p:blipFill>
          <a:blip r:embed="rId4"/>
          <a:stretch>
            <a:fillRect/>
          </a:stretch>
        </p:blipFill>
        <p:spPr>
          <a:xfrm>
            <a:off x="115438" y="143658"/>
            <a:ext cx="8913124" cy="6322100"/>
          </a:xfrm>
          <a:prstGeom prst="rect">
            <a:avLst/>
          </a:prstGeom>
        </p:spPr>
      </p:pic>
      <p:sp>
        <p:nvSpPr>
          <p:cNvPr id="22" name="Rectangle 21">
            <a:extLst>
              <a:ext uri="{FF2B5EF4-FFF2-40B4-BE49-F238E27FC236}">
                <a16:creationId xmlns:a16="http://schemas.microsoft.com/office/drawing/2014/main" id="{7193AD6E-E201-4814-8CD3-96D0CCC4AF23}"/>
              </a:ext>
            </a:extLst>
          </p:cNvPr>
          <p:cNvSpPr/>
          <p:nvPr/>
        </p:nvSpPr>
        <p:spPr>
          <a:xfrm>
            <a:off x="275304" y="272387"/>
            <a:ext cx="8593393" cy="6057245"/>
          </a:xfrm>
          <a:prstGeom prst="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Reasoning 2</a:t>
            </a:r>
          </a:p>
          <a:p>
            <a:pPr lvl="0" algn="ctr"/>
            <a:endParaRPr lang="en-GB" sz="2000" b="1" u="sng" dirty="0">
              <a:solidFill>
                <a:schemeClr val="tx1"/>
              </a:solidFill>
              <a:latin typeface="Century Gothic" panose="020B0502020202020204" pitchFamily="34" charset="0"/>
            </a:endParaRPr>
          </a:p>
          <a:p>
            <a:pPr lvl="0" algn="ctr" defTabSz="514350">
              <a:defRPr/>
            </a:pPr>
            <a:r>
              <a:rPr lang="en-GB" sz="2000" b="1" dirty="0">
                <a:solidFill>
                  <a:prstClr val="black"/>
                </a:solidFill>
                <a:latin typeface="Century Gothic" panose="020B0502020202020204" pitchFamily="34" charset="0"/>
              </a:rPr>
              <a:t>Four of the cards are inputs or outputs of the function machine below. Circle the odd one out. </a:t>
            </a: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r>
              <a:rPr lang="en-GB" sz="2000" b="1" dirty="0">
                <a:solidFill>
                  <a:prstClr val="black"/>
                </a:solidFill>
                <a:latin typeface="Century Gothic" panose="020B0502020202020204" pitchFamily="34" charset="0"/>
              </a:rPr>
              <a:t>Explain your reasoning.</a:t>
            </a: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r>
              <a:rPr lang="en-GB" sz="2000" b="1" dirty="0">
                <a:solidFill>
                  <a:schemeClr val="tx1"/>
                </a:solidFill>
                <a:latin typeface="Century Gothic" panose="020B0502020202020204" pitchFamily="34" charset="0"/>
              </a:rPr>
              <a:t> </a:t>
            </a:r>
          </a:p>
          <a:p>
            <a:endParaRPr lang="en-GB" sz="2000" b="1" dirty="0">
              <a:solidFill>
                <a:schemeClr val="tx1"/>
              </a:solidFill>
              <a:latin typeface="Century Gothic" panose="020B0502020202020204" pitchFamily="34" charset="0"/>
            </a:endParaRPr>
          </a:p>
        </p:txBody>
      </p:sp>
      <p:sp>
        <p:nvSpPr>
          <p:cNvPr id="23" name="Rounded Rectangle 94">
            <a:extLst>
              <a:ext uri="{FF2B5EF4-FFF2-40B4-BE49-F238E27FC236}">
                <a16:creationId xmlns:a16="http://schemas.microsoft.com/office/drawing/2014/main" id="{B5B58D96-65E7-4855-B18D-2145AB312519}"/>
              </a:ext>
            </a:extLst>
          </p:cNvPr>
          <p:cNvSpPr/>
          <p:nvPr/>
        </p:nvSpPr>
        <p:spPr>
          <a:xfrm>
            <a:off x="3782167" y="3446920"/>
            <a:ext cx="1579666" cy="1276742"/>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400" b="1" dirty="0">
                <a:latin typeface="Century Gothic" panose="020B0502020202020204" pitchFamily="34" charset="0"/>
              </a:rPr>
              <a:t>÷ 3</a:t>
            </a:r>
          </a:p>
        </p:txBody>
      </p:sp>
      <p:sp>
        <p:nvSpPr>
          <p:cNvPr id="24" name="Rounded Rectangle 94">
            <a:extLst>
              <a:ext uri="{FF2B5EF4-FFF2-40B4-BE49-F238E27FC236}">
                <a16:creationId xmlns:a16="http://schemas.microsoft.com/office/drawing/2014/main" id="{A7169866-9E38-4A3D-A770-3ADD2FAFA520}"/>
              </a:ext>
            </a:extLst>
          </p:cNvPr>
          <p:cNvSpPr/>
          <p:nvPr/>
        </p:nvSpPr>
        <p:spPr>
          <a:xfrm>
            <a:off x="3337886" y="2768235"/>
            <a:ext cx="246822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Function:</a:t>
            </a:r>
          </a:p>
        </p:txBody>
      </p:sp>
      <p:sp>
        <p:nvSpPr>
          <p:cNvPr id="25" name="Rounded Rectangle 94">
            <a:extLst>
              <a:ext uri="{FF2B5EF4-FFF2-40B4-BE49-F238E27FC236}">
                <a16:creationId xmlns:a16="http://schemas.microsoft.com/office/drawing/2014/main" id="{84BBDD55-7943-4AA7-97D6-AE19E9A34C4C}"/>
              </a:ext>
            </a:extLst>
          </p:cNvPr>
          <p:cNvSpPr/>
          <p:nvPr/>
        </p:nvSpPr>
        <p:spPr>
          <a:xfrm>
            <a:off x="6319105" y="2768235"/>
            <a:ext cx="2270770"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a:latin typeface="Century Gothic" panose="020B0502020202020204" pitchFamily="34" charset="0"/>
              </a:rPr>
              <a:t>Output:</a:t>
            </a:r>
            <a:endParaRPr lang="en-US" sz="2400" b="1" dirty="0">
              <a:latin typeface="Century Gothic" panose="020B0502020202020204" pitchFamily="34" charset="0"/>
            </a:endParaRPr>
          </a:p>
        </p:txBody>
      </p:sp>
      <p:sp>
        <p:nvSpPr>
          <p:cNvPr id="26" name="Rounded Rectangle 32">
            <a:extLst>
              <a:ext uri="{FF2B5EF4-FFF2-40B4-BE49-F238E27FC236}">
                <a16:creationId xmlns:a16="http://schemas.microsoft.com/office/drawing/2014/main" id="{21E4B0F1-A24C-4183-B730-6F3976450563}"/>
              </a:ext>
            </a:extLst>
          </p:cNvPr>
          <p:cNvSpPr/>
          <p:nvPr/>
        </p:nvSpPr>
        <p:spPr>
          <a:xfrm>
            <a:off x="6439061" y="3779457"/>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chemeClr val="tx1"/>
                </a:solidFill>
                <a:latin typeface="Century Gothic" panose="020B0502020202020204" pitchFamily="34" charset="0"/>
              </a:rPr>
              <a:t>?</a:t>
            </a:r>
          </a:p>
        </p:txBody>
      </p:sp>
      <p:sp>
        <p:nvSpPr>
          <p:cNvPr id="27" name="Rounded Rectangle 94">
            <a:extLst>
              <a:ext uri="{FF2B5EF4-FFF2-40B4-BE49-F238E27FC236}">
                <a16:creationId xmlns:a16="http://schemas.microsoft.com/office/drawing/2014/main" id="{927AAAC9-E7BC-4F4C-ABE4-0CE4FF899AEA}"/>
              </a:ext>
            </a:extLst>
          </p:cNvPr>
          <p:cNvSpPr/>
          <p:nvPr/>
        </p:nvSpPr>
        <p:spPr>
          <a:xfrm>
            <a:off x="511016" y="2768235"/>
            <a:ext cx="2270770"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Input:</a:t>
            </a:r>
          </a:p>
        </p:txBody>
      </p:sp>
      <p:sp>
        <p:nvSpPr>
          <p:cNvPr id="31" name="Rounded Rectangle 32">
            <a:extLst>
              <a:ext uri="{FF2B5EF4-FFF2-40B4-BE49-F238E27FC236}">
                <a16:creationId xmlns:a16="http://schemas.microsoft.com/office/drawing/2014/main" id="{61F53AC3-D44D-44DA-B5C4-C973E1C95CE0}"/>
              </a:ext>
            </a:extLst>
          </p:cNvPr>
          <p:cNvSpPr/>
          <p:nvPr/>
        </p:nvSpPr>
        <p:spPr>
          <a:xfrm>
            <a:off x="630972" y="3779457"/>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chemeClr val="tx1"/>
                </a:solidFill>
                <a:latin typeface="Century Gothic" panose="020B0502020202020204" pitchFamily="34" charset="0"/>
              </a:rPr>
              <a:t>?</a:t>
            </a:r>
          </a:p>
        </p:txBody>
      </p:sp>
      <p:sp>
        <p:nvSpPr>
          <p:cNvPr id="44" name="TextBox 43">
            <a:extLst>
              <a:ext uri="{FF2B5EF4-FFF2-40B4-BE49-F238E27FC236}">
                <a16:creationId xmlns:a16="http://schemas.microsoft.com/office/drawing/2014/main" id="{4060360D-418E-4C42-BBA0-9891DB1C101D}"/>
              </a:ext>
            </a:extLst>
          </p:cNvPr>
          <p:cNvSpPr txBox="1"/>
          <p:nvPr/>
        </p:nvSpPr>
        <p:spPr>
          <a:xfrm>
            <a:off x="4212001" y="1697645"/>
            <a:ext cx="720000" cy="720000"/>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wrap="none" lIns="0" tIns="0" rIns="0" bIns="0" rtlCol="0" anchor="ctr" anchorCtr="0">
            <a:noAutofit/>
          </a:bodyPr>
          <a:lstStyle/>
          <a:p>
            <a:pPr algn="ctr"/>
            <a:r>
              <a:rPr lang="en-GB" sz="2400" b="1" dirty="0">
                <a:latin typeface="Century Gothic" panose="020B0502020202020204" pitchFamily="34" charset="0"/>
              </a:rPr>
              <a:t>12</a:t>
            </a:r>
          </a:p>
        </p:txBody>
      </p:sp>
      <p:sp>
        <p:nvSpPr>
          <p:cNvPr id="45" name="TextBox 44">
            <a:extLst>
              <a:ext uri="{FF2B5EF4-FFF2-40B4-BE49-F238E27FC236}">
                <a16:creationId xmlns:a16="http://schemas.microsoft.com/office/drawing/2014/main" id="{7CA9C512-0E9A-48D7-9B09-BBCD01847C2C}"/>
              </a:ext>
            </a:extLst>
          </p:cNvPr>
          <p:cNvSpPr txBox="1"/>
          <p:nvPr/>
        </p:nvSpPr>
        <p:spPr>
          <a:xfrm>
            <a:off x="1557162" y="1697645"/>
            <a:ext cx="720000" cy="720000"/>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wrap="none" lIns="0" tIns="0" rIns="0" bIns="0" rtlCol="0" anchor="ctr" anchorCtr="0">
            <a:noAutofit/>
          </a:bodyPr>
          <a:lstStyle/>
          <a:p>
            <a:pPr algn="ctr"/>
            <a:r>
              <a:rPr lang="en-GB" sz="2400" b="1" dirty="0">
                <a:latin typeface="Century Gothic" panose="020B0502020202020204" pitchFamily="34" charset="0"/>
              </a:rPr>
              <a:t>6.2</a:t>
            </a:r>
          </a:p>
        </p:txBody>
      </p:sp>
      <p:sp>
        <p:nvSpPr>
          <p:cNvPr id="46" name="TextBox 45">
            <a:extLst>
              <a:ext uri="{FF2B5EF4-FFF2-40B4-BE49-F238E27FC236}">
                <a16:creationId xmlns:a16="http://schemas.microsoft.com/office/drawing/2014/main" id="{F155D36D-889D-44C8-9C78-0C2628736204}"/>
              </a:ext>
            </a:extLst>
          </p:cNvPr>
          <p:cNvSpPr txBox="1"/>
          <p:nvPr/>
        </p:nvSpPr>
        <p:spPr>
          <a:xfrm>
            <a:off x="6866838" y="1693837"/>
            <a:ext cx="720000" cy="720000"/>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wrap="none" lIns="0" tIns="0" rIns="0" bIns="0" rtlCol="0" anchor="ctr" anchorCtr="0">
            <a:noAutofit/>
          </a:bodyPr>
          <a:lstStyle/>
          <a:p>
            <a:pPr algn="ctr"/>
            <a:r>
              <a:rPr lang="en-GB" sz="2400" b="1" dirty="0">
                <a:latin typeface="Century Gothic" panose="020B0502020202020204" pitchFamily="34" charset="0"/>
              </a:rPr>
              <a:t>9</a:t>
            </a:r>
          </a:p>
        </p:txBody>
      </p:sp>
      <p:sp>
        <p:nvSpPr>
          <p:cNvPr id="47" name="TextBox 46">
            <a:extLst>
              <a:ext uri="{FF2B5EF4-FFF2-40B4-BE49-F238E27FC236}">
                <a16:creationId xmlns:a16="http://schemas.microsoft.com/office/drawing/2014/main" id="{27092104-1482-4A80-A787-B21BB0C86ADA}"/>
              </a:ext>
            </a:extLst>
          </p:cNvPr>
          <p:cNvSpPr txBox="1"/>
          <p:nvPr/>
        </p:nvSpPr>
        <p:spPr>
          <a:xfrm>
            <a:off x="5539420" y="1693837"/>
            <a:ext cx="720000" cy="720000"/>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wrap="none" lIns="0" tIns="0" rIns="0" bIns="0" rtlCol="0" anchor="ctr" anchorCtr="0">
            <a:noAutofit/>
          </a:bodyPr>
          <a:lstStyle/>
          <a:p>
            <a:pPr algn="ctr"/>
            <a:r>
              <a:rPr lang="en-GB" sz="2400" b="1" dirty="0">
                <a:latin typeface="Century Gothic" panose="020B0502020202020204" pitchFamily="34" charset="0"/>
              </a:rPr>
              <a:t>18.6</a:t>
            </a:r>
          </a:p>
        </p:txBody>
      </p:sp>
      <p:sp>
        <p:nvSpPr>
          <p:cNvPr id="48" name="TextBox 47">
            <a:extLst>
              <a:ext uri="{FF2B5EF4-FFF2-40B4-BE49-F238E27FC236}">
                <a16:creationId xmlns:a16="http://schemas.microsoft.com/office/drawing/2014/main" id="{67E9406F-899D-4CAC-9519-6F3A172A64E2}"/>
              </a:ext>
            </a:extLst>
          </p:cNvPr>
          <p:cNvSpPr txBox="1"/>
          <p:nvPr/>
        </p:nvSpPr>
        <p:spPr>
          <a:xfrm>
            <a:off x="2884581" y="1697645"/>
            <a:ext cx="720000" cy="720000"/>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wrap="none" lIns="0" tIns="0" rIns="0" bIns="0" rtlCol="0" anchor="ctr" anchorCtr="0">
            <a:noAutofit/>
          </a:bodyPr>
          <a:lstStyle/>
          <a:p>
            <a:pPr algn="ctr"/>
            <a:r>
              <a:rPr lang="en-GB" sz="2400" b="1" dirty="0">
                <a:latin typeface="Century Gothic" panose="020B0502020202020204" pitchFamily="34" charset="0"/>
              </a:rPr>
              <a:t>27</a:t>
            </a:r>
          </a:p>
        </p:txBody>
      </p:sp>
    </p:spTree>
    <p:extLst>
      <p:ext uri="{BB962C8B-B14F-4D97-AF65-F5344CB8AC3E}">
        <p14:creationId xmlns:p14="http://schemas.microsoft.com/office/powerpoint/2010/main" val="6360145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28" name="Group 27">
            <a:extLst>
              <a:ext uri="{FF2B5EF4-FFF2-40B4-BE49-F238E27FC236}">
                <a16:creationId xmlns:a16="http://schemas.microsoft.com/office/drawing/2014/main" id="{6DC86041-4761-4E83-B196-CC7673969631}"/>
              </a:ext>
            </a:extLst>
          </p:cNvPr>
          <p:cNvGrpSpPr/>
          <p:nvPr/>
        </p:nvGrpSpPr>
        <p:grpSpPr>
          <a:xfrm>
            <a:off x="59531" y="6454317"/>
            <a:ext cx="1238534" cy="403683"/>
            <a:chOff x="68077" y="6454317"/>
            <a:chExt cx="1238534" cy="403683"/>
          </a:xfrm>
        </p:grpSpPr>
        <p:sp>
          <p:nvSpPr>
            <p:cNvPr id="29" name="TextBox 28">
              <a:extLst>
                <a:ext uri="{FF2B5EF4-FFF2-40B4-BE49-F238E27FC236}">
                  <a16:creationId xmlns:a16="http://schemas.microsoft.com/office/drawing/2014/main" id="{F69C7F9A-BEE5-49B5-B1F6-EEAD01A940B2}"/>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30" name="Picture 29" descr="A close up of a sign&#10;&#10;Description generated with high confidence">
              <a:extLst>
                <a:ext uri="{FF2B5EF4-FFF2-40B4-BE49-F238E27FC236}">
                  <a16:creationId xmlns:a16="http://schemas.microsoft.com/office/drawing/2014/main" id="{AE0B437D-734F-48C2-BDD4-3220A01847B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pic>
        <p:nvPicPr>
          <p:cNvPr id="21" name="Picture 20">
            <a:extLst>
              <a:ext uri="{FF2B5EF4-FFF2-40B4-BE49-F238E27FC236}">
                <a16:creationId xmlns:a16="http://schemas.microsoft.com/office/drawing/2014/main" id="{B2158329-D3AC-4E3E-9B67-A5A8D935F6A0}"/>
              </a:ext>
            </a:extLst>
          </p:cNvPr>
          <p:cNvPicPr>
            <a:picLocks noChangeAspect="1"/>
          </p:cNvPicPr>
          <p:nvPr/>
        </p:nvPicPr>
        <p:blipFill>
          <a:blip r:embed="rId4"/>
          <a:stretch>
            <a:fillRect/>
          </a:stretch>
        </p:blipFill>
        <p:spPr>
          <a:xfrm>
            <a:off x="115438" y="143658"/>
            <a:ext cx="8913124" cy="6322100"/>
          </a:xfrm>
          <a:prstGeom prst="rect">
            <a:avLst/>
          </a:prstGeom>
        </p:spPr>
      </p:pic>
      <p:sp>
        <p:nvSpPr>
          <p:cNvPr id="22" name="Rectangle 21">
            <a:extLst>
              <a:ext uri="{FF2B5EF4-FFF2-40B4-BE49-F238E27FC236}">
                <a16:creationId xmlns:a16="http://schemas.microsoft.com/office/drawing/2014/main" id="{7193AD6E-E201-4814-8CD3-96D0CCC4AF23}"/>
              </a:ext>
            </a:extLst>
          </p:cNvPr>
          <p:cNvSpPr/>
          <p:nvPr/>
        </p:nvSpPr>
        <p:spPr>
          <a:xfrm>
            <a:off x="275304" y="272387"/>
            <a:ext cx="8593393" cy="6057245"/>
          </a:xfrm>
          <a:prstGeom prst="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Reasoning 2</a:t>
            </a:r>
          </a:p>
          <a:p>
            <a:pPr lvl="0" algn="ctr"/>
            <a:endParaRPr lang="en-GB" sz="2000" b="1" u="sng" dirty="0">
              <a:solidFill>
                <a:schemeClr val="tx1"/>
              </a:solidFill>
              <a:latin typeface="Century Gothic" panose="020B0502020202020204" pitchFamily="34" charset="0"/>
            </a:endParaRPr>
          </a:p>
          <a:p>
            <a:pPr lvl="0" algn="ctr" defTabSz="514350">
              <a:defRPr/>
            </a:pPr>
            <a:r>
              <a:rPr lang="en-GB" sz="2000" b="1" dirty="0">
                <a:solidFill>
                  <a:prstClr val="black"/>
                </a:solidFill>
                <a:latin typeface="Century Gothic" panose="020B0502020202020204" pitchFamily="34" charset="0"/>
              </a:rPr>
              <a:t>Four of the cards are inputs or outputs of the function machine below. Circle the odd one out. </a:t>
            </a: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r>
              <a:rPr lang="en-GB" sz="2000" b="1" dirty="0">
                <a:solidFill>
                  <a:prstClr val="black"/>
                </a:solidFill>
                <a:latin typeface="Century Gothic" panose="020B0502020202020204" pitchFamily="34" charset="0"/>
              </a:rPr>
              <a:t>Explain your reasoning.</a:t>
            </a:r>
          </a:p>
          <a:p>
            <a:pPr lvl="0"/>
            <a:r>
              <a:rPr lang="en-GB" sz="2000" b="1" dirty="0">
                <a:solidFill>
                  <a:schemeClr val="tx1"/>
                </a:solidFill>
                <a:latin typeface="Century Gothic" panose="020B0502020202020204" pitchFamily="34" charset="0"/>
              </a:rPr>
              <a:t>12 is the odd one out because…</a:t>
            </a: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r>
              <a:rPr lang="en-GB" sz="2000" b="1" dirty="0">
                <a:solidFill>
                  <a:schemeClr val="tx1"/>
                </a:solidFill>
                <a:latin typeface="Century Gothic" panose="020B0502020202020204" pitchFamily="34" charset="0"/>
              </a:rPr>
              <a:t> </a:t>
            </a:r>
          </a:p>
          <a:p>
            <a:endParaRPr lang="en-GB" sz="2000" b="1" dirty="0">
              <a:solidFill>
                <a:schemeClr val="tx1"/>
              </a:solidFill>
              <a:latin typeface="Century Gothic" panose="020B0502020202020204" pitchFamily="34" charset="0"/>
            </a:endParaRPr>
          </a:p>
        </p:txBody>
      </p:sp>
      <p:sp>
        <p:nvSpPr>
          <p:cNvPr id="23" name="Rounded Rectangle 94">
            <a:extLst>
              <a:ext uri="{FF2B5EF4-FFF2-40B4-BE49-F238E27FC236}">
                <a16:creationId xmlns:a16="http://schemas.microsoft.com/office/drawing/2014/main" id="{B5B58D96-65E7-4855-B18D-2145AB312519}"/>
              </a:ext>
            </a:extLst>
          </p:cNvPr>
          <p:cNvSpPr/>
          <p:nvPr/>
        </p:nvSpPr>
        <p:spPr>
          <a:xfrm>
            <a:off x="3782167" y="3446920"/>
            <a:ext cx="1579666" cy="1276742"/>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400" b="1" dirty="0">
                <a:latin typeface="Century Gothic" panose="020B0502020202020204" pitchFamily="34" charset="0"/>
              </a:rPr>
              <a:t>÷ 3</a:t>
            </a:r>
          </a:p>
        </p:txBody>
      </p:sp>
      <p:sp>
        <p:nvSpPr>
          <p:cNvPr id="24" name="Rounded Rectangle 94">
            <a:extLst>
              <a:ext uri="{FF2B5EF4-FFF2-40B4-BE49-F238E27FC236}">
                <a16:creationId xmlns:a16="http://schemas.microsoft.com/office/drawing/2014/main" id="{A7169866-9E38-4A3D-A770-3ADD2FAFA520}"/>
              </a:ext>
            </a:extLst>
          </p:cNvPr>
          <p:cNvSpPr/>
          <p:nvPr/>
        </p:nvSpPr>
        <p:spPr>
          <a:xfrm>
            <a:off x="3337886" y="2768235"/>
            <a:ext cx="246822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Function:</a:t>
            </a:r>
          </a:p>
        </p:txBody>
      </p:sp>
      <p:sp>
        <p:nvSpPr>
          <p:cNvPr id="25" name="Rounded Rectangle 94">
            <a:extLst>
              <a:ext uri="{FF2B5EF4-FFF2-40B4-BE49-F238E27FC236}">
                <a16:creationId xmlns:a16="http://schemas.microsoft.com/office/drawing/2014/main" id="{84BBDD55-7943-4AA7-97D6-AE19E9A34C4C}"/>
              </a:ext>
            </a:extLst>
          </p:cNvPr>
          <p:cNvSpPr/>
          <p:nvPr/>
        </p:nvSpPr>
        <p:spPr>
          <a:xfrm>
            <a:off x="6319105" y="2768235"/>
            <a:ext cx="2270770"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a:latin typeface="Century Gothic" panose="020B0502020202020204" pitchFamily="34" charset="0"/>
              </a:rPr>
              <a:t>Output:</a:t>
            </a:r>
            <a:endParaRPr lang="en-US" sz="2400" b="1" dirty="0">
              <a:latin typeface="Century Gothic" panose="020B0502020202020204" pitchFamily="34" charset="0"/>
            </a:endParaRPr>
          </a:p>
        </p:txBody>
      </p:sp>
      <p:sp>
        <p:nvSpPr>
          <p:cNvPr id="26" name="Rounded Rectangle 32">
            <a:extLst>
              <a:ext uri="{FF2B5EF4-FFF2-40B4-BE49-F238E27FC236}">
                <a16:creationId xmlns:a16="http://schemas.microsoft.com/office/drawing/2014/main" id="{21E4B0F1-A24C-4183-B730-6F3976450563}"/>
              </a:ext>
            </a:extLst>
          </p:cNvPr>
          <p:cNvSpPr/>
          <p:nvPr/>
        </p:nvSpPr>
        <p:spPr>
          <a:xfrm>
            <a:off x="6439061" y="3779457"/>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chemeClr val="tx1"/>
                </a:solidFill>
                <a:latin typeface="Century Gothic" panose="020B0502020202020204" pitchFamily="34" charset="0"/>
              </a:rPr>
              <a:t>?</a:t>
            </a:r>
          </a:p>
        </p:txBody>
      </p:sp>
      <p:sp>
        <p:nvSpPr>
          <p:cNvPr id="27" name="Rounded Rectangle 94">
            <a:extLst>
              <a:ext uri="{FF2B5EF4-FFF2-40B4-BE49-F238E27FC236}">
                <a16:creationId xmlns:a16="http://schemas.microsoft.com/office/drawing/2014/main" id="{927AAAC9-E7BC-4F4C-ABE4-0CE4FF899AEA}"/>
              </a:ext>
            </a:extLst>
          </p:cNvPr>
          <p:cNvSpPr/>
          <p:nvPr/>
        </p:nvSpPr>
        <p:spPr>
          <a:xfrm>
            <a:off x="511016" y="2768235"/>
            <a:ext cx="2270770"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Input:</a:t>
            </a:r>
          </a:p>
        </p:txBody>
      </p:sp>
      <p:sp>
        <p:nvSpPr>
          <p:cNvPr id="31" name="Rounded Rectangle 32">
            <a:extLst>
              <a:ext uri="{FF2B5EF4-FFF2-40B4-BE49-F238E27FC236}">
                <a16:creationId xmlns:a16="http://schemas.microsoft.com/office/drawing/2014/main" id="{61F53AC3-D44D-44DA-B5C4-C973E1C95CE0}"/>
              </a:ext>
            </a:extLst>
          </p:cNvPr>
          <p:cNvSpPr/>
          <p:nvPr/>
        </p:nvSpPr>
        <p:spPr>
          <a:xfrm>
            <a:off x="630972" y="3779457"/>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chemeClr val="tx1"/>
                </a:solidFill>
                <a:latin typeface="Century Gothic" panose="020B0502020202020204" pitchFamily="34" charset="0"/>
              </a:rPr>
              <a:t>?</a:t>
            </a:r>
          </a:p>
        </p:txBody>
      </p:sp>
      <p:sp>
        <p:nvSpPr>
          <p:cNvPr id="44" name="TextBox 43">
            <a:extLst>
              <a:ext uri="{FF2B5EF4-FFF2-40B4-BE49-F238E27FC236}">
                <a16:creationId xmlns:a16="http://schemas.microsoft.com/office/drawing/2014/main" id="{4060360D-418E-4C42-BBA0-9891DB1C101D}"/>
              </a:ext>
            </a:extLst>
          </p:cNvPr>
          <p:cNvSpPr txBox="1"/>
          <p:nvPr/>
        </p:nvSpPr>
        <p:spPr>
          <a:xfrm>
            <a:off x="4212001" y="1697645"/>
            <a:ext cx="720000" cy="720000"/>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wrap="none" lIns="0" tIns="0" rIns="0" bIns="0" rtlCol="0" anchor="ctr" anchorCtr="0">
            <a:noAutofit/>
          </a:bodyPr>
          <a:lstStyle/>
          <a:p>
            <a:pPr algn="ctr"/>
            <a:r>
              <a:rPr lang="en-GB" sz="2400" b="1" dirty="0">
                <a:latin typeface="Century Gothic" panose="020B0502020202020204" pitchFamily="34" charset="0"/>
              </a:rPr>
              <a:t>12</a:t>
            </a:r>
          </a:p>
        </p:txBody>
      </p:sp>
      <p:sp>
        <p:nvSpPr>
          <p:cNvPr id="45" name="TextBox 44">
            <a:extLst>
              <a:ext uri="{FF2B5EF4-FFF2-40B4-BE49-F238E27FC236}">
                <a16:creationId xmlns:a16="http://schemas.microsoft.com/office/drawing/2014/main" id="{7CA9C512-0E9A-48D7-9B09-BBCD01847C2C}"/>
              </a:ext>
            </a:extLst>
          </p:cNvPr>
          <p:cNvSpPr txBox="1"/>
          <p:nvPr/>
        </p:nvSpPr>
        <p:spPr>
          <a:xfrm>
            <a:off x="1557162" y="1697645"/>
            <a:ext cx="720000" cy="720000"/>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wrap="none" lIns="0" tIns="0" rIns="0" bIns="0" rtlCol="0" anchor="ctr" anchorCtr="0">
            <a:noAutofit/>
          </a:bodyPr>
          <a:lstStyle/>
          <a:p>
            <a:pPr algn="ctr"/>
            <a:r>
              <a:rPr lang="en-GB" sz="2400" b="1" dirty="0">
                <a:latin typeface="Century Gothic" panose="020B0502020202020204" pitchFamily="34" charset="0"/>
              </a:rPr>
              <a:t>6.2</a:t>
            </a:r>
          </a:p>
        </p:txBody>
      </p:sp>
      <p:sp>
        <p:nvSpPr>
          <p:cNvPr id="46" name="TextBox 45">
            <a:extLst>
              <a:ext uri="{FF2B5EF4-FFF2-40B4-BE49-F238E27FC236}">
                <a16:creationId xmlns:a16="http://schemas.microsoft.com/office/drawing/2014/main" id="{F155D36D-889D-44C8-9C78-0C2628736204}"/>
              </a:ext>
            </a:extLst>
          </p:cNvPr>
          <p:cNvSpPr txBox="1"/>
          <p:nvPr/>
        </p:nvSpPr>
        <p:spPr>
          <a:xfrm>
            <a:off x="6866838" y="1693837"/>
            <a:ext cx="720000" cy="720000"/>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wrap="none" lIns="0" tIns="0" rIns="0" bIns="0" rtlCol="0" anchor="ctr" anchorCtr="0">
            <a:noAutofit/>
          </a:bodyPr>
          <a:lstStyle/>
          <a:p>
            <a:pPr algn="ctr"/>
            <a:r>
              <a:rPr lang="en-GB" sz="2400" b="1" dirty="0">
                <a:latin typeface="Century Gothic" panose="020B0502020202020204" pitchFamily="34" charset="0"/>
              </a:rPr>
              <a:t>9</a:t>
            </a:r>
          </a:p>
        </p:txBody>
      </p:sp>
      <p:sp>
        <p:nvSpPr>
          <p:cNvPr id="47" name="TextBox 46">
            <a:extLst>
              <a:ext uri="{FF2B5EF4-FFF2-40B4-BE49-F238E27FC236}">
                <a16:creationId xmlns:a16="http://schemas.microsoft.com/office/drawing/2014/main" id="{27092104-1482-4A80-A787-B21BB0C86ADA}"/>
              </a:ext>
            </a:extLst>
          </p:cNvPr>
          <p:cNvSpPr txBox="1"/>
          <p:nvPr/>
        </p:nvSpPr>
        <p:spPr>
          <a:xfrm>
            <a:off x="5539420" y="1693837"/>
            <a:ext cx="720000" cy="720000"/>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wrap="none" lIns="0" tIns="0" rIns="0" bIns="0" rtlCol="0" anchor="ctr" anchorCtr="0">
            <a:noAutofit/>
          </a:bodyPr>
          <a:lstStyle/>
          <a:p>
            <a:pPr algn="ctr"/>
            <a:r>
              <a:rPr lang="en-GB" sz="2400" b="1" dirty="0">
                <a:latin typeface="Century Gothic" panose="020B0502020202020204" pitchFamily="34" charset="0"/>
              </a:rPr>
              <a:t>18.6</a:t>
            </a:r>
          </a:p>
        </p:txBody>
      </p:sp>
      <p:sp>
        <p:nvSpPr>
          <p:cNvPr id="48" name="TextBox 47">
            <a:extLst>
              <a:ext uri="{FF2B5EF4-FFF2-40B4-BE49-F238E27FC236}">
                <a16:creationId xmlns:a16="http://schemas.microsoft.com/office/drawing/2014/main" id="{67E9406F-899D-4CAC-9519-6F3A172A64E2}"/>
              </a:ext>
            </a:extLst>
          </p:cNvPr>
          <p:cNvSpPr txBox="1"/>
          <p:nvPr/>
        </p:nvSpPr>
        <p:spPr>
          <a:xfrm>
            <a:off x="2884581" y="1697645"/>
            <a:ext cx="720000" cy="720000"/>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wrap="none" lIns="0" tIns="0" rIns="0" bIns="0" rtlCol="0" anchor="ctr" anchorCtr="0">
            <a:noAutofit/>
          </a:bodyPr>
          <a:lstStyle/>
          <a:p>
            <a:pPr algn="ctr"/>
            <a:r>
              <a:rPr lang="en-GB" sz="2400" b="1" dirty="0">
                <a:latin typeface="Century Gothic" panose="020B0502020202020204" pitchFamily="34" charset="0"/>
              </a:rPr>
              <a:t>27</a:t>
            </a:r>
          </a:p>
        </p:txBody>
      </p:sp>
    </p:spTree>
    <p:extLst>
      <p:ext uri="{BB962C8B-B14F-4D97-AF65-F5344CB8AC3E}">
        <p14:creationId xmlns:p14="http://schemas.microsoft.com/office/powerpoint/2010/main" val="4063563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28" name="Group 27">
            <a:extLst>
              <a:ext uri="{FF2B5EF4-FFF2-40B4-BE49-F238E27FC236}">
                <a16:creationId xmlns:a16="http://schemas.microsoft.com/office/drawing/2014/main" id="{6DC86041-4761-4E83-B196-CC7673969631}"/>
              </a:ext>
            </a:extLst>
          </p:cNvPr>
          <p:cNvGrpSpPr/>
          <p:nvPr/>
        </p:nvGrpSpPr>
        <p:grpSpPr>
          <a:xfrm>
            <a:off x="59531" y="6454317"/>
            <a:ext cx="1238534" cy="403683"/>
            <a:chOff x="68077" y="6454317"/>
            <a:chExt cx="1238534" cy="403683"/>
          </a:xfrm>
        </p:grpSpPr>
        <p:sp>
          <p:nvSpPr>
            <p:cNvPr id="29" name="TextBox 28">
              <a:extLst>
                <a:ext uri="{FF2B5EF4-FFF2-40B4-BE49-F238E27FC236}">
                  <a16:creationId xmlns:a16="http://schemas.microsoft.com/office/drawing/2014/main" id="{F69C7F9A-BEE5-49B5-B1F6-EEAD01A940B2}"/>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30" name="Picture 29" descr="A close up of a sign&#10;&#10;Description generated with high confidence">
              <a:extLst>
                <a:ext uri="{FF2B5EF4-FFF2-40B4-BE49-F238E27FC236}">
                  <a16:creationId xmlns:a16="http://schemas.microsoft.com/office/drawing/2014/main" id="{AE0B437D-734F-48C2-BDD4-3220A01847B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pic>
        <p:nvPicPr>
          <p:cNvPr id="21" name="Picture 20">
            <a:extLst>
              <a:ext uri="{FF2B5EF4-FFF2-40B4-BE49-F238E27FC236}">
                <a16:creationId xmlns:a16="http://schemas.microsoft.com/office/drawing/2014/main" id="{B2158329-D3AC-4E3E-9B67-A5A8D935F6A0}"/>
              </a:ext>
            </a:extLst>
          </p:cNvPr>
          <p:cNvPicPr>
            <a:picLocks noChangeAspect="1"/>
          </p:cNvPicPr>
          <p:nvPr/>
        </p:nvPicPr>
        <p:blipFill>
          <a:blip r:embed="rId4"/>
          <a:stretch>
            <a:fillRect/>
          </a:stretch>
        </p:blipFill>
        <p:spPr>
          <a:xfrm>
            <a:off x="115438" y="143658"/>
            <a:ext cx="8913124" cy="6322100"/>
          </a:xfrm>
          <a:prstGeom prst="rect">
            <a:avLst/>
          </a:prstGeom>
        </p:spPr>
      </p:pic>
      <p:sp>
        <p:nvSpPr>
          <p:cNvPr id="22" name="Rectangle 21">
            <a:extLst>
              <a:ext uri="{FF2B5EF4-FFF2-40B4-BE49-F238E27FC236}">
                <a16:creationId xmlns:a16="http://schemas.microsoft.com/office/drawing/2014/main" id="{7193AD6E-E201-4814-8CD3-96D0CCC4AF23}"/>
              </a:ext>
            </a:extLst>
          </p:cNvPr>
          <p:cNvSpPr/>
          <p:nvPr/>
        </p:nvSpPr>
        <p:spPr>
          <a:xfrm>
            <a:off x="275304" y="272387"/>
            <a:ext cx="8593393" cy="6057245"/>
          </a:xfrm>
          <a:prstGeom prst="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Reasoning 2</a:t>
            </a:r>
          </a:p>
          <a:p>
            <a:pPr lvl="0" algn="ctr"/>
            <a:endParaRPr lang="en-GB" sz="2000" b="1" u="sng" dirty="0">
              <a:solidFill>
                <a:schemeClr val="tx1"/>
              </a:solidFill>
              <a:latin typeface="Century Gothic" panose="020B0502020202020204" pitchFamily="34" charset="0"/>
            </a:endParaRPr>
          </a:p>
          <a:p>
            <a:pPr lvl="0" algn="ctr" defTabSz="514350">
              <a:defRPr/>
            </a:pPr>
            <a:r>
              <a:rPr lang="en-GB" sz="2000" b="1" dirty="0">
                <a:solidFill>
                  <a:prstClr val="black"/>
                </a:solidFill>
                <a:latin typeface="Century Gothic" panose="020B0502020202020204" pitchFamily="34" charset="0"/>
              </a:rPr>
              <a:t>Four of the cards are inputs or outputs of the function machine below. Circle the odd one out. </a:t>
            </a: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endParaRPr lang="en-GB" sz="2000" b="1" dirty="0">
              <a:solidFill>
                <a:prstClr val="black"/>
              </a:solidFill>
              <a:latin typeface="Century Gothic" panose="020B0502020202020204" pitchFamily="34" charset="0"/>
            </a:endParaRPr>
          </a:p>
          <a:p>
            <a:pPr lvl="0" defTabSz="514350">
              <a:defRPr/>
            </a:pPr>
            <a:r>
              <a:rPr lang="en-GB" sz="2000" b="1" dirty="0">
                <a:solidFill>
                  <a:prstClr val="black"/>
                </a:solidFill>
                <a:latin typeface="Century Gothic" panose="020B0502020202020204" pitchFamily="34" charset="0"/>
              </a:rPr>
              <a:t>Explain your reasoning.</a:t>
            </a:r>
          </a:p>
          <a:p>
            <a:pPr lvl="0"/>
            <a:r>
              <a:rPr lang="en-GB" sz="2000" b="1" dirty="0">
                <a:solidFill>
                  <a:srgbClr val="FF0000"/>
                </a:solidFill>
                <a:latin typeface="Century Gothic" panose="020B0502020202020204" pitchFamily="34" charset="0"/>
              </a:rPr>
              <a:t>12 is the odd one out because 18.6 ÷ 3 = 6.2 and 27 ÷ 3 = 9. </a:t>
            </a:r>
          </a:p>
          <a:p>
            <a:pPr lvl="0"/>
            <a:r>
              <a:rPr lang="en-GB" sz="2000" b="1" dirty="0">
                <a:solidFill>
                  <a:srgbClr val="FF0000"/>
                </a:solidFill>
                <a:latin typeface="Century Gothic" panose="020B0502020202020204" pitchFamily="34" charset="0"/>
              </a:rPr>
              <a:t>12 ÷ 3 = 4, but there is no number card for 4 (to match 12).</a:t>
            </a: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endParaRPr lang="en-GB" sz="2000" b="1" dirty="0">
              <a:solidFill>
                <a:schemeClr val="tx1"/>
              </a:solidFill>
              <a:latin typeface="Century Gothic" panose="020B0502020202020204" pitchFamily="34" charset="0"/>
            </a:endParaRPr>
          </a:p>
          <a:p>
            <a:pPr lvl="0"/>
            <a:r>
              <a:rPr lang="en-GB" sz="2000" b="1" dirty="0">
                <a:solidFill>
                  <a:schemeClr val="tx1"/>
                </a:solidFill>
                <a:latin typeface="Century Gothic" panose="020B0502020202020204" pitchFamily="34" charset="0"/>
              </a:rPr>
              <a:t> </a:t>
            </a:r>
          </a:p>
          <a:p>
            <a:endParaRPr lang="en-GB" sz="2000" b="1" dirty="0">
              <a:solidFill>
                <a:schemeClr val="tx1"/>
              </a:solidFill>
              <a:latin typeface="Century Gothic" panose="020B0502020202020204" pitchFamily="34" charset="0"/>
            </a:endParaRPr>
          </a:p>
        </p:txBody>
      </p:sp>
      <p:sp>
        <p:nvSpPr>
          <p:cNvPr id="23" name="Rounded Rectangle 94">
            <a:extLst>
              <a:ext uri="{FF2B5EF4-FFF2-40B4-BE49-F238E27FC236}">
                <a16:creationId xmlns:a16="http://schemas.microsoft.com/office/drawing/2014/main" id="{B5B58D96-65E7-4855-B18D-2145AB312519}"/>
              </a:ext>
            </a:extLst>
          </p:cNvPr>
          <p:cNvSpPr/>
          <p:nvPr/>
        </p:nvSpPr>
        <p:spPr>
          <a:xfrm>
            <a:off x="3782167" y="3446920"/>
            <a:ext cx="1579666" cy="1276742"/>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400" b="1" dirty="0">
                <a:latin typeface="Century Gothic" panose="020B0502020202020204" pitchFamily="34" charset="0"/>
              </a:rPr>
              <a:t>÷ 3</a:t>
            </a:r>
          </a:p>
        </p:txBody>
      </p:sp>
      <p:sp>
        <p:nvSpPr>
          <p:cNvPr id="24" name="Rounded Rectangle 94">
            <a:extLst>
              <a:ext uri="{FF2B5EF4-FFF2-40B4-BE49-F238E27FC236}">
                <a16:creationId xmlns:a16="http://schemas.microsoft.com/office/drawing/2014/main" id="{A7169866-9E38-4A3D-A770-3ADD2FAFA520}"/>
              </a:ext>
            </a:extLst>
          </p:cNvPr>
          <p:cNvSpPr/>
          <p:nvPr/>
        </p:nvSpPr>
        <p:spPr>
          <a:xfrm>
            <a:off x="3337886" y="2768235"/>
            <a:ext cx="246822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Function:</a:t>
            </a:r>
          </a:p>
        </p:txBody>
      </p:sp>
      <p:sp>
        <p:nvSpPr>
          <p:cNvPr id="25" name="Rounded Rectangle 94">
            <a:extLst>
              <a:ext uri="{FF2B5EF4-FFF2-40B4-BE49-F238E27FC236}">
                <a16:creationId xmlns:a16="http://schemas.microsoft.com/office/drawing/2014/main" id="{84BBDD55-7943-4AA7-97D6-AE19E9A34C4C}"/>
              </a:ext>
            </a:extLst>
          </p:cNvPr>
          <p:cNvSpPr/>
          <p:nvPr/>
        </p:nvSpPr>
        <p:spPr>
          <a:xfrm>
            <a:off x="6319105" y="2768235"/>
            <a:ext cx="2270770"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a:latin typeface="Century Gothic" panose="020B0502020202020204" pitchFamily="34" charset="0"/>
              </a:rPr>
              <a:t>Output:</a:t>
            </a:r>
            <a:endParaRPr lang="en-US" sz="2400" b="1" dirty="0">
              <a:latin typeface="Century Gothic" panose="020B0502020202020204" pitchFamily="34" charset="0"/>
            </a:endParaRPr>
          </a:p>
        </p:txBody>
      </p:sp>
      <p:sp>
        <p:nvSpPr>
          <p:cNvPr id="26" name="Rounded Rectangle 32">
            <a:extLst>
              <a:ext uri="{FF2B5EF4-FFF2-40B4-BE49-F238E27FC236}">
                <a16:creationId xmlns:a16="http://schemas.microsoft.com/office/drawing/2014/main" id="{21E4B0F1-A24C-4183-B730-6F3976450563}"/>
              </a:ext>
            </a:extLst>
          </p:cNvPr>
          <p:cNvSpPr/>
          <p:nvPr/>
        </p:nvSpPr>
        <p:spPr>
          <a:xfrm>
            <a:off x="6439061" y="3779457"/>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chemeClr val="tx1"/>
                </a:solidFill>
                <a:latin typeface="Century Gothic" panose="020B0502020202020204" pitchFamily="34" charset="0"/>
              </a:rPr>
              <a:t>?</a:t>
            </a:r>
          </a:p>
        </p:txBody>
      </p:sp>
      <p:sp>
        <p:nvSpPr>
          <p:cNvPr id="27" name="Rounded Rectangle 94">
            <a:extLst>
              <a:ext uri="{FF2B5EF4-FFF2-40B4-BE49-F238E27FC236}">
                <a16:creationId xmlns:a16="http://schemas.microsoft.com/office/drawing/2014/main" id="{927AAAC9-E7BC-4F4C-ABE4-0CE4FF899AEA}"/>
              </a:ext>
            </a:extLst>
          </p:cNvPr>
          <p:cNvSpPr/>
          <p:nvPr/>
        </p:nvSpPr>
        <p:spPr>
          <a:xfrm>
            <a:off x="511016" y="2768235"/>
            <a:ext cx="2270770"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Input:</a:t>
            </a:r>
          </a:p>
        </p:txBody>
      </p:sp>
      <p:sp>
        <p:nvSpPr>
          <p:cNvPr id="31" name="Rounded Rectangle 32">
            <a:extLst>
              <a:ext uri="{FF2B5EF4-FFF2-40B4-BE49-F238E27FC236}">
                <a16:creationId xmlns:a16="http://schemas.microsoft.com/office/drawing/2014/main" id="{61F53AC3-D44D-44DA-B5C4-C973E1C95CE0}"/>
              </a:ext>
            </a:extLst>
          </p:cNvPr>
          <p:cNvSpPr/>
          <p:nvPr/>
        </p:nvSpPr>
        <p:spPr>
          <a:xfrm>
            <a:off x="630972" y="3779457"/>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chemeClr val="tx1"/>
                </a:solidFill>
                <a:latin typeface="Century Gothic" panose="020B0502020202020204" pitchFamily="34" charset="0"/>
              </a:rPr>
              <a:t>?</a:t>
            </a:r>
          </a:p>
        </p:txBody>
      </p:sp>
      <p:sp>
        <p:nvSpPr>
          <p:cNvPr id="44" name="TextBox 43">
            <a:extLst>
              <a:ext uri="{FF2B5EF4-FFF2-40B4-BE49-F238E27FC236}">
                <a16:creationId xmlns:a16="http://schemas.microsoft.com/office/drawing/2014/main" id="{4060360D-418E-4C42-BBA0-9891DB1C101D}"/>
              </a:ext>
            </a:extLst>
          </p:cNvPr>
          <p:cNvSpPr txBox="1"/>
          <p:nvPr/>
        </p:nvSpPr>
        <p:spPr>
          <a:xfrm>
            <a:off x="4212001" y="1697645"/>
            <a:ext cx="720000" cy="720000"/>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wrap="none" lIns="0" tIns="0" rIns="0" bIns="0" rtlCol="0" anchor="ctr" anchorCtr="0">
            <a:noAutofit/>
          </a:bodyPr>
          <a:lstStyle/>
          <a:p>
            <a:pPr algn="ctr"/>
            <a:r>
              <a:rPr lang="en-GB" sz="2400" b="1" dirty="0">
                <a:latin typeface="Century Gothic" panose="020B0502020202020204" pitchFamily="34" charset="0"/>
              </a:rPr>
              <a:t>12</a:t>
            </a:r>
          </a:p>
        </p:txBody>
      </p:sp>
      <p:sp>
        <p:nvSpPr>
          <p:cNvPr id="45" name="TextBox 44">
            <a:extLst>
              <a:ext uri="{FF2B5EF4-FFF2-40B4-BE49-F238E27FC236}">
                <a16:creationId xmlns:a16="http://schemas.microsoft.com/office/drawing/2014/main" id="{7CA9C512-0E9A-48D7-9B09-BBCD01847C2C}"/>
              </a:ext>
            </a:extLst>
          </p:cNvPr>
          <p:cNvSpPr txBox="1"/>
          <p:nvPr/>
        </p:nvSpPr>
        <p:spPr>
          <a:xfrm>
            <a:off x="1557162" y="1697645"/>
            <a:ext cx="720000" cy="720000"/>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wrap="none" lIns="0" tIns="0" rIns="0" bIns="0" rtlCol="0" anchor="ctr" anchorCtr="0">
            <a:noAutofit/>
          </a:bodyPr>
          <a:lstStyle/>
          <a:p>
            <a:pPr algn="ctr"/>
            <a:r>
              <a:rPr lang="en-GB" sz="2400" b="1" dirty="0">
                <a:latin typeface="Century Gothic" panose="020B0502020202020204" pitchFamily="34" charset="0"/>
              </a:rPr>
              <a:t>6.2</a:t>
            </a:r>
          </a:p>
        </p:txBody>
      </p:sp>
      <p:sp>
        <p:nvSpPr>
          <p:cNvPr id="46" name="TextBox 45">
            <a:extLst>
              <a:ext uri="{FF2B5EF4-FFF2-40B4-BE49-F238E27FC236}">
                <a16:creationId xmlns:a16="http://schemas.microsoft.com/office/drawing/2014/main" id="{F155D36D-889D-44C8-9C78-0C2628736204}"/>
              </a:ext>
            </a:extLst>
          </p:cNvPr>
          <p:cNvSpPr txBox="1"/>
          <p:nvPr/>
        </p:nvSpPr>
        <p:spPr>
          <a:xfrm>
            <a:off x="6866838" y="1693837"/>
            <a:ext cx="720000" cy="720000"/>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wrap="none" lIns="0" tIns="0" rIns="0" bIns="0" rtlCol="0" anchor="ctr" anchorCtr="0">
            <a:noAutofit/>
          </a:bodyPr>
          <a:lstStyle/>
          <a:p>
            <a:pPr algn="ctr"/>
            <a:r>
              <a:rPr lang="en-GB" sz="2400" b="1" dirty="0">
                <a:latin typeface="Century Gothic" panose="020B0502020202020204" pitchFamily="34" charset="0"/>
              </a:rPr>
              <a:t>9</a:t>
            </a:r>
          </a:p>
        </p:txBody>
      </p:sp>
      <p:sp>
        <p:nvSpPr>
          <p:cNvPr id="47" name="TextBox 46">
            <a:extLst>
              <a:ext uri="{FF2B5EF4-FFF2-40B4-BE49-F238E27FC236}">
                <a16:creationId xmlns:a16="http://schemas.microsoft.com/office/drawing/2014/main" id="{27092104-1482-4A80-A787-B21BB0C86ADA}"/>
              </a:ext>
            </a:extLst>
          </p:cNvPr>
          <p:cNvSpPr txBox="1"/>
          <p:nvPr/>
        </p:nvSpPr>
        <p:spPr>
          <a:xfrm>
            <a:off x="5539420" y="1693837"/>
            <a:ext cx="720000" cy="720000"/>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wrap="none" lIns="0" tIns="0" rIns="0" bIns="0" rtlCol="0" anchor="ctr" anchorCtr="0">
            <a:noAutofit/>
          </a:bodyPr>
          <a:lstStyle/>
          <a:p>
            <a:pPr algn="ctr"/>
            <a:r>
              <a:rPr lang="en-GB" sz="2400" b="1" dirty="0">
                <a:latin typeface="Century Gothic" panose="020B0502020202020204" pitchFamily="34" charset="0"/>
              </a:rPr>
              <a:t>18.6</a:t>
            </a:r>
          </a:p>
        </p:txBody>
      </p:sp>
      <p:sp>
        <p:nvSpPr>
          <p:cNvPr id="48" name="TextBox 47">
            <a:extLst>
              <a:ext uri="{FF2B5EF4-FFF2-40B4-BE49-F238E27FC236}">
                <a16:creationId xmlns:a16="http://schemas.microsoft.com/office/drawing/2014/main" id="{67E9406F-899D-4CAC-9519-6F3A172A64E2}"/>
              </a:ext>
            </a:extLst>
          </p:cNvPr>
          <p:cNvSpPr txBox="1"/>
          <p:nvPr/>
        </p:nvSpPr>
        <p:spPr>
          <a:xfrm>
            <a:off x="2884581" y="1697645"/>
            <a:ext cx="720000" cy="720000"/>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wrap="none" lIns="0" tIns="0" rIns="0" bIns="0" rtlCol="0" anchor="ctr" anchorCtr="0">
            <a:noAutofit/>
          </a:bodyPr>
          <a:lstStyle/>
          <a:p>
            <a:pPr algn="ctr"/>
            <a:r>
              <a:rPr lang="en-GB" sz="2400" b="1" dirty="0">
                <a:latin typeface="Century Gothic" panose="020B0502020202020204" pitchFamily="34" charset="0"/>
              </a:rPr>
              <a:t>27</a:t>
            </a:r>
          </a:p>
        </p:txBody>
      </p:sp>
    </p:spTree>
    <p:extLst>
      <p:ext uri="{BB962C8B-B14F-4D97-AF65-F5344CB8AC3E}">
        <p14:creationId xmlns:p14="http://schemas.microsoft.com/office/powerpoint/2010/main" val="20170667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996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Now try the Reasoning and Problem Solving Challenges!</a:t>
            </a:r>
            <a:endParaRPr lang="en-GB" dirty="0"/>
          </a:p>
        </p:txBody>
      </p:sp>
      <p:sp>
        <p:nvSpPr>
          <p:cNvPr id="3" name="Content Placeholder 2"/>
          <p:cNvSpPr>
            <a:spLocks noGrp="1"/>
          </p:cNvSpPr>
          <p:nvPr>
            <p:ph idx="1"/>
          </p:nvPr>
        </p:nvSpPr>
        <p:spPr/>
        <p:txBody>
          <a:bodyPr/>
          <a:lstStyle/>
          <a:p>
            <a:r>
              <a:rPr lang="en-GB" dirty="0" smtClean="0"/>
              <a:t>Do questions 1a-3a if you want support to build your confidence.</a:t>
            </a:r>
          </a:p>
          <a:p>
            <a:r>
              <a:rPr lang="en-GB" dirty="0" smtClean="0"/>
              <a:t>Do questions 4a-6a if you want a similar challenge to the questions that you have practised.</a:t>
            </a:r>
          </a:p>
          <a:p>
            <a:r>
              <a:rPr lang="en-GB" dirty="0" smtClean="0"/>
              <a:t>Do questions 7a – 9a if you want a tougher challenge!</a:t>
            </a:r>
          </a:p>
          <a:p>
            <a:endParaRPr lang="en-GB" dirty="0"/>
          </a:p>
          <a:p>
            <a:r>
              <a:rPr lang="en-GB" dirty="0" smtClean="0"/>
              <a:t>If you want extra practice, look at the ‘b’ challenges that are available for each level of challenge too.</a:t>
            </a:r>
            <a:endParaRPr lang="en-GB" dirty="0"/>
          </a:p>
        </p:txBody>
      </p:sp>
    </p:spTree>
    <p:extLst>
      <p:ext uri="{BB962C8B-B14F-4D97-AF65-F5344CB8AC3E}">
        <p14:creationId xmlns:p14="http://schemas.microsoft.com/office/powerpoint/2010/main" val="1376132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18">
            <a:extLst>
              <a:ext uri="{FF2B5EF4-FFF2-40B4-BE49-F238E27FC236}">
                <a16:creationId xmlns:a16="http://schemas.microsoft.com/office/drawing/2014/main" id="{5252A847-DE45-4FA3-A1F8-EEBEB845FF8E}"/>
              </a:ext>
            </a:extLst>
          </p:cNvPr>
          <p:cNvSpPr/>
          <p:nvPr/>
        </p:nvSpPr>
        <p:spPr>
          <a:xfrm>
            <a:off x="275304" y="272387"/>
            <a:ext cx="8593393" cy="6057245"/>
          </a:xfrm>
          <a:prstGeom prst="rect">
            <a:avLst/>
          </a:prstGeom>
          <a:solidFill>
            <a:schemeClr val="bg1">
              <a:alpha val="82000"/>
            </a:schemeClr>
          </a:solidFill>
          <a:ln>
            <a:solidFill>
              <a:schemeClr val="bg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rgbClr val="E7E6E6">
                    <a:lumMod val="50000"/>
                  </a:srgbClr>
                </a:solidFill>
                <a:latin typeface="Century Gothic" panose="020B0502020202020204" pitchFamily="34" charset="0"/>
              </a:rPr>
              <a:t>Year 6 – Spring Block 3 – Algebra</a:t>
            </a:r>
          </a:p>
          <a:p>
            <a:pPr algn="ctr"/>
            <a:endParaRPr lang="en-GB" sz="2000" b="1" u="sng" dirty="0">
              <a:solidFill>
                <a:srgbClr val="E7E6E6">
                  <a:lumMod val="50000"/>
                </a:srgbClr>
              </a:solidFill>
              <a:latin typeface="Century Gothic" panose="020B0502020202020204" pitchFamily="34" charset="0"/>
            </a:endParaRPr>
          </a:p>
          <a:p>
            <a:pPr algn="ctr"/>
            <a:endParaRPr lang="en-GB" sz="1600" b="1" u="sng" dirty="0">
              <a:solidFill>
                <a:srgbClr val="E7E6E6">
                  <a:lumMod val="50000"/>
                </a:srgbClr>
              </a:solidFill>
              <a:latin typeface="Century Gothic" panose="020B0502020202020204" pitchFamily="34" charset="0"/>
            </a:endParaRPr>
          </a:p>
          <a:p>
            <a:pPr algn="ctr"/>
            <a:endParaRPr lang="en-GB" sz="1600" b="1" u="sng" dirty="0">
              <a:solidFill>
                <a:srgbClr val="E7E6E6">
                  <a:lumMod val="50000"/>
                </a:srgbClr>
              </a:solidFill>
              <a:latin typeface="Century Gothic" panose="020B0502020202020204" pitchFamily="34" charset="0"/>
            </a:endParaRPr>
          </a:p>
          <a:p>
            <a:pPr algn="ctr"/>
            <a:endParaRPr lang="en-GB" sz="1600" b="1" u="sng" dirty="0">
              <a:solidFill>
                <a:srgbClr val="E7E6E6">
                  <a:lumMod val="50000"/>
                </a:srgbClr>
              </a:solidFill>
              <a:latin typeface="Century Gothic" panose="020B0502020202020204" pitchFamily="34" charset="0"/>
            </a:endParaRPr>
          </a:p>
          <a:p>
            <a:pPr algn="ctr"/>
            <a:endParaRPr lang="en-GB" sz="1600" b="1" u="sng" dirty="0">
              <a:solidFill>
                <a:srgbClr val="E7E6E6">
                  <a:lumMod val="50000"/>
                </a:srgbClr>
              </a:solidFill>
              <a:latin typeface="Century Gothic" panose="020B0502020202020204" pitchFamily="34" charset="0"/>
            </a:endParaRPr>
          </a:p>
          <a:p>
            <a:pPr algn="ctr"/>
            <a:endParaRPr lang="en-GB" sz="1600" b="1" u="sng" dirty="0">
              <a:solidFill>
                <a:srgbClr val="E7E6E6">
                  <a:lumMod val="50000"/>
                </a:srgbClr>
              </a:solidFill>
              <a:latin typeface="Century Gothic" panose="020B0502020202020204" pitchFamily="34" charset="0"/>
            </a:endParaRPr>
          </a:p>
          <a:p>
            <a:pPr algn="ctr"/>
            <a:endParaRPr lang="en-GB" sz="1600" b="1" u="sng" dirty="0">
              <a:solidFill>
                <a:srgbClr val="E7E6E6">
                  <a:lumMod val="50000"/>
                </a:srgbClr>
              </a:solidFill>
              <a:latin typeface="Century Gothic" panose="020B0502020202020204" pitchFamily="34" charset="0"/>
            </a:endParaRPr>
          </a:p>
          <a:p>
            <a:pPr algn="ctr"/>
            <a:endParaRPr lang="en-GB" sz="1600" b="1" u="sng" dirty="0">
              <a:solidFill>
                <a:srgbClr val="E7E6E6">
                  <a:lumMod val="50000"/>
                </a:srgbClr>
              </a:solidFill>
              <a:latin typeface="Century Gothic" panose="020B0502020202020204" pitchFamily="34" charset="0"/>
            </a:endParaRPr>
          </a:p>
          <a:p>
            <a:pPr algn="ctr"/>
            <a:r>
              <a:rPr lang="en-GB" sz="4800" b="1" dirty="0">
                <a:solidFill>
                  <a:schemeClr val="bg2">
                    <a:lumMod val="25000"/>
                  </a:schemeClr>
                </a:solidFill>
                <a:latin typeface="Century Gothic" panose="020B0502020202020204" pitchFamily="34" charset="0"/>
              </a:rPr>
              <a:t>Step 1: Find a Rule – One Step</a:t>
            </a:r>
            <a:endParaRPr lang="en-GB" sz="4000" b="1" dirty="0">
              <a:solidFill>
                <a:schemeClr val="bg2">
                  <a:lumMod val="25000"/>
                </a:schemeClr>
              </a:solidFill>
              <a:latin typeface="Century Gothic" panose="020B0502020202020204" pitchFamily="34" charset="0"/>
            </a:endParaRPr>
          </a:p>
          <a:p>
            <a:pPr lvl="0" algn="ctr"/>
            <a:endParaRPr lang="en-GB" sz="4000" b="1" dirty="0">
              <a:solidFill>
                <a:schemeClr val="bg2">
                  <a:lumMod val="25000"/>
                </a:schemeClr>
              </a:solidFill>
              <a:latin typeface="Century Gothic" panose="020B0502020202020204" pitchFamily="34" charset="0"/>
            </a:endParaRPr>
          </a:p>
          <a:p>
            <a:pPr lvl="0" algn="ctr"/>
            <a:endParaRPr lang="en-GB" sz="4000" b="1" dirty="0">
              <a:solidFill>
                <a:schemeClr val="bg2">
                  <a:lumMod val="50000"/>
                </a:schemeClr>
              </a:solidFill>
              <a:latin typeface="Century Gothic" panose="020B0502020202020204" pitchFamily="34" charset="0"/>
            </a:endParaRPr>
          </a:p>
          <a:p>
            <a:pPr algn="ctr"/>
            <a:endParaRPr lang="en-GB" sz="2000" b="1" u="sng" dirty="0">
              <a:solidFill>
                <a:schemeClr val="bg2">
                  <a:lumMod val="50000"/>
                </a:schemeClr>
              </a:solidFill>
              <a:latin typeface="Century Gothic" panose="020B0502020202020204" pitchFamily="34" charset="0"/>
            </a:endParaRPr>
          </a:p>
          <a:p>
            <a:pPr lvl="0" algn="ctr"/>
            <a:r>
              <a:rPr lang="en-GB" sz="2400" b="1" u="sng" dirty="0">
                <a:solidFill>
                  <a:schemeClr val="tx1"/>
                </a:solidFill>
                <a:latin typeface="Century Gothic" panose="020B0502020202020204" pitchFamily="34" charset="0"/>
              </a:rPr>
              <a:t> </a:t>
            </a:r>
          </a:p>
          <a:p>
            <a:pPr lvl="0" algn="ctr"/>
            <a:endParaRPr lang="en-GB" sz="2400" b="1" u="sng" dirty="0">
              <a:solidFill>
                <a:schemeClr val="tx1"/>
              </a:solidFill>
              <a:latin typeface="Century Gothic" panose="020B0502020202020204" pitchFamily="34" charset="0"/>
            </a:endParaRPr>
          </a:p>
          <a:p>
            <a:pPr lvl="0" algn="ctr"/>
            <a:endParaRPr lang="en-GB" sz="2400" b="1" dirty="0">
              <a:solidFill>
                <a:schemeClr val="tx1"/>
              </a:solidFill>
              <a:latin typeface="Century Gothic" panose="020B0502020202020204" pitchFamily="34" charset="0"/>
            </a:endParaRPr>
          </a:p>
          <a:p>
            <a:pPr lvl="0" algn="ctr"/>
            <a:endParaRPr lang="en-GB" sz="2400" b="1" dirty="0">
              <a:solidFill>
                <a:schemeClr val="tx1"/>
              </a:solidFill>
              <a:latin typeface="Century Gothic" panose="020B0502020202020204" pitchFamily="34" charset="0"/>
            </a:endParaRPr>
          </a:p>
          <a:p>
            <a:pPr lvl="0" algn="ctr"/>
            <a:endParaRPr lang="en-GB" sz="2400" b="1" dirty="0">
              <a:solidFill>
                <a:schemeClr val="tx1"/>
              </a:solidFill>
              <a:latin typeface="Century Gothic" panose="020B0502020202020204" pitchFamily="34" charset="0"/>
            </a:endParaRPr>
          </a:p>
          <a:p>
            <a:pPr lvl="0" algn="ctr"/>
            <a:endParaRPr lang="en-GB" sz="2400" b="1" dirty="0">
              <a:solidFill>
                <a:schemeClr val="tx1"/>
              </a:solidFill>
              <a:latin typeface="Century Gothic" panose="020B0502020202020204" pitchFamily="34" charset="0"/>
            </a:endParaRPr>
          </a:p>
        </p:txBody>
      </p:sp>
      <p:grpSp>
        <p:nvGrpSpPr>
          <p:cNvPr id="6" name="Group 5">
            <a:extLst>
              <a:ext uri="{FF2B5EF4-FFF2-40B4-BE49-F238E27FC236}">
                <a16:creationId xmlns:a16="http://schemas.microsoft.com/office/drawing/2014/main" id="{3F959C98-5B7E-4D99-A8EE-801A16D6EA5D}"/>
              </a:ext>
            </a:extLst>
          </p:cNvPr>
          <p:cNvGrpSpPr/>
          <p:nvPr/>
        </p:nvGrpSpPr>
        <p:grpSpPr>
          <a:xfrm>
            <a:off x="59531" y="6454317"/>
            <a:ext cx="1238534" cy="403683"/>
            <a:chOff x="68077" y="6454317"/>
            <a:chExt cx="1238534" cy="403683"/>
          </a:xfrm>
        </p:grpSpPr>
        <p:sp>
          <p:nvSpPr>
            <p:cNvPr id="9" name="TextBox 8">
              <a:extLst>
                <a:ext uri="{FF2B5EF4-FFF2-40B4-BE49-F238E27FC236}">
                  <a16:creationId xmlns:a16="http://schemas.microsoft.com/office/drawing/2014/main" id="{DBD07795-B90A-4F6B-9CD5-2D63E796D95D}"/>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10" name="Picture 9" descr="A close up of a sign&#10;&#10;Description generated with high confidence">
              <a:extLst>
                <a:ext uri="{FF2B5EF4-FFF2-40B4-BE49-F238E27FC236}">
                  <a16:creationId xmlns:a16="http://schemas.microsoft.com/office/drawing/2014/main" id="{A4674C2F-E65F-47CD-B2E9-500D3D8E2FB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spTree>
    <p:extLst>
      <p:ext uri="{BB962C8B-B14F-4D97-AF65-F5344CB8AC3E}">
        <p14:creationId xmlns:p14="http://schemas.microsoft.com/office/powerpoint/2010/main" val="332354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18">
            <a:extLst>
              <a:ext uri="{FF2B5EF4-FFF2-40B4-BE49-F238E27FC236}">
                <a16:creationId xmlns:a16="http://schemas.microsoft.com/office/drawing/2014/main" id="{5252A847-DE45-4FA3-A1F8-EEBEB845FF8E}"/>
              </a:ext>
            </a:extLst>
          </p:cNvPr>
          <p:cNvSpPr/>
          <p:nvPr/>
        </p:nvSpPr>
        <p:spPr>
          <a:xfrm>
            <a:off x="275304" y="272387"/>
            <a:ext cx="8593393" cy="6057245"/>
          </a:xfrm>
          <a:prstGeom prst="rect">
            <a:avLst/>
          </a:prstGeom>
          <a:solidFill>
            <a:schemeClr val="bg1">
              <a:alpha val="82000"/>
            </a:schemeClr>
          </a:solidFill>
          <a:ln>
            <a:solidFill>
              <a:schemeClr val="bg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Introduction</a:t>
            </a:r>
            <a:endParaRPr lang="en-GB" sz="2000" b="1" u="sng" dirty="0">
              <a:solidFill>
                <a:schemeClr val="bg2">
                  <a:lumMod val="50000"/>
                </a:schemeClr>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Match the starting number with the number that is 11 more. </a:t>
            </a:r>
          </a:p>
          <a:p>
            <a:pPr lvl="0" algn="ctr"/>
            <a:endParaRPr lang="en-GB" sz="2000" b="1" dirty="0">
              <a:solidFill>
                <a:schemeClr val="tx1"/>
              </a:solidFill>
              <a:latin typeface="Century Gothic" panose="020B0502020202020204" pitchFamily="34" charset="0"/>
            </a:endParaRPr>
          </a:p>
        </p:txBody>
      </p:sp>
      <p:grpSp>
        <p:nvGrpSpPr>
          <p:cNvPr id="10" name="Group 9">
            <a:extLst>
              <a:ext uri="{FF2B5EF4-FFF2-40B4-BE49-F238E27FC236}">
                <a16:creationId xmlns:a16="http://schemas.microsoft.com/office/drawing/2014/main" id="{0C290E76-33F9-44C8-8398-4B207B463EC4}"/>
              </a:ext>
            </a:extLst>
          </p:cNvPr>
          <p:cNvGrpSpPr/>
          <p:nvPr/>
        </p:nvGrpSpPr>
        <p:grpSpPr>
          <a:xfrm>
            <a:off x="59531" y="6454317"/>
            <a:ext cx="1238534" cy="403683"/>
            <a:chOff x="68077" y="6454317"/>
            <a:chExt cx="1238534" cy="403683"/>
          </a:xfrm>
        </p:grpSpPr>
        <p:sp>
          <p:nvSpPr>
            <p:cNvPr id="11" name="TextBox 10">
              <a:extLst>
                <a:ext uri="{FF2B5EF4-FFF2-40B4-BE49-F238E27FC236}">
                  <a16:creationId xmlns:a16="http://schemas.microsoft.com/office/drawing/2014/main" id="{F3C1823F-1C6E-4302-B51D-AF4887AECE05}"/>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12" name="Picture 11" descr="A close up of a sign&#10;&#10;Description generated with high confidence">
              <a:extLst>
                <a:ext uri="{FF2B5EF4-FFF2-40B4-BE49-F238E27FC236}">
                  <a16:creationId xmlns:a16="http://schemas.microsoft.com/office/drawing/2014/main" id="{D565C86B-BFE4-424A-8BF8-EE8725570AB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graphicFrame>
        <p:nvGraphicFramePr>
          <p:cNvPr id="13" name="Table 12">
            <a:extLst>
              <a:ext uri="{FF2B5EF4-FFF2-40B4-BE49-F238E27FC236}">
                <a16:creationId xmlns:a16="http://schemas.microsoft.com/office/drawing/2014/main" id="{659835D9-5DB0-4441-BF53-4CE1D1A26433}"/>
              </a:ext>
            </a:extLst>
          </p:cNvPr>
          <p:cNvGraphicFramePr>
            <a:graphicFrameLocks noGrp="1"/>
          </p:cNvGraphicFramePr>
          <p:nvPr>
            <p:extLst>
              <p:ext uri="{D42A27DB-BD31-4B8C-83A1-F6EECF244321}">
                <p14:modId xmlns:p14="http://schemas.microsoft.com/office/powerpoint/2010/main" val="2444962764"/>
              </p:ext>
            </p:extLst>
          </p:nvPr>
        </p:nvGraphicFramePr>
        <p:xfrm>
          <a:off x="1517126" y="1654872"/>
          <a:ext cx="1917700" cy="2984502"/>
        </p:xfrm>
        <a:graphic>
          <a:graphicData uri="http://schemas.openxmlformats.org/drawingml/2006/table">
            <a:tbl>
              <a:tblPr firstRow="1" bandRow="1">
                <a:tableStyleId>{5940675A-B579-460E-94D1-54222C63F5DA}</a:tableStyleId>
              </a:tblPr>
              <a:tblGrid>
                <a:gridCol w="1917700">
                  <a:extLst>
                    <a:ext uri="{9D8B030D-6E8A-4147-A177-3AD203B41FA5}">
                      <a16:colId xmlns:a16="http://schemas.microsoft.com/office/drawing/2014/main" val="4058937069"/>
                    </a:ext>
                  </a:extLst>
                </a:gridCol>
              </a:tblGrid>
              <a:tr h="497417">
                <a:tc>
                  <a:txBody>
                    <a:bodyPr/>
                    <a:lstStyle/>
                    <a:p>
                      <a:pPr algn="ctr"/>
                      <a:r>
                        <a:rPr lang="en-GB" sz="2000" b="1" dirty="0">
                          <a:latin typeface="Century Gothic" panose="020B0502020202020204" pitchFamily="34" charset="0"/>
                        </a:rPr>
                        <a:t>3</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55145420"/>
                  </a:ext>
                </a:extLst>
              </a:tr>
              <a:tr h="497417">
                <a:tc>
                  <a:txBody>
                    <a:bodyPr/>
                    <a:lstStyle/>
                    <a:p>
                      <a:pPr algn="ctr"/>
                      <a:r>
                        <a:rPr lang="en-GB" sz="2000" b="1" dirty="0">
                          <a:latin typeface="Century Gothic" panose="020B0502020202020204" pitchFamily="34" charset="0"/>
                        </a:rPr>
                        <a:t>73</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6833495"/>
                  </a:ext>
                </a:extLst>
              </a:tr>
              <a:tr h="497417">
                <a:tc>
                  <a:txBody>
                    <a:bodyPr/>
                    <a:lstStyle/>
                    <a:p>
                      <a:pPr algn="ctr"/>
                      <a:r>
                        <a:rPr lang="en-GB" sz="2000" b="1" dirty="0">
                          <a:latin typeface="Century Gothic" panose="020B0502020202020204" pitchFamily="34" charset="0"/>
                        </a:rPr>
                        <a:t>622</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39957458"/>
                  </a:ext>
                </a:extLst>
              </a:tr>
              <a:tr h="497417">
                <a:tc>
                  <a:txBody>
                    <a:bodyPr/>
                    <a:lstStyle/>
                    <a:p>
                      <a:pPr algn="ctr"/>
                      <a:r>
                        <a:rPr lang="en-GB" sz="2000" b="1" dirty="0">
                          <a:latin typeface="Century Gothic" panose="020B0502020202020204" pitchFamily="34" charset="0"/>
                        </a:rPr>
                        <a:t>118</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24043180"/>
                  </a:ext>
                </a:extLst>
              </a:tr>
              <a:tr h="497417">
                <a:tc>
                  <a:txBody>
                    <a:bodyPr/>
                    <a:lstStyle/>
                    <a:p>
                      <a:pPr algn="ctr"/>
                      <a:r>
                        <a:rPr lang="en-GB" sz="2000" b="1" dirty="0">
                          <a:latin typeface="Century Gothic" panose="020B0502020202020204" pitchFamily="34" charset="0"/>
                        </a:rPr>
                        <a:t>89</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11191949"/>
                  </a:ext>
                </a:extLst>
              </a:tr>
              <a:tr h="497417">
                <a:tc>
                  <a:txBody>
                    <a:bodyPr/>
                    <a:lstStyle/>
                    <a:p>
                      <a:pPr algn="ctr"/>
                      <a:r>
                        <a:rPr lang="en-GB" sz="2000" b="1" dirty="0">
                          <a:latin typeface="Century Gothic" panose="020B0502020202020204" pitchFamily="34" charset="0"/>
                        </a:rPr>
                        <a:t>35</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0795830"/>
                  </a:ext>
                </a:extLst>
              </a:tr>
            </a:tbl>
          </a:graphicData>
        </a:graphic>
      </p:graphicFrame>
      <p:graphicFrame>
        <p:nvGraphicFramePr>
          <p:cNvPr id="14" name="Table 13">
            <a:extLst>
              <a:ext uri="{FF2B5EF4-FFF2-40B4-BE49-F238E27FC236}">
                <a16:creationId xmlns:a16="http://schemas.microsoft.com/office/drawing/2014/main" id="{ACC80D7F-6A33-4B7D-9081-DCF24120B858}"/>
              </a:ext>
            </a:extLst>
          </p:cNvPr>
          <p:cNvGraphicFramePr>
            <a:graphicFrameLocks noGrp="1"/>
          </p:cNvGraphicFramePr>
          <p:nvPr>
            <p:extLst>
              <p:ext uri="{D42A27DB-BD31-4B8C-83A1-F6EECF244321}">
                <p14:modId xmlns:p14="http://schemas.microsoft.com/office/powerpoint/2010/main" val="3918921411"/>
              </p:ext>
            </p:extLst>
          </p:nvPr>
        </p:nvGraphicFramePr>
        <p:xfrm>
          <a:off x="5797026" y="1654872"/>
          <a:ext cx="1917700" cy="2984502"/>
        </p:xfrm>
        <a:graphic>
          <a:graphicData uri="http://schemas.openxmlformats.org/drawingml/2006/table">
            <a:tbl>
              <a:tblPr firstRow="1" bandRow="1">
                <a:tableStyleId>{5940675A-B579-460E-94D1-54222C63F5DA}</a:tableStyleId>
              </a:tblPr>
              <a:tblGrid>
                <a:gridCol w="1917700">
                  <a:extLst>
                    <a:ext uri="{9D8B030D-6E8A-4147-A177-3AD203B41FA5}">
                      <a16:colId xmlns:a16="http://schemas.microsoft.com/office/drawing/2014/main" val="4058937069"/>
                    </a:ext>
                  </a:extLst>
                </a:gridCol>
              </a:tblGrid>
              <a:tr h="497417">
                <a:tc>
                  <a:txBody>
                    <a:bodyPr/>
                    <a:lstStyle/>
                    <a:p>
                      <a:pPr algn="ctr"/>
                      <a:r>
                        <a:rPr lang="en-GB" sz="2000" b="1" dirty="0">
                          <a:latin typeface="Century Gothic" panose="020B0502020202020204" pitchFamily="34" charset="0"/>
                        </a:rPr>
                        <a:t>84</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55145420"/>
                  </a:ext>
                </a:extLst>
              </a:tr>
              <a:tr h="497417">
                <a:tc>
                  <a:txBody>
                    <a:bodyPr/>
                    <a:lstStyle/>
                    <a:p>
                      <a:pPr algn="ctr"/>
                      <a:r>
                        <a:rPr lang="en-GB" sz="2000" b="1" dirty="0">
                          <a:latin typeface="Century Gothic" panose="020B0502020202020204" pitchFamily="34" charset="0"/>
                        </a:rPr>
                        <a:t>14</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6833495"/>
                  </a:ext>
                </a:extLst>
              </a:tr>
              <a:tr h="497417">
                <a:tc>
                  <a:txBody>
                    <a:bodyPr/>
                    <a:lstStyle/>
                    <a:p>
                      <a:pPr algn="ctr"/>
                      <a:r>
                        <a:rPr lang="en-GB" sz="2000" b="1" dirty="0">
                          <a:latin typeface="Century Gothic" panose="020B0502020202020204" pitchFamily="34" charset="0"/>
                        </a:rPr>
                        <a:t>633</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39957458"/>
                  </a:ext>
                </a:extLst>
              </a:tr>
              <a:tr h="497417">
                <a:tc>
                  <a:txBody>
                    <a:bodyPr/>
                    <a:lstStyle/>
                    <a:p>
                      <a:pPr algn="ctr"/>
                      <a:r>
                        <a:rPr lang="en-GB" sz="2000" b="1" dirty="0">
                          <a:latin typeface="Century Gothic" panose="020B0502020202020204" pitchFamily="34" charset="0"/>
                        </a:rPr>
                        <a:t>100</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24043180"/>
                  </a:ext>
                </a:extLst>
              </a:tr>
              <a:tr h="497417">
                <a:tc>
                  <a:txBody>
                    <a:bodyPr/>
                    <a:lstStyle/>
                    <a:p>
                      <a:pPr algn="ctr"/>
                      <a:r>
                        <a:rPr lang="en-GB" sz="2000" b="1" dirty="0">
                          <a:latin typeface="Century Gothic" panose="020B0502020202020204" pitchFamily="34" charset="0"/>
                        </a:rPr>
                        <a:t>129</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11191949"/>
                  </a:ext>
                </a:extLst>
              </a:tr>
              <a:tr h="497417">
                <a:tc>
                  <a:txBody>
                    <a:bodyPr/>
                    <a:lstStyle/>
                    <a:p>
                      <a:pPr algn="ctr"/>
                      <a:r>
                        <a:rPr lang="en-GB" sz="2000" b="1" dirty="0">
                          <a:latin typeface="Century Gothic" panose="020B0502020202020204" pitchFamily="34" charset="0"/>
                        </a:rPr>
                        <a:t>46</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0795830"/>
                  </a:ext>
                </a:extLst>
              </a:tr>
            </a:tbl>
          </a:graphicData>
        </a:graphic>
      </p:graphicFrame>
    </p:spTree>
    <p:extLst>
      <p:ext uri="{BB962C8B-B14F-4D97-AF65-F5344CB8AC3E}">
        <p14:creationId xmlns:p14="http://schemas.microsoft.com/office/powerpoint/2010/main" val="1669721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18">
            <a:extLst>
              <a:ext uri="{FF2B5EF4-FFF2-40B4-BE49-F238E27FC236}">
                <a16:creationId xmlns:a16="http://schemas.microsoft.com/office/drawing/2014/main" id="{5252A847-DE45-4FA3-A1F8-EEBEB845FF8E}"/>
              </a:ext>
            </a:extLst>
          </p:cNvPr>
          <p:cNvSpPr/>
          <p:nvPr/>
        </p:nvSpPr>
        <p:spPr>
          <a:xfrm>
            <a:off x="275304" y="272387"/>
            <a:ext cx="8593393" cy="6057245"/>
          </a:xfrm>
          <a:prstGeom prst="rect">
            <a:avLst/>
          </a:prstGeom>
          <a:solidFill>
            <a:schemeClr val="bg1">
              <a:alpha val="82000"/>
            </a:schemeClr>
          </a:solidFill>
          <a:ln>
            <a:solidFill>
              <a:schemeClr val="bg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Introduction</a:t>
            </a:r>
            <a:endParaRPr lang="en-GB" sz="2000" b="1" u="sng" dirty="0">
              <a:solidFill>
                <a:schemeClr val="bg2">
                  <a:lumMod val="50000"/>
                </a:schemeClr>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Match the starting number with the number that is 11 more. </a:t>
            </a:r>
          </a:p>
          <a:p>
            <a:pPr lvl="0" algn="ctr"/>
            <a:endParaRPr lang="en-GB" sz="2000" b="1" dirty="0">
              <a:solidFill>
                <a:schemeClr val="tx1"/>
              </a:solidFill>
              <a:latin typeface="Century Gothic" panose="020B0502020202020204" pitchFamily="34" charset="0"/>
            </a:endParaRPr>
          </a:p>
        </p:txBody>
      </p:sp>
      <p:cxnSp>
        <p:nvCxnSpPr>
          <p:cNvPr id="10" name="Straight Connector 9">
            <a:extLst>
              <a:ext uri="{FF2B5EF4-FFF2-40B4-BE49-F238E27FC236}">
                <a16:creationId xmlns:a16="http://schemas.microsoft.com/office/drawing/2014/main" id="{7A44B3AD-DB59-4A80-8FED-0E5483A463B0}"/>
              </a:ext>
            </a:extLst>
          </p:cNvPr>
          <p:cNvCxnSpPr>
            <a:cxnSpLocks/>
          </p:cNvCxnSpPr>
          <p:nvPr/>
        </p:nvCxnSpPr>
        <p:spPr>
          <a:xfrm>
            <a:off x="3434826" y="1883472"/>
            <a:ext cx="2362200" cy="53598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0986D0B-2955-4032-9FB9-27D784441EDB}"/>
              </a:ext>
            </a:extLst>
          </p:cNvPr>
          <p:cNvCxnSpPr>
            <a:cxnSpLocks/>
          </p:cNvCxnSpPr>
          <p:nvPr/>
        </p:nvCxnSpPr>
        <p:spPr>
          <a:xfrm flipV="1">
            <a:off x="3434826" y="1883472"/>
            <a:ext cx="2362200" cy="5080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14377A4-65C2-4F7C-A6A5-9B3F0E26B43A}"/>
              </a:ext>
            </a:extLst>
          </p:cNvPr>
          <p:cNvCxnSpPr>
            <a:cxnSpLocks/>
          </p:cNvCxnSpPr>
          <p:nvPr/>
        </p:nvCxnSpPr>
        <p:spPr>
          <a:xfrm>
            <a:off x="3434825" y="2899472"/>
            <a:ext cx="2362201"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C2511B4-F76C-4997-9E3B-1A6CA2A8C4EE}"/>
              </a:ext>
            </a:extLst>
          </p:cNvPr>
          <p:cNvCxnSpPr>
            <a:cxnSpLocks/>
          </p:cNvCxnSpPr>
          <p:nvPr/>
        </p:nvCxnSpPr>
        <p:spPr>
          <a:xfrm>
            <a:off x="3434826" y="4384275"/>
            <a:ext cx="2362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4591A28-23C3-47BD-8248-321ED9923A28}"/>
              </a:ext>
            </a:extLst>
          </p:cNvPr>
          <p:cNvCxnSpPr>
            <a:cxnSpLocks/>
          </p:cNvCxnSpPr>
          <p:nvPr/>
        </p:nvCxnSpPr>
        <p:spPr>
          <a:xfrm>
            <a:off x="3434825" y="3388223"/>
            <a:ext cx="2362201" cy="51454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5D03987-EF41-4E6B-A7AE-C86EAC8DEF96}"/>
              </a:ext>
            </a:extLst>
          </p:cNvPr>
          <p:cNvCxnSpPr>
            <a:cxnSpLocks/>
          </p:cNvCxnSpPr>
          <p:nvPr/>
        </p:nvCxnSpPr>
        <p:spPr>
          <a:xfrm flipV="1">
            <a:off x="3434825" y="3356095"/>
            <a:ext cx="2362201" cy="54667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897A9712-7620-46FD-9A52-4F9CC14F8089}"/>
              </a:ext>
            </a:extLst>
          </p:cNvPr>
          <p:cNvGrpSpPr/>
          <p:nvPr/>
        </p:nvGrpSpPr>
        <p:grpSpPr>
          <a:xfrm>
            <a:off x="59531" y="6454317"/>
            <a:ext cx="1238534" cy="403683"/>
            <a:chOff x="68077" y="6454317"/>
            <a:chExt cx="1238534" cy="403683"/>
          </a:xfrm>
        </p:grpSpPr>
        <p:sp>
          <p:nvSpPr>
            <p:cNvPr id="17" name="TextBox 16">
              <a:extLst>
                <a:ext uri="{FF2B5EF4-FFF2-40B4-BE49-F238E27FC236}">
                  <a16:creationId xmlns:a16="http://schemas.microsoft.com/office/drawing/2014/main" id="{8C338163-6AAE-48DC-80BC-80BA3DEA6BCC}"/>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20" name="Picture 19" descr="A close up of a sign&#10;&#10;Description generated with high confidence">
              <a:extLst>
                <a:ext uri="{FF2B5EF4-FFF2-40B4-BE49-F238E27FC236}">
                  <a16:creationId xmlns:a16="http://schemas.microsoft.com/office/drawing/2014/main" id="{7882B1F7-0F97-4DBA-97C1-2B1456926DC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graphicFrame>
        <p:nvGraphicFramePr>
          <p:cNvPr id="9" name="Table 8">
            <a:extLst>
              <a:ext uri="{FF2B5EF4-FFF2-40B4-BE49-F238E27FC236}">
                <a16:creationId xmlns:a16="http://schemas.microsoft.com/office/drawing/2014/main" id="{3D2AF2A2-B023-4468-B39D-88A782A78910}"/>
              </a:ext>
            </a:extLst>
          </p:cNvPr>
          <p:cNvGraphicFramePr>
            <a:graphicFrameLocks noGrp="1"/>
          </p:cNvGraphicFramePr>
          <p:nvPr>
            <p:extLst>
              <p:ext uri="{D42A27DB-BD31-4B8C-83A1-F6EECF244321}">
                <p14:modId xmlns:p14="http://schemas.microsoft.com/office/powerpoint/2010/main" val="3419341701"/>
              </p:ext>
            </p:extLst>
          </p:nvPr>
        </p:nvGraphicFramePr>
        <p:xfrm>
          <a:off x="5797026" y="1654872"/>
          <a:ext cx="1917700" cy="2984502"/>
        </p:xfrm>
        <a:graphic>
          <a:graphicData uri="http://schemas.openxmlformats.org/drawingml/2006/table">
            <a:tbl>
              <a:tblPr firstRow="1" bandRow="1">
                <a:tableStyleId>{5940675A-B579-460E-94D1-54222C63F5DA}</a:tableStyleId>
              </a:tblPr>
              <a:tblGrid>
                <a:gridCol w="1917700">
                  <a:extLst>
                    <a:ext uri="{9D8B030D-6E8A-4147-A177-3AD203B41FA5}">
                      <a16:colId xmlns:a16="http://schemas.microsoft.com/office/drawing/2014/main" val="4058937069"/>
                    </a:ext>
                  </a:extLst>
                </a:gridCol>
              </a:tblGrid>
              <a:tr h="497417">
                <a:tc>
                  <a:txBody>
                    <a:bodyPr/>
                    <a:lstStyle/>
                    <a:p>
                      <a:pPr algn="ctr"/>
                      <a:r>
                        <a:rPr lang="en-GB" sz="2000" b="1" dirty="0">
                          <a:latin typeface="Century Gothic" panose="020B0502020202020204" pitchFamily="34" charset="0"/>
                        </a:rPr>
                        <a:t>84</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55145420"/>
                  </a:ext>
                </a:extLst>
              </a:tr>
              <a:tr h="497417">
                <a:tc>
                  <a:txBody>
                    <a:bodyPr/>
                    <a:lstStyle/>
                    <a:p>
                      <a:pPr algn="ctr"/>
                      <a:r>
                        <a:rPr lang="en-GB" sz="2000" b="1" dirty="0">
                          <a:latin typeface="Century Gothic" panose="020B0502020202020204" pitchFamily="34" charset="0"/>
                        </a:rPr>
                        <a:t>14</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6833495"/>
                  </a:ext>
                </a:extLst>
              </a:tr>
              <a:tr h="497417">
                <a:tc>
                  <a:txBody>
                    <a:bodyPr/>
                    <a:lstStyle/>
                    <a:p>
                      <a:pPr algn="ctr"/>
                      <a:r>
                        <a:rPr lang="en-GB" sz="2000" b="1" dirty="0">
                          <a:latin typeface="Century Gothic" panose="020B0502020202020204" pitchFamily="34" charset="0"/>
                        </a:rPr>
                        <a:t>633</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39957458"/>
                  </a:ext>
                </a:extLst>
              </a:tr>
              <a:tr h="497417">
                <a:tc>
                  <a:txBody>
                    <a:bodyPr/>
                    <a:lstStyle/>
                    <a:p>
                      <a:pPr algn="ctr"/>
                      <a:r>
                        <a:rPr lang="en-GB" sz="2000" b="1" dirty="0">
                          <a:latin typeface="Century Gothic" panose="020B0502020202020204" pitchFamily="34" charset="0"/>
                        </a:rPr>
                        <a:t>100</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24043180"/>
                  </a:ext>
                </a:extLst>
              </a:tr>
              <a:tr h="497417">
                <a:tc>
                  <a:txBody>
                    <a:bodyPr/>
                    <a:lstStyle/>
                    <a:p>
                      <a:pPr algn="ctr"/>
                      <a:r>
                        <a:rPr lang="en-GB" sz="2000" b="1" dirty="0">
                          <a:latin typeface="Century Gothic" panose="020B0502020202020204" pitchFamily="34" charset="0"/>
                        </a:rPr>
                        <a:t>129</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11191949"/>
                  </a:ext>
                </a:extLst>
              </a:tr>
              <a:tr h="497417">
                <a:tc>
                  <a:txBody>
                    <a:bodyPr/>
                    <a:lstStyle/>
                    <a:p>
                      <a:pPr algn="ctr"/>
                      <a:r>
                        <a:rPr lang="en-GB" sz="2000" b="1" dirty="0">
                          <a:latin typeface="Century Gothic" panose="020B0502020202020204" pitchFamily="34" charset="0"/>
                        </a:rPr>
                        <a:t>46</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0795830"/>
                  </a:ext>
                </a:extLst>
              </a:tr>
            </a:tbl>
          </a:graphicData>
        </a:graphic>
      </p:graphicFrame>
      <p:graphicFrame>
        <p:nvGraphicFramePr>
          <p:cNvPr id="6" name="Table 5">
            <a:extLst>
              <a:ext uri="{FF2B5EF4-FFF2-40B4-BE49-F238E27FC236}">
                <a16:creationId xmlns:a16="http://schemas.microsoft.com/office/drawing/2014/main" id="{0280D12B-6259-4203-862E-FF6342B49CB8}"/>
              </a:ext>
            </a:extLst>
          </p:cNvPr>
          <p:cNvGraphicFramePr>
            <a:graphicFrameLocks noGrp="1"/>
          </p:cNvGraphicFramePr>
          <p:nvPr>
            <p:extLst>
              <p:ext uri="{D42A27DB-BD31-4B8C-83A1-F6EECF244321}">
                <p14:modId xmlns:p14="http://schemas.microsoft.com/office/powerpoint/2010/main" val="3602749884"/>
              </p:ext>
            </p:extLst>
          </p:nvPr>
        </p:nvGraphicFramePr>
        <p:xfrm>
          <a:off x="1517126" y="1654872"/>
          <a:ext cx="1917700" cy="2984502"/>
        </p:xfrm>
        <a:graphic>
          <a:graphicData uri="http://schemas.openxmlformats.org/drawingml/2006/table">
            <a:tbl>
              <a:tblPr firstRow="1" bandRow="1">
                <a:tableStyleId>{5940675A-B579-460E-94D1-54222C63F5DA}</a:tableStyleId>
              </a:tblPr>
              <a:tblGrid>
                <a:gridCol w="1917700">
                  <a:extLst>
                    <a:ext uri="{9D8B030D-6E8A-4147-A177-3AD203B41FA5}">
                      <a16:colId xmlns:a16="http://schemas.microsoft.com/office/drawing/2014/main" val="4058937069"/>
                    </a:ext>
                  </a:extLst>
                </a:gridCol>
              </a:tblGrid>
              <a:tr h="497417">
                <a:tc>
                  <a:txBody>
                    <a:bodyPr/>
                    <a:lstStyle/>
                    <a:p>
                      <a:pPr algn="ctr"/>
                      <a:r>
                        <a:rPr lang="en-GB" sz="2000" b="1" dirty="0">
                          <a:latin typeface="Century Gothic" panose="020B0502020202020204" pitchFamily="34" charset="0"/>
                        </a:rPr>
                        <a:t>3</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55145420"/>
                  </a:ext>
                </a:extLst>
              </a:tr>
              <a:tr h="497417">
                <a:tc>
                  <a:txBody>
                    <a:bodyPr/>
                    <a:lstStyle/>
                    <a:p>
                      <a:pPr algn="ctr"/>
                      <a:r>
                        <a:rPr lang="en-GB" sz="2000" b="1" dirty="0">
                          <a:latin typeface="Century Gothic" panose="020B0502020202020204" pitchFamily="34" charset="0"/>
                        </a:rPr>
                        <a:t>73</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6833495"/>
                  </a:ext>
                </a:extLst>
              </a:tr>
              <a:tr h="497417">
                <a:tc>
                  <a:txBody>
                    <a:bodyPr/>
                    <a:lstStyle/>
                    <a:p>
                      <a:pPr algn="ctr"/>
                      <a:r>
                        <a:rPr lang="en-GB" sz="2000" b="1" dirty="0">
                          <a:latin typeface="Century Gothic" panose="020B0502020202020204" pitchFamily="34" charset="0"/>
                        </a:rPr>
                        <a:t>622</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39957458"/>
                  </a:ext>
                </a:extLst>
              </a:tr>
              <a:tr h="497417">
                <a:tc>
                  <a:txBody>
                    <a:bodyPr/>
                    <a:lstStyle/>
                    <a:p>
                      <a:pPr algn="ctr"/>
                      <a:r>
                        <a:rPr lang="en-GB" sz="2000" b="1" dirty="0">
                          <a:latin typeface="Century Gothic" panose="020B0502020202020204" pitchFamily="34" charset="0"/>
                        </a:rPr>
                        <a:t>118</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24043180"/>
                  </a:ext>
                </a:extLst>
              </a:tr>
              <a:tr h="497417">
                <a:tc>
                  <a:txBody>
                    <a:bodyPr/>
                    <a:lstStyle/>
                    <a:p>
                      <a:pPr algn="ctr"/>
                      <a:r>
                        <a:rPr lang="en-GB" sz="2000" b="1" dirty="0">
                          <a:latin typeface="Century Gothic" panose="020B0502020202020204" pitchFamily="34" charset="0"/>
                        </a:rPr>
                        <a:t>89</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11191949"/>
                  </a:ext>
                </a:extLst>
              </a:tr>
              <a:tr h="497417">
                <a:tc>
                  <a:txBody>
                    <a:bodyPr/>
                    <a:lstStyle/>
                    <a:p>
                      <a:pPr algn="ctr"/>
                      <a:r>
                        <a:rPr lang="en-GB" sz="2000" b="1" dirty="0">
                          <a:latin typeface="Century Gothic" panose="020B0502020202020204" pitchFamily="34" charset="0"/>
                        </a:rPr>
                        <a:t>35</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0795830"/>
                  </a:ext>
                </a:extLst>
              </a:tr>
            </a:tbl>
          </a:graphicData>
        </a:graphic>
      </p:graphicFrame>
    </p:spTree>
    <p:extLst>
      <p:ext uri="{BB962C8B-B14F-4D97-AF65-F5344CB8AC3E}">
        <p14:creationId xmlns:p14="http://schemas.microsoft.com/office/powerpoint/2010/main" val="835604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18">
            <a:extLst>
              <a:ext uri="{FF2B5EF4-FFF2-40B4-BE49-F238E27FC236}">
                <a16:creationId xmlns:a16="http://schemas.microsoft.com/office/drawing/2014/main" id="{5252A847-DE45-4FA3-A1F8-EEBEB845FF8E}"/>
              </a:ext>
            </a:extLst>
          </p:cNvPr>
          <p:cNvSpPr/>
          <p:nvPr/>
        </p:nvSpPr>
        <p:spPr>
          <a:xfrm>
            <a:off x="275304" y="272387"/>
            <a:ext cx="8593393" cy="6057245"/>
          </a:xfrm>
          <a:prstGeom prst="rect">
            <a:avLst/>
          </a:prstGeom>
          <a:solidFill>
            <a:schemeClr val="bg1">
              <a:alpha val="82000"/>
            </a:schemeClr>
          </a:solidFill>
          <a:ln>
            <a:solidFill>
              <a:schemeClr val="bg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Varied Fluency 1</a:t>
            </a:r>
          </a:p>
          <a:p>
            <a:pPr lvl="0" algn="ctr"/>
            <a:endParaRPr lang="en-GB" sz="2000" b="1" dirty="0">
              <a:solidFill>
                <a:schemeClr val="tx1"/>
              </a:solidFill>
              <a:latin typeface="Century Gothic" panose="020B0502020202020204" pitchFamily="34" charset="0"/>
            </a:endParaRPr>
          </a:p>
          <a:p>
            <a:pPr lvl="0" algn="ctr"/>
            <a:r>
              <a:rPr lang="en-GB" sz="2000" b="1" dirty="0">
                <a:solidFill>
                  <a:schemeClr val="tx1"/>
                </a:solidFill>
                <a:latin typeface="Century Gothic" panose="020B0502020202020204" pitchFamily="34" charset="0"/>
              </a:rPr>
              <a:t>Using the function below, match the inputs to the correct outputs.</a:t>
            </a:r>
          </a:p>
          <a:p>
            <a:pPr lvl="0" algn="ctr"/>
            <a:endParaRPr lang="en-GB" sz="2000" b="1" dirty="0">
              <a:solidFill>
                <a:schemeClr val="tx1"/>
              </a:solidFill>
              <a:latin typeface="Century Gothic" panose="020B0502020202020204" pitchFamily="34" charset="0"/>
            </a:endParaRPr>
          </a:p>
        </p:txBody>
      </p:sp>
      <p:grpSp>
        <p:nvGrpSpPr>
          <p:cNvPr id="16" name="Group 15">
            <a:extLst>
              <a:ext uri="{FF2B5EF4-FFF2-40B4-BE49-F238E27FC236}">
                <a16:creationId xmlns:a16="http://schemas.microsoft.com/office/drawing/2014/main" id="{7DE740F7-05CF-43DC-BD6F-1B3A2022F923}"/>
              </a:ext>
            </a:extLst>
          </p:cNvPr>
          <p:cNvGrpSpPr/>
          <p:nvPr/>
        </p:nvGrpSpPr>
        <p:grpSpPr>
          <a:xfrm>
            <a:off x="59531" y="6454317"/>
            <a:ext cx="1238534" cy="403683"/>
            <a:chOff x="68077" y="6454317"/>
            <a:chExt cx="1238534" cy="403683"/>
          </a:xfrm>
        </p:grpSpPr>
        <p:sp>
          <p:nvSpPr>
            <p:cNvPr id="17" name="TextBox 16">
              <a:extLst>
                <a:ext uri="{FF2B5EF4-FFF2-40B4-BE49-F238E27FC236}">
                  <a16:creationId xmlns:a16="http://schemas.microsoft.com/office/drawing/2014/main" id="{2ED530BC-5F92-4944-BFC5-10453D0C1689}"/>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20" name="Picture 19" descr="A close up of a sign&#10;&#10;Description generated with high confidence">
              <a:extLst>
                <a:ext uri="{FF2B5EF4-FFF2-40B4-BE49-F238E27FC236}">
                  <a16:creationId xmlns:a16="http://schemas.microsoft.com/office/drawing/2014/main" id="{672F936C-7626-45F8-8754-E4E71C63029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sp>
        <p:nvSpPr>
          <p:cNvPr id="25" name="Rounded Rectangle 32">
            <a:extLst>
              <a:ext uri="{FF2B5EF4-FFF2-40B4-BE49-F238E27FC236}">
                <a16:creationId xmlns:a16="http://schemas.microsoft.com/office/drawing/2014/main" id="{28E80792-1C8F-4F93-A50E-B973EA8DAA4D}"/>
              </a:ext>
            </a:extLst>
          </p:cNvPr>
          <p:cNvSpPr/>
          <p:nvPr/>
        </p:nvSpPr>
        <p:spPr>
          <a:xfrm>
            <a:off x="6156900" y="2863121"/>
            <a:ext cx="1712596" cy="767342"/>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20</a:t>
            </a:r>
          </a:p>
        </p:txBody>
      </p:sp>
      <p:sp>
        <p:nvSpPr>
          <p:cNvPr id="26" name="Rounded Rectangle 32">
            <a:extLst>
              <a:ext uri="{FF2B5EF4-FFF2-40B4-BE49-F238E27FC236}">
                <a16:creationId xmlns:a16="http://schemas.microsoft.com/office/drawing/2014/main" id="{ECA55CE3-164C-4965-BB7E-F94314B58DFD}"/>
              </a:ext>
            </a:extLst>
          </p:cNvPr>
          <p:cNvSpPr/>
          <p:nvPr/>
        </p:nvSpPr>
        <p:spPr>
          <a:xfrm>
            <a:off x="6156900" y="3885108"/>
            <a:ext cx="1712596" cy="767342"/>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15</a:t>
            </a:r>
          </a:p>
        </p:txBody>
      </p:sp>
      <p:sp>
        <p:nvSpPr>
          <p:cNvPr id="27" name="Rounded Rectangle 32">
            <a:extLst>
              <a:ext uri="{FF2B5EF4-FFF2-40B4-BE49-F238E27FC236}">
                <a16:creationId xmlns:a16="http://schemas.microsoft.com/office/drawing/2014/main" id="{56BF055E-E35E-47E9-B5FD-39A6A8764A4F}"/>
              </a:ext>
            </a:extLst>
          </p:cNvPr>
          <p:cNvSpPr/>
          <p:nvPr/>
        </p:nvSpPr>
        <p:spPr>
          <a:xfrm>
            <a:off x="6156900" y="4907095"/>
            <a:ext cx="1712596" cy="767342"/>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17</a:t>
            </a:r>
          </a:p>
        </p:txBody>
      </p:sp>
      <p:sp>
        <p:nvSpPr>
          <p:cNvPr id="28" name="Rounded Rectangle 94">
            <a:extLst>
              <a:ext uri="{FF2B5EF4-FFF2-40B4-BE49-F238E27FC236}">
                <a16:creationId xmlns:a16="http://schemas.microsoft.com/office/drawing/2014/main" id="{D98D9D66-87E6-44F8-A839-DEF7CEE247AA}"/>
              </a:ext>
            </a:extLst>
          </p:cNvPr>
          <p:cNvSpPr/>
          <p:nvPr/>
        </p:nvSpPr>
        <p:spPr>
          <a:xfrm>
            <a:off x="3531288" y="1545355"/>
            <a:ext cx="2081424" cy="1030127"/>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lvl="0" algn="ctr" defTabSz="685800">
              <a:defRPr/>
            </a:pPr>
            <a:r>
              <a:rPr lang="en-GB" sz="2400" b="1" dirty="0">
                <a:latin typeface="Century Gothic" panose="020B0502020202020204" pitchFamily="34" charset="0"/>
              </a:rPr>
              <a:t>Function: </a:t>
            </a:r>
          </a:p>
          <a:p>
            <a:pPr lvl="0" algn="ctr" defTabSz="685800">
              <a:defRPr/>
            </a:pPr>
            <a:r>
              <a:rPr lang="en-US" sz="2400" b="1" dirty="0">
                <a:latin typeface="Century Gothic" panose="020B0502020202020204" pitchFamily="34" charset="0"/>
              </a:rPr>
              <a:t>÷ </a:t>
            </a:r>
            <a:r>
              <a:rPr lang="en-GB" sz="2400" b="1" dirty="0">
                <a:latin typeface="Century Gothic" panose="020B0502020202020204" pitchFamily="34" charset="0"/>
              </a:rPr>
              <a:t>7</a:t>
            </a:r>
            <a:endParaRPr lang="en-US" sz="2400" b="1" dirty="0">
              <a:latin typeface="Century Gothic" panose="020B0502020202020204" pitchFamily="34" charset="0"/>
            </a:endParaRPr>
          </a:p>
        </p:txBody>
      </p:sp>
      <p:sp>
        <p:nvSpPr>
          <p:cNvPr id="29" name="TextBox 28">
            <a:extLst>
              <a:ext uri="{FF2B5EF4-FFF2-40B4-BE49-F238E27FC236}">
                <a16:creationId xmlns:a16="http://schemas.microsoft.com/office/drawing/2014/main" id="{EDAC271F-4B61-4240-A9DA-9D7C1BE07D2D}"/>
              </a:ext>
            </a:extLst>
          </p:cNvPr>
          <p:cNvSpPr txBox="1"/>
          <p:nvPr/>
        </p:nvSpPr>
        <p:spPr>
          <a:xfrm>
            <a:off x="5742794" y="2388456"/>
            <a:ext cx="2540809" cy="461665"/>
          </a:xfrm>
          <a:prstGeom prst="rect">
            <a:avLst/>
          </a:prstGeom>
          <a:noFill/>
        </p:spPr>
        <p:txBody>
          <a:bodyPr wrap="square" rtlCol="0">
            <a:spAutoFit/>
          </a:bodyPr>
          <a:lstStyle/>
          <a:p>
            <a:pPr algn="ctr"/>
            <a:r>
              <a:rPr lang="en-GB" sz="2400" b="1" dirty="0">
                <a:latin typeface="Century Gothic" panose="020B0502020202020204" pitchFamily="34" charset="0"/>
              </a:rPr>
              <a:t>Outputs:</a:t>
            </a:r>
          </a:p>
        </p:txBody>
      </p:sp>
      <p:sp>
        <p:nvSpPr>
          <p:cNvPr id="30" name="Rounded Rectangle 32">
            <a:extLst>
              <a:ext uri="{FF2B5EF4-FFF2-40B4-BE49-F238E27FC236}">
                <a16:creationId xmlns:a16="http://schemas.microsoft.com/office/drawing/2014/main" id="{7E1BA03B-F47E-41B6-9F22-48252F361308}"/>
              </a:ext>
            </a:extLst>
          </p:cNvPr>
          <p:cNvSpPr/>
          <p:nvPr/>
        </p:nvSpPr>
        <p:spPr>
          <a:xfrm>
            <a:off x="1262626" y="2863121"/>
            <a:ext cx="1712596" cy="767342"/>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119</a:t>
            </a:r>
          </a:p>
        </p:txBody>
      </p:sp>
      <p:sp>
        <p:nvSpPr>
          <p:cNvPr id="31" name="Rounded Rectangle 32">
            <a:extLst>
              <a:ext uri="{FF2B5EF4-FFF2-40B4-BE49-F238E27FC236}">
                <a16:creationId xmlns:a16="http://schemas.microsoft.com/office/drawing/2014/main" id="{FDDFC9C4-8C7A-4626-BFCD-F988AC828BD9}"/>
              </a:ext>
            </a:extLst>
          </p:cNvPr>
          <p:cNvSpPr/>
          <p:nvPr/>
        </p:nvSpPr>
        <p:spPr>
          <a:xfrm>
            <a:off x="1262626" y="3885108"/>
            <a:ext cx="1712596" cy="767342"/>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140</a:t>
            </a:r>
          </a:p>
        </p:txBody>
      </p:sp>
      <p:sp>
        <p:nvSpPr>
          <p:cNvPr id="32" name="Rounded Rectangle 32">
            <a:extLst>
              <a:ext uri="{FF2B5EF4-FFF2-40B4-BE49-F238E27FC236}">
                <a16:creationId xmlns:a16="http://schemas.microsoft.com/office/drawing/2014/main" id="{0D26338B-B404-4ECC-9EF2-81E5EA32C60D}"/>
              </a:ext>
            </a:extLst>
          </p:cNvPr>
          <p:cNvSpPr/>
          <p:nvPr/>
        </p:nvSpPr>
        <p:spPr>
          <a:xfrm>
            <a:off x="1262626" y="4907095"/>
            <a:ext cx="1712596" cy="767342"/>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105</a:t>
            </a:r>
          </a:p>
        </p:txBody>
      </p:sp>
      <p:sp>
        <p:nvSpPr>
          <p:cNvPr id="33" name="TextBox 32">
            <a:extLst>
              <a:ext uri="{FF2B5EF4-FFF2-40B4-BE49-F238E27FC236}">
                <a16:creationId xmlns:a16="http://schemas.microsoft.com/office/drawing/2014/main" id="{3CD2488A-41EF-40FA-8B9D-6FBA1FE9B70F}"/>
              </a:ext>
            </a:extLst>
          </p:cNvPr>
          <p:cNvSpPr txBox="1"/>
          <p:nvPr/>
        </p:nvSpPr>
        <p:spPr>
          <a:xfrm>
            <a:off x="819492" y="2388456"/>
            <a:ext cx="2540809" cy="461665"/>
          </a:xfrm>
          <a:prstGeom prst="rect">
            <a:avLst/>
          </a:prstGeom>
          <a:noFill/>
        </p:spPr>
        <p:txBody>
          <a:bodyPr wrap="square" rtlCol="0">
            <a:spAutoFit/>
          </a:bodyPr>
          <a:lstStyle/>
          <a:p>
            <a:pPr algn="ctr"/>
            <a:r>
              <a:rPr lang="en-GB" sz="2400" b="1" dirty="0">
                <a:latin typeface="Century Gothic" panose="020B0502020202020204" pitchFamily="34" charset="0"/>
              </a:rPr>
              <a:t>Inputs:</a:t>
            </a:r>
          </a:p>
        </p:txBody>
      </p:sp>
    </p:spTree>
    <p:extLst>
      <p:ext uri="{BB962C8B-B14F-4D97-AF65-F5344CB8AC3E}">
        <p14:creationId xmlns:p14="http://schemas.microsoft.com/office/powerpoint/2010/main" val="369170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18">
            <a:extLst>
              <a:ext uri="{FF2B5EF4-FFF2-40B4-BE49-F238E27FC236}">
                <a16:creationId xmlns:a16="http://schemas.microsoft.com/office/drawing/2014/main" id="{5252A847-DE45-4FA3-A1F8-EEBEB845FF8E}"/>
              </a:ext>
            </a:extLst>
          </p:cNvPr>
          <p:cNvSpPr/>
          <p:nvPr/>
        </p:nvSpPr>
        <p:spPr>
          <a:xfrm>
            <a:off x="275304" y="272387"/>
            <a:ext cx="8593393" cy="6057245"/>
          </a:xfrm>
          <a:prstGeom prst="rect">
            <a:avLst/>
          </a:prstGeom>
          <a:solidFill>
            <a:schemeClr val="bg1">
              <a:alpha val="82000"/>
            </a:schemeClr>
          </a:solidFill>
          <a:ln>
            <a:solidFill>
              <a:schemeClr val="bg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Varied Fluency 1</a:t>
            </a:r>
          </a:p>
          <a:p>
            <a:pPr lvl="0" algn="ctr"/>
            <a:endParaRPr lang="en-GB" sz="2000" b="1" dirty="0">
              <a:solidFill>
                <a:schemeClr val="tx1"/>
              </a:solidFill>
              <a:latin typeface="Century Gothic" panose="020B0502020202020204" pitchFamily="34" charset="0"/>
            </a:endParaRPr>
          </a:p>
          <a:p>
            <a:pPr lvl="0" algn="ctr"/>
            <a:r>
              <a:rPr lang="en-GB" sz="2000" b="1" dirty="0">
                <a:solidFill>
                  <a:schemeClr val="tx1"/>
                </a:solidFill>
                <a:latin typeface="Century Gothic" panose="020B0502020202020204" pitchFamily="34" charset="0"/>
              </a:rPr>
              <a:t>Using the function below, match the inputs to the correct outputs.</a:t>
            </a:r>
          </a:p>
          <a:p>
            <a:pPr lvl="0" algn="ctr"/>
            <a:endParaRPr lang="en-GB" sz="2000" b="1" dirty="0">
              <a:solidFill>
                <a:schemeClr val="tx1"/>
              </a:solidFill>
              <a:latin typeface="Century Gothic" panose="020B0502020202020204" pitchFamily="34" charset="0"/>
            </a:endParaRPr>
          </a:p>
        </p:txBody>
      </p:sp>
      <p:grpSp>
        <p:nvGrpSpPr>
          <p:cNvPr id="16" name="Group 15">
            <a:extLst>
              <a:ext uri="{FF2B5EF4-FFF2-40B4-BE49-F238E27FC236}">
                <a16:creationId xmlns:a16="http://schemas.microsoft.com/office/drawing/2014/main" id="{7DE740F7-05CF-43DC-BD6F-1B3A2022F923}"/>
              </a:ext>
            </a:extLst>
          </p:cNvPr>
          <p:cNvGrpSpPr/>
          <p:nvPr/>
        </p:nvGrpSpPr>
        <p:grpSpPr>
          <a:xfrm>
            <a:off x="59531" y="6454317"/>
            <a:ext cx="1238534" cy="403683"/>
            <a:chOff x="68077" y="6454317"/>
            <a:chExt cx="1238534" cy="403683"/>
          </a:xfrm>
        </p:grpSpPr>
        <p:sp>
          <p:nvSpPr>
            <p:cNvPr id="17" name="TextBox 16">
              <a:extLst>
                <a:ext uri="{FF2B5EF4-FFF2-40B4-BE49-F238E27FC236}">
                  <a16:creationId xmlns:a16="http://schemas.microsoft.com/office/drawing/2014/main" id="{2ED530BC-5F92-4944-BFC5-10453D0C1689}"/>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20" name="Picture 19" descr="A close up of a sign&#10;&#10;Description generated with high confidence">
              <a:extLst>
                <a:ext uri="{FF2B5EF4-FFF2-40B4-BE49-F238E27FC236}">
                  <a16:creationId xmlns:a16="http://schemas.microsoft.com/office/drawing/2014/main" id="{672F936C-7626-45F8-8754-E4E71C63029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sp>
        <p:nvSpPr>
          <p:cNvPr id="28" name="Rounded Rectangle 94">
            <a:extLst>
              <a:ext uri="{FF2B5EF4-FFF2-40B4-BE49-F238E27FC236}">
                <a16:creationId xmlns:a16="http://schemas.microsoft.com/office/drawing/2014/main" id="{D98D9D66-87E6-44F8-A839-DEF7CEE247AA}"/>
              </a:ext>
            </a:extLst>
          </p:cNvPr>
          <p:cNvSpPr/>
          <p:nvPr/>
        </p:nvSpPr>
        <p:spPr>
          <a:xfrm>
            <a:off x="3531288" y="1545355"/>
            <a:ext cx="2081424" cy="1030127"/>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lvl="0" algn="ctr" defTabSz="685800">
              <a:defRPr/>
            </a:pPr>
            <a:r>
              <a:rPr lang="en-GB" sz="2400" b="1" dirty="0">
                <a:latin typeface="Century Gothic" panose="020B0502020202020204" pitchFamily="34" charset="0"/>
              </a:rPr>
              <a:t>Function: </a:t>
            </a:r>
          </a:p>
          <a:p>
            <a:pPr lvl="0" algn="ctr" defTabSz="685800">
              <a:defRPr/>
            </a:pPr>
            <a:r>
              <a:rPr lang="en-US" sz="2400" b="1" dirty="0">
                <a:latin typeface="Century Gothic" panose="020B0502020202020204" pitchFamily="34" charset="0"/>
              </a:rPr>
              <a:t>÷ </a:t>
            </a:r>
            <a:r>
              <a:rPr lang="en-GB" sz="2400" b="1" dirty="0">
                <a:latin typeface="Century Gothic" panose="020B0502020202020204" pitchFamily="34" charset="0"/>
              </a:rPr>
              <a:t>7</a:t>
            </a:r>
            <a:endParaRPr lang="en-US" sz="2400" b="1" dirty="0">
              <a:latin typeface="Century Gothic" panose="020B0502020202020204" pitchFamily="34" charset="0"/>
            </a:endParaRPr>
          </a:p>
        </p:txBody>
      </p:sp>
      <p:sp>
        <p:nvSpPr>
          <p:cNvPr id="29" name="TextBox 28">
            <a:extLst>
              <a:ext uri="{FF2B5EF4-FFF2-40B4-BE49-F238E27FC236}">
                <a16:creationId xmlns:a16="http://schemas.microsoft.com/office/drawing/2014/main" id="{EDAC271F-4B61-4240-A9DA-9D7C1BE07D2D}"/>
              </a:ext>
            </a:extLst>
          </p:cNvPr>
          <p:cNvSpPr txBox="1"/>
          <p:nvPr/>
        </p:nvSpPr>
        <p:spPr>
          <a:xfrm>
            <a:off x="5742794" y="2388456"/>
            <a:ext cx="2540809" cy="461665"/>
          </a:xfrm>
          <a:prstGeom prst="rect">
            <a:avLst/>
          </a:prstGeom>
          <a:noFill/>
        </p:spPr>
        <p:txBody>
          <a:bodyPr wrap="square" rtlCol="0">
            <a:spAutoFit/>
          </a:bodyPr>
          <a:lstStyle/>
          <a:p>
            <a:pPr algn="ctr"/>
            <a:r>
              <a:rPr lang="en-GB" sz="2400" b="1" dirty="0">
                <a:latin typeface="Century Gothic" panose="020B0502020202020204" pitchFamily="34" charset="0"/>
              </a:rPr>
              <a:t>Outputs:</a:t>
            </a:r>
          </a:p>
        </p:txBody>
      </p:sp>
      <p:sp>
        <p:nvSpPr>
          <p:cNvPr id="33" name="TextBox 32">
            <a:extLst>
              <a:ext uri="{FF2B5EF4-FFF2-40B4-BE49-F238E27FC236}">
                <a16:creationId xmlns:a16="http://schemas.microsoft.com/office/drawing/2014/main" id="{3CD2488A-41EF-40FA-8B9D-6FBA1FE9B70F}"/>
              </a:ext>
            </a:extLst>
          </p:cNvPr>
          <p:cNvSpPr txBox="1"/>
          <p:nvPr/>
        </p:nvSpPr>
        <p:spPr>
          <a:xfrm>
            <a:off x="819492" y="2388456"/>
            <a:ext cx="2540809" cy="461665"/>
          </a:xfrm>
          <a:prstGeom prst="rect">
            <a:avLst/>
          </a:prstGeom>
          <a:noFill/>
        </p:spPr>
        <p:txBody>
          <a:bodyPr wrap="square" rtlCol="0">
            <a:spAutoFit/>
          </a:bodyPr>
          <a:lstStyle/>
          <a:p>
            <a:pPr algn="ctr"/>
            <a:r>
              <a:rPr lang="en-GB" sz="2400" b="1" dirty="0">
                <a:latin typeface="Century Gothic" panose="020B0502020202020204" pitchFamily="34" charset="0"/>
              </a:rPr>
              <a:t>Inputs:</a:t>
            </a:r>
          </a:p>
        </p:txBody>
      </p:sp>
      <p:cxnSp>
        <p:nvCxnSpPr>
          <p:cNvPr id="18" name="Straight Connector 17">
            <a:extLst>
              <a:ext uri="{FF2B5EF4-FFF2-40B4-BE49-F238E27FC236}">
                <a16:creationId xmlns:a16="http://schemas.microsoft.com/office/drawing/2014/main" id="{26908685-1505-45C3-8A29-3BFF4926140D}"/>
              </a:ext>
            </a:extLst>
          </p:cNvPr>
          <p:cNvCxnSpPr>
            <a:cxnSpLocks/>
            <a:endCxn id="25" idx="1"/>
          </p:cNvCxnSpPr>
          <p:nvPr/>
        </p:nvCxnSpPr>
        <p:spPr>
          <a:xfrm flipV="1">
            <a:off x="2987101" y="3246792"/>
            <a:ext cx="3169799" cy="10219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06A4ADC-434E-4A84-B926-EEB88A07369C}"/>
              </a:ext>
            </a:extLst>
          </p:cNvPr>
          <p:cNvCxnSpPr>
            <a:cxnSpLocks/>
            <a:stCxn id="32" idx="3"/>
            <a:endCxn id="26" idx="1"/>
          </p:cNvCxnSpPr>
          <p:nvPr/>
        </p:nvCxnSpPr>
        <p:spPr>
          <a:xfrm flipV="1">
            <a:off x="2975222" y="4268779"/>
            <a:ext cx="3181678" cy="102198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0E1C8DC-80D0-40B7-BF7A-0A8495634E70}"/>
              </a:ext>
            </a:extLst>
          </p:cNvPr>
          <p:cNvCxnSpPr>
            <a:cxnSpLocks/>
            <a:stCxn id="30" idx="3"/>
            <a:endCxn id="27" idx="1"/>
          </p:cNvCxnSpPr>
          <p:nvPr/>
        </p:nvCxnSpPr>
        <p:spPr>
          <a:xfrm>
            <a:off x="2975222" y="3246792"/>
            <a:ext cx="3181678" cy="204397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Rounded Rectangle 32">
            <a:extLst>
              <a:ext uri="{FF2B5EF4-FFF2-40B4-BE49-F238E27FC236}">
                <a16:creationId xmlns:a16="http://schemas.microsoft.com/office/drawing/2014/main" id="{28E80792-1C8F-4F93-A50E-B973EA8DAA4D}"/>
              </a:ext>
            </a:extLst>
          </p:cNvPr>
          <p:cNvSpPr/>
          <p:nvPr/>
        </p:nvSpPr>
        <p:spPr>
          <a:xfrm>
            <a:off x="6156900" y="2863121"/>
            <a:ext cx="1712596" cy="767342"/>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20</a:t>
            </a:r>
          </a:p>
        </p:txBody>
      </p:sp>
      <p:sp>
        <p:nvSpPr>
          <p:cNvPr id="26" name="Rounded Rectangle 32">
            <a:extLst>
              <a:ext uri="{FF2B5EF4-FFF2-40B4-BE49-F238E27FC236}">
                <a16:creationId xmlns:a16="http://schemas.microsoft.com/office/drawing/2014/main" id="{ECA55CE3-164C-4965-BB7E-F94314B58DFD}"/>
              </a:ext>
            </a:extLst>
          </p:cNvPr>
          <p:cNvSpPr/>
          <p:nvPr/>
        </p:nvSpPr>
        <p:spPr>
          <a:xfrm>
            <a:off x="6156900" y="3885108"/>
            <a:ext cx="1712596" cy="767342"/>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15</a:t>
            </a:r>
          </a:p>
        </p:txBody>
      </p:sp>
      <p:sp>
        <p:nvSpPr>
          <p:cNvPr id="27" name="Rounded Rectangle 32">
            <a:extLst>
              <a:ext uri="{FF2B5EF4-FFF2-40B4-BE49-F238E27FC236}">
                <a16:creationId xmlns:a16="http://schemas.microsoft.com/office/drawing/2014/main" id="{56BF055E-E35E-47E9-B5FD-39A6A8764A4F}"/>
              </a:ext>
            </a:extLst>
          </p:cNvPr>
          <p:cNvSpPr/>
          <p:nvPr/>
        </p:nvSpPr>
        <p:spPr>
          <a:xfrm>
            <a:off x="6156900" y="4907095"/>
            <a:ext cx="1712596" cy="767342"/>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17</a:t>
            </a:r>
          </a:p>
        </p:txBody>
      </p:sp>
      <p:sp>
        <p:nvSpPr>
          <p:cNvPr id="30" name="Rounded Rectangle 32">
            <a:extLst>
              <a:ext uri="{FF2B5EF4-FFF2-40B4-BE49-F238E27FC236}">
                <a16:creationId xmlns:a16="http://schemas.microsoft.com/office/drawing/2014/main" id="{7E1BA03B-F47E-41B6-9F22-48252F361308}"/>
              </a:ext>
            </a:extLst>
          </p:cNvPr>
          <p:cNvSpPr/>
          <p:nvPr/>
        </p:nvSpPr>
        <p:spPr>
          <a:xfrm>
            <a:off x="1262626" y="2863121"/>
            <a:ext cx="1712596" cy="767342"/>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119</a:t>
            </a:r>
          </a:p>
        </p:txBody>
      </p:sp>
      <p:sp>
        <p:nvSpPr>
          <p:cNvPr id="31" name="Rounded Rectangle 32">
            <a:extLst>
              <a:ext uri="{FF2B5EF4-FFF2-40B4-BE49-F238E27FC236}">
                <a16:creationId xmlns:a16="http://schemas.microsoft.com/office/drawing/2014/main" id="{FDDFC9C4-8C7A-4626-BFCD-F988AC828BD9}"/>
              </a:ext>
            </a:extLst>
          </p:cNvPr>
          <p:cNvSpPr/>
          <p:nvPr/>
        </p:nvSpPr>
        <p:spPr>
          <a:xfrm>
            <a:off x="1262626" y="3885108"/>
            <a:ext cx="1712596" cy="767342"/>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140</a:t>
            </a:r>
          </a:p>
        </p:txBody>
      </p:sp>
      <p:sp>
        <p:nvSpPr>
          <p:cNvPr id="32" name="Rounded Rectangle 32">
            <a:extLst>
              <a:ext uri="{FF2B5EF4-FFF2-40B4-BE49-F238E27FC236}">
                <a16:creationId xmlns:a16="http://schemas.microsoft.com/office/drawing/2014/main" id="{0D26338B-B404-4ECC-9EF2-81E5EA32C60D}"/>
              </a:ext>
            </a:extLst>
          </p:cNvPr>
          <p:cNvSpPr/>
          <p:nvPr/>
        </p:nvSpPr>
        <p:spPr>
          <a:xfrm>
            <a:off x="1262626" y="4907095"/>
            <a:ext cx="1712596" cy="767342"/>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105</a:t>
            </a:r>
          </a:p>
        </p:txBody>
      </p:sp>
    </p:spTree>
    <p:extLst>
      <p:ext uri="{BB962C8B-B14F-4D97-AF65-F5344CB8AC3E}">
        <p14:creationId xmlns:p14="http://schemas.microsoft.com/office/powerpoint/2010/main" val="2369295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16" name="Group 15">
            <a:extLst>
              <a:ext uri="{FF2B5EF4-FFF2-40B4-BE49-F238E27FC236}">
                <a16:creationId xmlns:a16="http://schemas.microsoft.com/office/drawing/2014/main" id="{6E7C30A6-834C-44C2-A0C1-33607D2A6CC6}"/>
              </a:ext>
            </a:extLst>
          </p:cNvPr>
          <p:cNvGrpSpPr/>
          <p:nvPr/>
        </p:nvGrpSpPr>
        <p:grpSpPr>
          <a:xfrm>
            <a:off x="59531" y="6454317"/>
            <a:ext cx="1238534" cy="403683"/>
            <a:chOff x="68077" y="6454317"/>
            <a:chExt cx="1238534" cy="403683"/>
          </a:xfrm>
        </p:grpSpPr>
        <p:sp>
          <p:nvSpPr>
            <p:cNvPr id="17" name="TextBox 16">
              <a:extLst>
                <a:ext uri="{FF2B5EF4-FFF2-40B4-BE49-F238E27FC236}">
                  <a16:creationId xmlns:a16="http://schemas.microsoft.com/office/drawing/2014/main" id="{CD85E06E-740D-4E4D-BA5F-16C4249061C4}"/>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20" name="Picture 19" descr="A close up of a sign&#10;&#10;Description generated with high confidence">
              <a:extLst>
                <a:ext uri="{FF2B5EF4-FFF2-40B4-BE49-F238E27FC236}">
                  <a16:creationId xmlns:a16="http://schemas.microsoft.com/office/drawing/2014/main" id="{15EEE9E4-37AB-4587-91A3-5EABA48448E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pic>
        <p:nvPicPr>
          <p:cNvPr id="21" name="Picture 20">
            <a:extLst>
              <a:ext uri="{FF2B5EF4-FFF2-40B4-BE49-F238E27FC236}">
                <a16:creationId xmlns:a16="http://schemas.microsoft.com/office/drawing/2014/main" id="{311DC816-E801-40C9-AB17-70EDBE0448AE}"/>
              </a:ext>
            </a:extLst>
          </p:cNvPr>
          <p:cNvPicPr>
            <a:picLocks noChangeAspect="1"/>
          </p:cNvPicPr>
          <p:nvPr/>
        </p:nvPicPr>
        <p:blipFill>
          <a:blip r:embed="rId4"/>
          <a:stretch>
            <a:fillRect/>
          </a:stretch>
        </p:blipFill>
        <p:spPr>
          <a:xfrm>
            <a:off x="115438" y="143658"/>
            <a:ext cx="8913124" cy="6322100"/>
          </a:xfrm>
          <a:prstGeom prst="rect">
            <a:avLst/>
          </a:prstGeom>
        </p:spPr>
      </p:pic>
      <p:sp>
        <p:nvSpPr>
          <p:cNvPr id="25" name="Rectangle 24">
            <a:extLst>
              <a:ext uri="{FF2B5EF4-FFF2-40B4-BE49-F238E27FC236}">
                <a16:creationId xmlns:a16="http://schemas.microsoft.com/office/drawing/2014/main" id="{4F9ADBDB-3F55-4D9A-81D4-05B8E1001C41}"/>
              </a:ext>
            </a:extLst>
          </p:cNvPr>
          <p:cNvSpPr/>
          <p:nvPr/>
        </p:nvSpPr>
        <p:spPr>
          <a:xfrm>
            <a:off x="275304" y="272387"/>
            <a:ext cx="8593393" cy="6057245"/>
          </a:xfrm>
          <a:prstGeom prst="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Varied Fluency 2</a:t>
            </a:r>
          </a:p>
          <a:p>
            <a:pPr lvl="0" algn="ctr"/>
            <a:endParaRPr lang="en-GB" sz="2000" b="1" dirty="0">
              <a:solidFill>
                <a:schemeClr val="tx1"/>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Circle the function being used in the function machine below.</a:t>
            </a: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p:txBody>
      </p:sp>
      <p:sp>
        <p:nvSpPr>
          <p:cNvPr id="27" name="Rounded Rectangle 94">
            <a:extLst>
              <a:ext uri="{FF2B5EF4-FFF2-40B4-BE49-F238E27FC236}">
                <a16:creationId xmlns:a16="http://schemas.microsoft.com/office/drawing/2014/main" id="{FC71F9A9-377B-451F-BE99-0A174F3A8575}"/>
              </a:ext>
            </a:extLst>
          </p:cNvPr>
          <p:cNvSpPr/>
          <p:nvPr/>
        </p:nvSpPr>
        <p:spPr>
          <a:xfrm>
            <a:off x="3782167" y="2977187"/>
            <a:ext cx="1579666" cy="1276742"/>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a:t>
            </a:r>
          </a:p>
        </p:txBody>
      </p:sp>
      <p:sp>
        <p:nvSpPr>
          <p:cNvPr id="28" name="Rounded Rectangle 94">
            <a:extLst>
              <a:ext uri="{FF2B5EF4-FFF2-40B4-BE49-F238E27FC236}">
                <a16:creationId xmlns:a16="http://schemas.microsoft.com/office/drawing/2014/main" id="{AC5E7C3A-EAEB-4C9C-9F83-4851D7180CD9}"/>
              </a:ext>
            </a:extLst>
          </p:cNvPr>
          <p:cNvSpPr/>
          <p:nvPr/>
        </p:nvSpPr>
        <p:spPr>
          <a:xfrm>
            <a:off x="3337886" y="2298502"/>
            <a:ext cx="246822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Function:</a:t>
            </a:r>
          </a:p>
        </p:txBody>
      </p:sp>
      <p:sp>
        <p:nvSpPr>
          <p:cNvPr id="35" name="Rounded Rectangle 94">
            <a:extLst>
              <a:ext uri="{FF2B5EF4-FFF2-40B4-BE49-F238E27FC236}">
                <a16:creationId xmlns:a16="http://schemas.microsoft.com/office/drawing/2014/main" id="{30FFBBAF-FD77-4A24-9E78-E60C4CCD79B1}"/>
              </a:ext>
            </a:extLst>
          </p:cNvPr>
          <p:cNvSpPr/>
          <p:nvPr/>
        </p:nvSpPr>
        <p:spPr>
          <a:xfrm>
            <a:off x="6319105" y="1816766"/>
            <a:ext cx="2270770"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Outputs:</a:t>
            </a:r>
          </a:p>
        </p:txBody>
      </p:sp>
      <p:sp>
        <p:nvSpPr>
          <p:cNvPr id="36" name="Rounded Rectangle 32">
            <a:extLst>
              <a:ext uri="{FF2B5EF4-FFF2-40B4-BE49-F238E27FC236}">
                <a16:creationId xmlns:a16="http://schemas.microsoft.com/office/drawing/2014/main" id="{FF934266-E8A5-43C2-959D-17FFC16EF974}"/>
              </a:ext>
            </a:extLst>
          </p:cNvPr>
          <p:cNvSpPr/>
          <p:nvPr/>
        </p:nvSpPr>
        <p:spPr>
          <a:xfrm>
            <a:off x="6439061" y="2584470"/>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17.5</a:t>
            </a:r>
          </a:p>
        </p:txBody>
      </p:sp>
      <p:sp>
        <p:nvSpPr>
          <p:cNvPr id="37" name="Rounded Rectangle 32">
            <a:extLst>
              <a:ext uri="{FF2B5EF4-FFF2-40B4-BE49-F238E27FC236}">
                <a16:creationId xmlns:a16="http://schemas.microsoft.com/office/drawing/2014/main" id="{D77D53DC-A5D6-441A-A85A-654D5716FBCB}"/>
              </a:ext>
            </a:extLst>
          </p:cNvPr>
          <p:cNvSpPr/>
          <p:nvPr/>
        </p:nvSpPr>
        <p:spPr>
          <a:xfrm>
            <a:off x="6439061" y="3343096"/>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49</a:t>
            </a:r>
          </a:p>
        </p:txBody>
      </p:sp>
      <p:sp>
        <p:nvSpPr>
          <p:cNvPr id="38" name="Rounded Rectangle 94">
            <a:extLst>
              <a:ext uri="{FF2B5EF4-FFF2-40B4-BE49-F238E27FC236}">
                <a16:creationId xmlns:a16="http://schemas.microsoft.com/office/drawing/2014/main" id="{EF1DB7CB-F07D-4240-B072-D1E416F6575C}"/>
              </a:ext>
            </a:extLst>
          </p:cNvPr>
          <p:cNvSpPr/>
          <p:nvPr/>
        </p:nvSpPr>
        <p:spPr>
          <a:xfrm>
            <a:off x="511016" y="1816766"/>
            <a:ext cx="2270770"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Inputs:</a:t>
            </a:r>
          </a:p>
        </p:txBody>
      </p:sp>
      <p:sp>
        <p:nvSpPr>
          <p:cNvPr id="39" name="Rounded Rectangle 32">
            <a:extLst>
              <a:ext uri="{FF2B5EF4-FFF2-40B4-BE49-F238E27FC236}">
                <a16:creationId xmlns:a16="http://schemas.microsoft.com/office/drawing/2014/main" id="{37705FE7-0988-4B82-93F9-4DCB7462DA8E}"/>
              </a:ext>
            </a:extLst>
          </p:cNvPr>
          <p:cNvSpPr/>
          <p:nvPr/>
        </p:nvSpPr>
        <p:spPr>
          <a:xfrm>
            <a:off x="630972" y="2584470"/>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2.5</a:t>
            </a:r>
          </a:p>
        </p:txBody>
      </p:sp>
      <p:sp>
        <p:nvSpPr>
          <p:cNvPr id="40" name="Rounded Rectangle 32">
            <a:extLst>
              <a:ext uri="{FF2B5EF4-FFF2-40B4-BE49-F238E27FC236}">
                <a16:creationId xmlns:a16="http://schemas.microsoft.com/office/drawing/2014/main" id="{DEE13FB6-39C0-4537-BF43-63576292D667}"/>
              </a:ext>
            </a:extLst>
          </p:cNvPr>
          <p:cNvSpPr/>
          <p:nvPr/>
        </p:nvSpPr>
        <p:spPr>
          <a:xfrm>
            <a:off x="630972" y="3343096"/>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7</a:t>
            </a:r>
          </a:p>
        </p:txBody>
      </p:sp>
      <p:graphicFrame>
        <p:nvGraphicFramePr>
          <p:cNvPr id="41" name="Table 40">
            <a:extLst>
              <a:ext uri="{FF2B5EF4-FFF2-40B4-BE49-F238E27FC236}">
                <a16:creationId xmlns:a16="http://schemas.microsoft.com/office/drawing/2014/main" id="{F8DB91F2-1F00-433F-9BB1-2ED5656DAE52}"/>
              </a:ext>
            </a:extLst>
          </p:cNvPr>
          <p:cNvGraphicFramePr>
            <a:graphicFrameLocks noGrp="1"/>
          </p:cNvGraphicFramePr>
          <p:nvPr/>
        </p:nvGraphicFramePr>
        <p:xfrm>
          <a:off x="1313940" y="4918387"/>
          <a:ext cx="6516120" cy="614351"/>
        </p:xfrm>
        <a:graphic>
          <a:graphicData uri="http://schemas.openxmlformats.org/drawingml/2006/table">
            <a:tbl>
              <a:tblPr firstRow="1" bandRow="1">
                <a:tableStyleId>{5940675A-B579-460E-94D1-54222C63F5DA}</a:tableStyleId>
              </a:tblPr>
              <a:tblGrid>
                <a:gridCol w="1777124">
                  <a:extLst>
                    <a:ext uri="{9D8B030D-6E8A-4147-A177-3AD203B41FA5}">
                      <a16:colId xmlns:a16="http://schemas.microsoft.com/office/drawing/2014/main" val="1737171156"/>
                    </a:ext>
                  </a:extLst>
                </a:gridCol>
                <a:gridCol w="592374">
                  <a:extLst>
                    <a:ext uri="{9D8B030D-6E8A-4147-A177-3AD203B41FA5}">
                      <a16:colId xmlns:a16="http://schemas.microsoft.com/office/drawing/2014/main" val="4118118741"/>
                    </a:ext>
                  </a:extLst>
                </a:gridCol>
                <a:gridCol w="1777124">
                  <a:extLst>
                    <a:ext uri="{9D8B030D-6E8A-4147-A177-3AD203B41FA5}">
                      <a16:colId xmlns:a16="http://schemas.microsoft.com/office/drawing/2014/main" val="3255427170"/>
                    </a:ext>
                  </a:extLst>
                </a:gridCol>
                <a:gridCol w="592374">
                  <a:extLst>
                    <a:ext uri="{9D8B030D-6E8A-4147-A177-3AD203B41FA5}">
                      <a16:colId xmlns:a16="http://schemas.microsoft.com/office/drawing/2014/main" val="1974940021"/>
                    </a:ext>
                  </a:extLst>
                </a:gridCol>
                <a:gridCol w="1777124">
                  <a:extLst>
                    <a:ext uri="{9D8B030D-6E8A-4147-A177-3AD203B41FA5}">
                      <a16:colId xmlns:a16="http://schemas.microsoft.com/office/drawing/2014/main" val="3344076697"/>
                    </a:ext>
                  </a:extLst>
                </a:gridCol>
              </a:tblGrid>
              <a:tr h="614351">
                <a:tc>
                  <a:txBody>
                    <a:bodyPr/>
                    <a:lstStyle/>
                    <a:p>
                      <a:pPr algn="ctr"/>
                      <a:r>
                        <a:rPr lang="en-US" sz="2400" b="1" i="0" dirty="0">
                          <a:latin typeface="Century Gothic" panose="020B0502020202020204" pitchFamily="34" charset="0"/>
                        </a:rPr>
                        <a:t>+ 15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2400" b="1" i="0" dirty="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2400" b="1" dirty="0">
                          <a:latin typeface="Century Gothic" panose="020B0502020202020204" pitchFamily="34" charset="0"/>
                        </a:rPr>
                        <a:t>x 5</a:t>
                      </a:r>
                      <a:endParaRPr lang="en-US" sz="2400" b="1" i="0" dirty="0">
                        <a:latin typeface="Century Gothic" panose="020B0502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2400" b="1" i="0" dirty="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2400" b="1" i="0" dirty="0">
                          <a:solidFill>
                            <a:schemeClr val="tx1"/>
                          </a:solidFill>
                          <a:latin typeface="Century Gothic" panose="020B0502020202020204" pitchFamily="34" charset="0"/>
                        </a:rPr>
                        <a:t>x 7</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25678824"/>
                  </a:ext>
                </a:extLst>
              </a:tr>
            </a:tbl>
          </a:graphicData>
        </a:graphic>
      </p:graphicFrame>
    </p:spTree>
    <p:extLst>
      <p:ext uri="{BB962C8B-B14F-4D97-AF65-F5344CB8AC3E}">
        <p14:creationId xmlns:p14="http://schemas.microsoft.com/office/powerpoint/2010/main" val="23084440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9426B6B-94AA-4D9B-BC63-8F0BC9ED5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16" name="Group 15">
            <a:extLst>
              <a:ext uri="{FF2B5EF4-FFF2-40B4-BE49-F238E27FC236}">
                <a16:creationId xmlns:a16="http://schemas.microsoft.com/office/drawing/2014/main" id="{6E7C30A6-834C-44C2-A0C1-33607D2A6CC6}"/>
              </a:ext>
            </a:extLst>
          </p:cNvPr>
          <p:cNvGrpSpPr/>
          <p:nvPr/>
        </p:nvGrpSpPr>
        <p:grpSpPr>
          <a:xfrm>
            <a:off x="59531" y="6454317"/>
            <a:ext cx="1238534" cy="403683"/>
            <a:chOff x="68077" y="6454317"/>
            <a:chExt cx="1238534" cy="403683"/>
          </a:xfrm>
        </p:grpSpPr>
        <p:sp>
          <p:nvSpPr>
            <p:cNvPr id="17" name="TextBox 16">
              <a:extLst>
                <a:ext uri="{FF2B5EF4-FFF2-40B4-BE49-F238E27FC236}">
                  <a16:creationId xmlns:a16="http://schemas.microsoft.com/office/drawing/2014/main" id="{CD85E06E-740D-4E4D-BA5F-16C4249061C4}"/>
                </a:ext>
              </a:extLst>
            </p:cNvPr>
            <p:cNvSpPr txBox="1"/>
            <p:nvPr/>
          </p:nvSpPr>
          <p:spPr>
            <a:xfrm>
              <a:off x="68077" y="6688723"/>
              <a:ext cx="1238534" cy="169277"/>
            </a:xfrm>
            <a:prstGeom prst="rect">
              <a:avLst/>
            </a:prstGeom>
            <a:noFill/>
          </p:spPr>
          <p:txBody>
            <a:bodyPr wrap="square" rtlCol="0">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GB" sz="500" dirty="0">
                  <a:latin typeface="Arial" panose="020B0604020202020204" pitchFamily="34" charset="0"/>
                  <a:cs typeface="Arial" panose="020B0604020202020204" pitchFamily="34" charset="0"/>
                </a:rPr>
                <a:t>© </a:t>
              </a:r>
              <a:r>
                <a:rPr lang="en-GB" sz="500" b="1" dirty="0">
                  <a:latin typeface="Century Gothic" panose="020B0502020202020204" pitchFamily="34" charset="0"/>
                  <a:cs typeface="Arial" panose="020B0604020202020204" pitchFamily="34" charset="0"/>
                </a:rPr>
                <a:t>Classroom Secrets Limited 2019</a:t>
              </a:r>
            </a:p>
          </p:txBody>
        </p:sp>
        <p:pic>
          <p:nvPicPr>
            <p:cNvPr id="20" name="Picture 19" descr="A close up of a sign&#10;&#10;Description generated with high confidence">
              <a:extLst>
                <a:ext uri="{FF2B5EF4-FFF2-40B4-BE49-F238E27FC236}">
                  <a16:creationId xmlns:a16="http://schemas.microsoft.com/office/drawing/2014/main" id="{15EEE9E4-37AB-4587-91A3-5EABA48448E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0332" y="6454317"/>
              <a:ext cx="1174025" cy="278902"/>
            </a:xfrm>
            <a:prstGeom prst="rect">
              <a:avLst/>
            </a:prstGeom>
          </p:spPr>
        </p:pic>
      </p:grpSp>
      <p:pic>
        <p:nvPicPr>
          <p:cNvPr id="21" name="Picture 20">
            <a:extLst>
              <a:ext uri="{FF2B5EF4-FFF2-40B4-BE49-F238E27FC236}">
                <a16:creationId xmlns:a16="http://schemas.microsoft.com/office/drawing/2014/main" id="{311DC816-E801-40C9-AB17-70EDBE0448AE}"/>
              </a:ext>
            </a:extLst>
          </p:cNvPr>
          <p:cNvPicPr>
            <a:picLocks noChangeAspect="1"/>
          </p:cNvPicPr>
          <p:nvPr/>
        </p:nvPicPr>
        <p:blipFill>
          <a:blip r:embed="rId4"/>
          <a:stretch>
            <a:fillRect/>
          </a:stretch>
        </p:blipFill>
        <p:spPr>
          <a:xfrm>
            <a:off x="115438" y="143658"/>
            <a:ext cx="8913124" cy="6322100"/>
          </a:xfrm>
          <a:prstGeom prst="rect">
            <a:avLst/>
          </a:prstGeom>
        </p:spPr>
      </p:pic>
      <p:sp>
        <p:nvSpPr>
          <p:cNvPr id="25" name="Rectangle 24">
            <a:extLst>
              <a:ext uri="{FF2B5EF4-FFF2-40B4-BE49-F238E27FC236}">
                <a16:creationId xmlns:a16="http://schemas.microsoft.com/office/drawing/2014/main" id="{4F9ADBDB-3F55-4D9A-81D4-05B8E1001C41}"/>
              </a:ext>
            </a:extLst>
          </p:cNvPr>
          <p:cNvSpPr/>
          <p:nvPr/>
        </p:nvSpPr>
        <p:spPr>
          <a:xfrm>
            <a:off x="275304" y="272387"/>
            <a:ext cx="8593393" cy="6057245"/>
          </a:xfrm>
          <a:prstGeom prst="rect">
            <a:avLst/>
          </a:prstGeom>
          <a:no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u="sng" dirty="0">
                <a:solidFill>
                  <a:schemeClr val="bg2">
                    <a:lumMod val="50000"/>
                  </a:schemeClr>
                </a:solidFill>
                <a:latin typeface="Century Gothic" panose="020B0502020202020204" pitchFamily="34" charset="0"/>
              </a:rPr>
              <a:t>Varied Fluency 2</a:t>
            </a:r>
          </a:p>
          <a:p>
            <a:pPr lvl="0" algn="ctr"/>
            <a:endParaRPr lang="en-GB" sz="2000" b="1" dirty="0">
              <a:solidFill>
                <a:schemeClr val="tx1"/>
              </a:solidFill>
              <a:latin typeface="Century Gothic" panose="020B0502020202020204" pitchFamily="34" charset="0"/>
            </a:endParaRPr>
          </a:p>
          <a:p>
            <a:pPr algn="ctr"/>
            <a:r>
              <a:rPr lang="en-GB" sz="2000" b="1" dirty="0">
                <a:solidFill>
                  <a:schemeClr val="tx1"/>
                </a:solidFill>
                <a:latin typeface="Century Gothic" panose="020B0502020202020204" pitchFamily="34" charset="0"/>
              </a:rPr>
              <a:t>Circle the function being used in the function machine below.</a:t>
            </a:r>
          </a:p>
          <a:p>
            <a:pPr lvl="0" algn="ctr"/>
            <a:endParaRPr lang="en-GB" sz="2000" b="1" dirty="0">
              <a:solidFill>
                <a:schemeClr val="tx1"/>
              </a:solidFill>
              <a:latin typeface="Century Gothic" panose="020B0502020202020204" pitchFamily="34" charset="0"/>
            </a:endParaRPr>
          </a:p>
          <a:p>
            <a:pPr lvl="0" algn="ctr"/>
            <a:endParaRPr lang="en-GB" sz="2000" b="1" dirty="0">
              <a:solidFill>
                <a:schemeClr val="tx1"/>
              </a:solidFill>
              <a:latin typeface="Century Gothic" panose="020B0502020202020204" pitchFamily="34" charset="0"/>
            </a:endParaRPr>
          </a:p>
        </p:txBody>
      </p:sp>
      <p:sp>
        <p:nvSpPr>
          <p:cNvPr id="28" name="Rounded Rectangle 94">
            <a:extLst>
              <a:ext uri="{FF2B5EF4-FFF2-40B4-BE49-F238E27FC236}">
                <a16:creationId xmlns:a16="http://schemas.microsoft.com/office/drawing/2014/main" id="{AC5E7C3A-EAEB-4C9C-9F83-4851D7180CD9}"/>
              </a:ext>
            </a:extLst>
          </p:cNvPr>
          <p:cNvSpPr/>
          <p:nvPr/>
        </p:nvSpPr>
        <p:spPr>
          <a:xfrm>
            <a:off x="3337886" y="2298502"/>
            <a:ext cx="246822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Function:</a:t>
            </a:r>
          </a:p>
        </p:txBody>
      </p:sp>
      <p:sp>
        <p:nvSpPr>
          <p:cNvPr id="35" name="Rounded Rectangle 94">
            <a:extLst>
              <a:ext uri="{FF2B5EF4-FFF2-40B4-BE49-F238E27FC236}">
                <a16:creationId xmlns:a16="http://schemas.microsoft.com/office/drawing/2014/main" id="{30FFBBAF-FD77-4A24-9E78-E60C4CCD79B1}"/>
              </a:ext>
            </a:extLst>
          </p:cNvPr>
          <p:cNvSpPr/>
          <p:nvPr/>
        </p:nvSpPr>
        <p:spPr>
          <a:xfrm>
            <a:off x="6319105" y="1816766"/>
            <a:ext cx="2270770"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Outputs:</a:t>
            </a:r>
          </a:p>
        </p:txBody>
      </p:sp>
      <p:sp>
        <p:nvSpPr>
          <p:cNvPr id="36" name="Rounded Rectangle 32">
            <a:extLst>
              <a:ext uri="{FF2B5EF4-FFF2-40B4-BE49-F238E27FC236}">
                <a16:creationId xmlns:a16="http://schemas.microsoft.com/office/drawing/2014/main" id="{FF934266-E8A5-43C2-959D-17FFC16EF974}"/>
              </a:ext>
            </a:extLst>
          </p:cNvPr>
          <p:cNvSpPr/>
          <p:nvPr/>
        </p:nvSpPr>
        <p:spPr>
          <a:xfrm>
            <a:off x="6439061" y="2584470"/>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17.5</a:t>
            </a:r>
          </a:p>
        </p:txBody>
      </p:sp>
      <p:sp>
        <p:nvSpPr>
          <p:cNvPr id="37" name="Rounded Rectangle 32">
            <a:extLst>
              <a:ext uri="{FF2B5EF4-FFF2-40B4-BE49-F238E27FC236}">
                <a16:creationId xmlns:a16="http://schemas.microsoft.com/office/drawing/2014/main" id="{D77D53DC-A5D6-441A-A85A-654D5716FBCB}"/>
              </a:ext>
            </a:extLst>
          </p:cNvPr>
          <p:cNvSpPr/>
          <p:nvPr/>
        </p:nvSpPr>
        <p:spPr>
          <a:xfrm>
            <a:off x="6439061" y="3343096"/>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49</a:t>
            </a:r>
          </a:p>
        </p:txBody>
      </p:sp>
      <p:sp>
        <p:nvSpPr>
          <p:cNvPr id="38" name="Rounded Rectangle 94">
            <a:extLst>
              <a:ext uri="{FF2B5EF4-FFF2-40B4-BE49-F238E27FC236}">
                <a16:creationId xmlns:a16="http://schemas.microsoft.com/office/drawing/2014/main" id="{EF1DB7CB-F07D-4240-B072-D1E416F6575C}"/>
              </a:ext>
            </a:extLst>
          </p:cNvPr>
          <p:cNvSpPr/>
          <p:nvPr/>
        </p:nvSpPr>
        <p:spPr>
          <a:xfrm>
            <a:off x="511016" y="1816766"/>
            <a:ext cx="2270770"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Inputs:</a:t>
            </a:r>
          </a:p>
        </p:txBody>
      </p:sp>
      <p:sp>
        <p:nvSpPr>
          <p:cNvPr id="39" name="Rounded Rectangle 32">
            <a:extLst>
              <a:ext uri="{FF2B5EF4-FFF2-40B4-BE49-F238E27FC236}">
                <a16:creationId xmlns:a16="http://schemas.microsoft.com/office/drawing/2014/main" id="{37705FE7-0988-4B82-93F9-4DCB7462DA8E}"/>
              </a:ext>
            </a:extLst>
          </p:cNvPr>
          <p:cNvSpPr/>
          <p:nvPr/>
        </p:nvSpPr>
        <p:spPr>
          <a:xfrm>
            <a:off x="630972" y="2584470"/>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2.5</a:t>
            </a:r>
          </a:p>
        </p:txBody>
      </p:sp>
      <p:sp>
        <p:nvSpPr>
          <p:cNvPr id="40" name="Rounded Rectangle 32">
            <a:extLst>
              <a:ext uri="{FF2B5EF4-FFF2-40B4-BE49-F238E27FC236}">
                <a16:creationId xmlns:a16="http://schemas.microsoft.com/office/drawing/2014/main" id="{DEE13FB6-39C0-4537-BF43-63576292D667}"/>
              </a:ext>
            </a:extLst>
          </p:cNvPr>
          <p:cNvSpPr/>
          <p:nvPr/>
        </p:nvSpPr>
        <p:spPr>
          <a:xfrm>
            <a:off x="630972" y="3343096"/>
            <a:ext cx="2030858" cy="611668"/>
          </a:xfrm>
          <a:prstGeom prst="roundRect">
            <a:avLst/>
          </a:prstGeom>
          <a:ln w="1905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latin typeface="Century Gothic" panose="020B0502020202020204" pitchFamily="34" charset="0"/>
              </a:rPr>
              <a:t>7</a:t>
            </a:r>
          </a:p>
        </p:txBody>
      </p:sp>
      <p:graphicFrame>
        <p:nvGraphicFramePr>
          <p:cNvPr id="18" name="Table 17">
            <a:extLst>
              <a:ext uri="{FF2B5EF4-FFF2-40B4-BE49-F238E27FC236}">
                <a16:creationId xmlns:a16="http://schemas.microsoft.com/office/drawing/2014/main" id="{C352E472-E3F7-47C5-AAFE-83F59D65A57B}"/>
              </a:ext>
            </a:extLst>
          </p:cNvPr>
          <p:cNvGraphicFramePr>
            <a:graphicFrameLocks noGrp="1"/>
          </p:cNvGraphicFramePr>
          <p:nvPr>
            <p:extLst>
              <p:ext uri="{D42A27DB-BD31-4B8C-83A1-F6EECF244321}">
                <p14:modId xmlns:p14="http://schemas.microsoft.com/office/powerpoint/2010/main" val="2852600333"/>
              </p:ext>
            </p:extLst>
          </p:nvPr>
        </p:nvGraphicFramePr>
        <p:xfrm>
          <a:off x="1313940" y="4918387"/>
          <a:ext cx="6516120" cy="614351"/>
        </p:xfrm>
        <a:graphic>
          <a:graphicData uri="http://schemas.openxmlformats.org/drawingml/2006/table">
            <a:tbl>
              <a:tblPr firstRow="1" bandRow="1">
                <a:tableStyleId>{5940675A-B579-460E-94D1-54222C63F5DA}</a:tableStyleId>
              </a:tblPr>
              <a:tblGrid>
                <a:gridCol w="1777124">
                  <a:extLst>
                    <a:ext uri="{9D8B030D-6E8A-4147-A177-3AD203B41FA5}">
                      <a16:colId xmlns:a16="http://schemas.microsoft.com/office/drawing/2014/main" val="1737171156"/>
                    </a:ext>
                  </a:extLst>
                </a:gridCol>
                <a:gridCol w="592374">
                  <a:extLst>
                    <a:ext uri="{9D8B030D-6E8A-4147-A177-3AD203B41FA5}">
                      <a16:colId xmlns:a16="http://schemas.microsoft.com/office/drawing/2014/main" val="4118118741"/>
                    </a:ext>
                  </a:extLst>
                </a:gridCol>
                <a:gridCol w="1777124">
                  <a:extLst>
                    <a:ext uri="{9D8B030D-6E8A-4147-A177-3AD203B41FA5}">
                      <a16:colId xmlns:a16="http://schemas.microsoft.com/office/drawing/2014/main" val="3255427170"/>
                    </a:ext>
                  </a:extLst>
                </a:gridCol>
                <a:gridCol w="592374">
                  <a:extLst>
                    <a:ext uri="{9D8B030D-6E8A-4147-A177-3AD203B41FA5}">
                      <a16:colId xmlns:a16="http://schemas.microsoft.com/office/drawing/2014/main" val="1974940021"/>
                    </a:ext>
                  </a:extLst>
                </a:gridCol>
                <a:gridCol w="1777124">
                  <a:extLst>
                    <a:ext uri="{9D8B030D-6E8A-4147-A177-3AD203B41FA5}">
                      <a16:colId xmlns:a16="http://schemas.microsoft.com/office/drawing/2014/main" val="3344076697"/>
                    </a:ext>
                  </a:extLst>
                </a:gridCol>
              </a:tblGrid>
              <a:tr h="614351">
                <a:tc>
                  <a:txBody>
                    <a:bodyPr/>
                    <a:lstStyle/>
                    <a:p>
                      <a:pPr algn="ctr"/>
                      <a:r>
                        <a:rPr lang="en-US" sz="2400" b="1" i="0" dirty="0">
                          <a:solidFill>
                            <a:schemeClr val="bg1">
                              <a:lumMod val="50000"/>
                            </a:schemeClr>
                          </a:solidFill>
                          <a:latin typeface="Century Gothic" panose="020B0502020202020204" pitchFamily="34" charset="0"/>
                        </a:rPr>
                        <a:t>+ 15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2400" b="1" i="0" dirty="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2400" b="1" dirty="0">
                          <a:solidFill>
                            <a:schemeClr val="bg1">
                              <a:lumMod val="50000"/>
                            </a:schemeClr>
                          </a:solidFill>
                          <a:latin typeface="Century Gothic" panose="020B0502020202020204" pitchFamily="34" charset="0"/>
                        </a:rPr>
                        <a:t>x 5</a:t>
                      </a:r>
                      <a:endParaRPr lang="en-US" sz="2400" b="1" i="0" dirty="0">
                        <a:solidFill>
                          <a:schemeClr val="bg1">
                            <a:lumMod val="50000"/>
                          </a:schemeClr>
                        </a:solidFill>
                        <a:latin typeface="Century Gothic" panose="020B0502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2400" b="1" i="0" dirty="0">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2400" b="1" i="0" dirty="0">
                          <a:solidFill>
                            <a:srgbClr val="FF0000"/>
                          </a:solidFill>
                          <a:latin typeface="Century Gothic" panose="020B0502020202020204" pitchFamily="34" charset="0"/>
                        </a:rPr>
                        <a:t>x 7</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25678824"/>
                  </a:ext>
                </a:extLst>
              </a:tr>
            </a:tbl>
          </a:graphicData>
        </a:graphic>
      </p:graphicFrame>
      <p:sp>
        <p:nvSpPr>
          <p:cNvPr id="19" name="Rounded Rectangle 94">
            <a:extLst>
              <a:ext uri="{FF2B5EF4-FFF2-40B4-BE49-F238E27FC236}">
                <a16:creationId xmlns:a16="http://schemas.microsoft.com/office/drawing/2014/main" id="{1E105357-98A3-440F-8D23-73DDD0CF835A}"/>
              </a:ext>
            </a:extLst>
          </p:cNvPr>
          <p:cNvSpPr/>
          <p:nvPr/>
        </p:nvSpPr>
        <p:spPr>
          <a:xfrm>
            <a:off x="3782167" y="2977187"/>
            <a:ext cx="1579666" cy="1276742"/>
          </a:xfrm>
          <a:prstGeom prst="roundRect">
            <a:avLst/>
          </a:prstGeom>
          <a:ln w="190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FF0000"/>
                </a:solidFill>
                <a:latin typeface="Century Gothic" panose="020B0502020202020204" pitchFamily="34" charset="0"/>
              </a:rPr>
              <a:t>x 7</a:t>
            </a:r>
          </a:p>
        </p:txBody>
      </p:sp>
      <p:sp>
        <p:nvSpPr>
          <p:cNvPr id="22" name="Oval 21">
            <a:extLst>
              <a:ext uri="{FF2B5EF4-FFF2-40B4-BE49-F238E27FC236}">
                <a16:creationId xmlns:a16="http://schemas.microsoft.com/office/drawing/2014/main" id="{DF40D338-2D60-4E81-94ED-4CAC43853425}"/>
              </a:ext>
            </a:extLst>
          </p:cNvPr>
          <p:cNvSpPr/>
          <p:nvPr/>
        </p:nvSpPr>
        <p:spPr>
          <a:xfrm>
            <a:off x="6319105" y="4807236"/>
            <a:ext cx="1219199" cy="83665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26410090"/>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0563C1"/>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E2B28500E97074E9232E002F87A0DA8" ma:contentTypeVersion="9" ma:contentTypeDescription="Create a new document." ma:contentTypeScope="" ma:versionID="066ddb0580c6cb957c158bf950613a88">
  <xsd:schema xmlns:xsd="http://www.w3.org/2001/XMLSchema" xmlns:xs="http://www.w3.org/2001/XMLSchema" xmlns:p="http://schemas.microsoft.com/office/2006/metadata/properties" xmlns:ns2="86144f90-c7b6-48d0-aae5-f5e9e48cc3df" xmlns:ns3="5c7a0828-c5e4-45f8-a074-18a8fdc88ec6" targetNamespace="http://schemas.microsoft.com/office/2006/metadata/properties" ma:root="true" ma:fieldsID="b6edf0ecd0c2312d28fd762618f18263" ns2:_="" ns3:_="">
    <xsd:import namespace="86144f90-c7b6-48d0-aae5-f5e9e48cc3df"/>
    <xsd:import namespace="5c7a0828-c5e4-45f8-a074-18a8fdc88ec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EventHashCode" minOccurs="0"/>
                <xsd:element ref="ns3:MediaServiceGenerationTim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144f90-c7b6-48d0-aae5-f5e9e48cc3d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c7a0828-c5e4-45f8-a074-18a8fdc88ec6"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A7C3A54-F9D1-44D9-9AC8-8F42CEC023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6144f90-c7b6-48d0-aae5-f5e9e48cc3df"/>
    <ds:schemaRef ds:uri="5c7a0828-c5e4-45f8-a074-18a8fdc88ec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BE7001C-4FE1-4FF1-8D32-419BDEA7C0F6}">
  <ds:schemaRefs>
    <ds:schemaRef ds:uri="http://schemas.microsoft.com/sharepoint/v3/contenttype/forms"/>
  </ds:schemaRefs>
</ds:datastoreItem>
</file>

<file path=customXml/itemProps3.xml><?xml version="1.0" encoding="utf-8"?>
<ds:datastoreItem xmlns:ds="http://schemas.openxmlformats.org/officeDocument/2006/customXml" ds:itemID="{0EF8F11D-A449-4684-B8E0-461263A2E192}">
  <ds:schemaRefs>
    <ds:schemaRef ds:uri="http://purl.org/dc/terms/"/>
    <ds:schemaRef ds:uri="http://www.w3.org/XML/1998/namespace"/>
    <ds:schemaRef ds:uri="http://schemas.microsoft.com/office/2006/documentManagement/types"/>
    <ds:schemaRef ds:uri="86144f90-c7b6-48d0-aae5-f5e9e48cc3df"/>
    <ds:schemaRef ds:uri="http://purl.org/dc/elements/1.1/"/>
    <ds:schemaRef ds:uri="http://schemas.microsoft.com/sharepoint/v3"/>
    <ds:schemaRef ds:uri="http://schemas.microsoft.com/office/infopath/2007/PartnerControls"/>
    <ds:schemaRef ds:uri="http://schemas.openxmlformats.org/package/2006/metadata/core-properties"/>
    <ds:schemaRef ds:uri="0f0ae0ff-29c4-4766-b250-c1a9bee8d430"/>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1685</TotalTime>
  <Words>1138</Words>
  <Application>Microsoft Office PowerPoint</Application>
  <PresentationFormat>On-screen Show (4:3)</PresentationFormat>
  <Paragraphs>436</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Calibri Light</vt:lpstr>
      <vt:lpstr>Century Gothic</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Now try the Varied Fluency Challenges!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Now try the Reasoning and Problem Solving Challenges!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Ashleigh Sobol</dc:creator>
  <cp:lastModifiedBy>Rea Hamilton</cp:lastModifiedBy>
  <cp:revision>65</cp:revision>
  <dcterms:created xsi:type="dcterms:W3CDTF">2018-03-17T10:08:43Z</dcterms:created>
  <dcterms:modified xsi:type="dcterms:W3CDTF">2020-03-19T17:19:37Z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0x0101002E2B28500E97074E9232E002F87A0DA8</vt:lpwstr>
  </property>
  <property fmtid="{D5CDD505-2E9C-101B-9397-08002B2CF9AE}" pid="3" name="TaxKeyword">
    <vt:lpwstr/>
  </property>
</Properties>
</file>