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4301" r:id="rId1"/>
  </p:sldMasterIdLst>
  <p:notesMasterIdLst>
    <p:notesMasterId r:id="rId18"/>
  </p:notesMasterIdLst>
  <p:handoutMasterIdLst>
    <p:handoutMasterId r:id="rId19"/>
  </p:handoutMasterIdLst>
  <p:sldIdLst>
    <p:sldId id="258" r:id="rId2"/>
    <p:sldId id="277" r:id="rId3"/>
    <p:sldId id="268" r:id="rId4"/>
    <p:sldId id="279" r:id="rId5"/>
    <p:sldId id="280" r:id="rId6"/>
    <p:sldId id="281" r:id="rId7"/>
    <p:sldId id="282" r:id="rId8"/>
    <p:sldId id="283" r:id="rId9"/>
    <p:sldId id="284" r:id="rId10"/>
    <p:sldId id="285" r:id="rId11"/>
    <p:sldId id="286" r:id="rId12"/>
    <p:sldId id="287" r:id="rId13"/>
    <p:sldId id="289" r:id="rId14"/>
    <p:sldId id="288" r:id="rId15"/>
    <p:sldId id="278" r:id="rId16"/>
    <p:sldId id="290" r:id="rId17"/>
  </p:sldIdLst>
  <p:sldSz cx="17640300" cy="8820150"/>
  <p:notesSz cx="6858000" cy="9144000"/>
  <p:embeddedFontLst>
    <p:embeddedFont>
      <p:font typeface="Calibri Light" panose="020F0302020204030204" pitchFamily="34" charset="0"/>
      <p:regular r:id="rId20"/>
      <p:italic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Twinkl" panose="020B0604020202020204" pitchFamily="2" charset="0"/>
      <p:regular r:id="rId26"/>
      <p:bold r:id="rId27"/>
    </p:embeddedFont>
    <p:embeddedFont>
      <p:font typeface="Twinkl SemiBold" pitchFamily="2" charset="0"/>
      <p:bold r:id="rId28"/>
    </p:embeddedFont>
  </p:embeddedFontLst>
  <p:defaultTextStyle>
    <a:defPPr>
      <a:defRPr lang="en-US"/>
    </a:defPPr>
    <a:lvl1pPr algn="l" defTabSz="1509713" rtl="0" eaLnBrk="0" fontAlgn="base" hangingPunct="0">
      <a:spcBef>
        <a:spcPct val="0"/>
      </a:spcBef>
      <a:spcAft>
        <a:spcPct val="0"/>
      </a:spcAft>
      <a:defRPr sz="29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754063" indent="-334963" algn="l" defTabSz="1509713" rtl="0" eaLnBrk="0" fontAlgn="base" hangingPunct="0">
      <a:spcBef>
        <a:spcPct val="0"/>
      </a:spcBef>
      <a:spcAft>
        <a:spcPct val="0"/>
      </a:spcAft>
      <a:defRPr sz="29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1509713" indent="-669925" algn="l" defTabSz="1509713" rtl="0" eaLnBrk="0" fontAlgn="base" hangingPunct="0">
      <a:spcBef>
        <a:spcPct val="0"/>
      </a:spcBef>
      <a:spcAft>
        <a:spcPct val="0"/>
      </a:spcAft>
      <a:defRPr sz="29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2265363" indent="-1004888" algn="l" defTabSz="1509713" rtl="0" eaLnBrk="0" fontAlgn="base" hangingPunct="0">
      <a:spcBef>
        <a:spcPct val="0"/>
      </a:spcBef>
      <a:spcAft>
        <a:spcPct val="0"/>
      </a:spcAft>
      <a:defRPr sz="29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3021013" indent="-1341438" algn="l" defTabSz="1509713" rtl="0" eaLnBrk="0" fontAlgn="base" hangingPunct="0">
      <a:spcBef>
        <a:spcPct val="0"/>
      </a:spcBef>
      <a:spcAft>
        <a:spcPct val="0"/>
      </a:spcAft>
      <a:defRPr sz="29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sz="29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sz="29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sz="29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sz="29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675">
          <p15:clr>
            <a:srgbClr val="A4A3A4"/>
          </p15:clr>
        </p15:guide>
        <p15:guide id="2" pos="5556">
          <p15:clr>
            <a:srgbClr val="A4A3A4"/>
          </p15:clr>
        </p15:guide>
        <p15:guide id="3" pos="398">
          <p15:clr>
            <a:srgbClr val="A4A3A4"/>
          </p15:clr>
        </p15:guide>
        <p15:guide id="4" orient="horz" pos="5111">
          <p15:clr>
            <a:srgbClr val="A4A3A4"/>
          </p15:clr>
        </p15:guide>
        <p15:guide id="5" pos="10693">
          <p15:clr>
            <a:srgbClr val="A4A3A4"/>
          </p15:clr>
        </p15:guide>
        <p15:guide id="6" orient="horz" pos="309">
          <p15:clr>
            <a:srgbClr val="A4A3A4"/>
          </p15:clr>
        </p15:guide>
        <p15:guide id="7" pos="607">
          <p15:clr>
            <a:srgbClr val="A4A3A4"/>
          </p15:clr>
        </p15:guide>
        <p15:guide id="8" orient="horz" pos="514">
          <p15:clr>
            <a:srgbClr val="A4A3A4"/>
          </p15:clr>
        </p15:guide>
        <p15:guide id="9" orient="horz" pos="4918">
          <p15:clr>
            <a:srgbClr val="A4A3A4"/>
          </p15:clr>
        </p15:guide>
        <p15:guide id="10" pos="1050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F6595"/>
    <a:srgbClr val="505E94"/>
    <a:srgbClr val="4F6395"/>
    <a:srgbClr val="DE1E5A"/>
    <a:srgbClr val="18A0DB"/>
    <a:srgbClr val="BC0105"/>
    <a:srgbClr val="4DB1E3"/>
    <a:srgbClr val="80C1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109" autoAdjust="0"/>
    <p:restoredTop sz="94660"/>
  </p:normalViewPr>
  <p:slideViewPr>
    <p:cSldViewPr snapToGrid="0">
      <p:cViewPr varScale="1">
        <p:scale>
          <a:sx n="57" d="100"/>
          <a:sy n="57" d="100"/>
        </p:scale>
        <p:origin x="168" y="78"/>
      </p:cViewPr>
      <p:guideLst>
        <p:guide orient="horz" pos="2675"/>
        <p:guide pos="5556"/>
        <p:guide pos="398"/>
        <p:guide orient="horz" pos="5111"/>
        <p:guide pos="10693"/>
        <p:guide orient="horz" pos="309"/>
        <p:guide pos="607"/>
        <p:guide orient="horz" pos="514"/>
        <p:guide orient="horz" pos="4918"/>
        <p:guide pos="10505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85" d="100"/>
          <a:sy n="85" d="100"/>
        </p:scale>
        <p:origin x="249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1645298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defTabSz="1645298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35660B27-9582-4D01-9995-9817DE0C5EDC}" type="datetimeFigureOut">
              <a:rPr lang="en-GB"/>
              <a:pPr>
                <a:defRPr/>
              </a:pPr>
              <a:t>12/07/2020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1645298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defTabSz="1645298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21FF0A39-3EBD-4696-819B-A0E4B669DAE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1645298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defTabSz="1645298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5A459127-8036-46B5-AE5A-4EC5F8EB6558}" type="datetimeFigureOut">
              <a:rPr lang="en-GB"/>
              <a:pPr>
                <a:defRPr/>
              </a:pPr>
              <a:t>12/07/2020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42900" y="1143000"/>
            <a:ext cx="61722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1645298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defTabSz="1645298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AACCBBC9-BC03-43D8-A129-DBF04768EDA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1509713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754063" algn="l" defTabSz="1509713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1509713" algn="l" defTabSz="1509713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2265363" algn="l" defTabSz="1509713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3021013" algn="l" defTabSz="1509713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3778839" algn="l" defTabSz="1511535" rtl="0" eaLnBrk="1" latinLnBrk="0" hangingPunct="1">
      <a:defRPr sz="1984" kern="1200">
        <a:solidFill>
          <a:schemeClr val="tx1"/>
        </a:solidFill>
        <a:latin typeface="+mn-lt"/>
        <a:ea typeface="+mn-ea"/>
        <a:cs typeface="+mn-cs"/>
      </a:defRPr>
    </a:lvl6pPr>
    <a:lvl7pPr marL="4534606" algn="l" defTabSz="1511535" rtl="0" eaLnBrk="1" latinLnBrk="0" hangingPunct="1">
      <a:defRPr sz="1984" kern="1200">
        <a:solidFill>
          <a:schemeClr val="tx1"/>
        </a:solidFill>
        <a:latin typeface="+mn-lt"/>
        <a:ea typeface="+mn-ea"/>
        <a:cs typeface="+mn-cs"/>
      </a:defRPr>
    </a:lvl7pPr>
    <a:lvl8pPr marL="5290373" algn="l" defTabSz="1511535" rtl="0" eaLnBrk="1" latinLnBrk="0" hangingPunct="1">
      <a:defRPr sz="1984" kern="1200">
        <a:solidFill>
          <a:schemeClr val="tx1"/>
        </a:solidFill>
        <a:latin typeface="+mn-lt"/>
        <a:ea typeface="+mn-ea"/>
        <a:cs typeface="+mn-cs"/>
      </a:defRPr>
    </a:lvl8pPr>
    <a:lvl9pPr marL="6046143" algn="l" defTabSz="1511535" rtl="0" eaLnBrk="1" latinLnBrk="0" hangingPunct="1">
      <a:defRPr sz="1984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5038" y="1443483"/>
            <a:ext cx="13230225" cy="3070719"/>
          </a:xfrm>
        </p:spPr>
        <p:txBody>
          <a:bodyPr anchor="b"/>
          <a:lstStyle>
            <a:lvl1pPr algn="ctr">
              <a:defRPr sz="771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5038" y="4632621"/>
            <a:ext cx="13230225" cy="2129494"/>
          </a:xfrm>
        </p:spPr>
        <p:txBody>
          <a:bodyPr/>
          <a:lstStyle>
            <a:lvl1pPr marL="0" indent="0" algn="ctr">
              <a:buNone/>
              <a:defRPr sz="3087"/>
            </a:lvl1pPr>
            <a:lvl2pPr marL="588005" indent="0" algn="ctr">
              <a:buNone/>
              <a:defRPr sz="2572"/>
            </a:lvl2pPr>
            <a:lvl3pPr marL="1176010" indent="0" algn="ctr">
              <a:buNone/>
              <a:defRPr sz="2315"/>
            </a:lvl3pPr>
            <a:lvl4pPr marL="1764015" indent="0" algn="ctr">
              <a:buNone/>
              <a:defRPr sz="2058"/>
            </a:lvl4pPr>
            <a:lvl5pPr marL="2352020" indent="0" algn="ctr">
              <a:buNone/>
              <a:defRPr sz="2058"/>
            </a:lvl5pPr>
            <a:lvl6pPr marL="2940025" indent="0" algn="ctr">
              <a:buNone/>
              <a:defRPr sz="2058"/>
            </a:lvl6pPr>
            <a:lvl7pPr marL="3528030" indent="0" algn="ctr">
              <a:buNone/>
              <a:defRPr sz="2058"/>
            </a:lvl7pPr>
            <a:lvl8pPr marL="4116034" indent="0" algn="ctr">
              <a:buNone/>
              <a:defRPr sz="2058"/>
            </a:lvl8pPr>
            <a:lvl9pPr marL="4704039" indent="0" algn="ctr">
              <a:buNone/>
              <a:defRPr sz="2058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2AD788-3B79-411C-B592-0005D934D537}" type="datetimeFigureOut">
              <a:rPr lang="en-US"/>
              <a:pPr>
                <a:defRPr/>
              </a:pPr>
              <a:t>7/12/2020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0D6B71-70E8-405D-BCF3-CE6C5769EA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707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260286-A980-4CEF-BB5C-0AF9293DA67F}" type="datetimeFigureOut">
              <a:rPr lang="en-US"/>
              <a:pPr>
                <a:defRPr/>
              </a:pPr>
              <a:t>7/12/2020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8BBD12-0BE8-4D7B-B8D2-F8EB7AE9D1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3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2623840" y="469592"/>
            <a:ext cx="3803690" cy="747466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2771" y="469592"/>
            <a:ext cx="11190565" cy="747466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15AD83-482B-4BAD-AAB8-D78C580EE20E}" type="datetimeFigureOut">
              <a:rPr lang="en-US"/>
              <a:pPr>
                <a:defRPr/>
              </a:pPr>
              <a:t>7/12/2020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3A07BB-2029-4C78-B68A-A82947EC4F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2025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48670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98765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 bwMode="auto">
          <a:xfrm>
            <a:off x="882650" y="563563"/>
            <a:ext cx="15857538" cy="7662862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49294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736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882014" y="615912"/>
            <a:ext cx="15857894" cy="1278787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667">
                <a:latin typeface="Twinkl SemiBold" pitchFamily="2" charset="0"/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878862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04221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 bwMode="auto">
          <a:xfrm>
            <a:off x="763588" y="523875"/>
            <a:ext cx="16113125" cy="7772400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49294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575" dirty="0">
                <a:latin typeface="Twinkl" pitchFamily="50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299988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20B705-E329-4D39-9B14-E28D86E0E0EA}" type="datetimeFigureOut">
              <a:rPr lang="en-US"/>
              <a:pPr>
                <a:defRPr/>
              </a:pPr>
              <a:t>7/12/2020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4AA338-ABF7-4952-88B0-D95CBA7270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6292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3583" y="2198914"/>
            <a:ext cx="15214759" cy="3668937"/>
          </a:xfrm>
        </p:spPr>
        <p:txBody>
          <a:bodyPr anchor="b"/>
          <a:lstStyle>
            <a:lvl1pPr>
              <a:defRPr sz="771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3583" y="5902560"/>
            <a:ext cx="15214759" cy="1929407"/>
          </a:xfrm>
        </p:spPr>
        <p:txBody>
          <a:bodyPr/>
          <a:lstStyle>
            <a:lvl1pPr marL="0" indent="0">
              <a:buNone/>
              <a:defRPr sz="3087">
                <a:solidFill>
                  <a:schemeClr val="tx1">
                    <a:tint val="75000"/>
                  </a:schemeClr>
                </a:solidFill>
              </a:defRPr>
            </a:lvl1pPr>
            <a:lvl2pPr marL="588005" indent="0">
              <a:buNone/>
              <a:defRPr sz="2572">
                <a:solidFill>
                  <a:schemeClr val="tx1">
                    <a:tint val="75000"/>
                  </a:schemeClr>
                </a:solidFill>
              </a:defRPr>
            </a:lvl2pPr>
            <a:lvl3pPr marL="1176010" indent="0">
              <a:buNone/>
              <a:defRPr sz="2315">
                <a:solidFill>
                  <a:schemeClr val="tx1">
                    <a:tint val="75000"/>
                  </a:schemeClr>
                </a:solidFill>
              </a:defRPr>
            </a:lvl3pPr>
            <a:lvl4pPr marL="1764015" indent="0">
              <a:buNone/>
              <a:defRPr sz="2058">
                <a:solidFill>
                  <a:schemeClr val="tx1">
                    <a:tint val="75000"/>
                  </a:schemeClr>
                </a:solidFill>
              </a:defRPr>
            </a:lvl4pPr>
            <a:lvl5pPr marL="2352020" indent="0">
              <a:buNone/>
              <a:defRPr sz="2058">
                <a:solidFill>
                  <a:schemeClr val="tx1">
                    <a:tint val="75000"/>
                  </a:schemeClr>
                </a:solidFill>
              </a:defRPr>
            </a:lvl5pPr>
            <a:lvl6pPr marL="2940025" indent="0">
              <a:buNone/>
              <a:defRPr sz="2058">
                <a:solidFill>
                  <a:schemeClr val="tx1">
                    <a:tint val="75000"/>
                  </a:schemeClr>
                </a:solidFill>
              </a:defRPr>
            </a:lvl6pPr>
            <a:lvl7pPr marL="3528030" indent="0">
              <a:buNone/>
              <a:defRPr sz="2058">
                <a:solidFill>
                  <a:schemeClr val="tx1">
                    <a:tint val="75000"/>
                  </a:schemeClr>
                </a:solidFill>
              </a:defRPr>
            </a:lvl7pPr>
            <a:lvl8pPr marL="4116034" indent="0">
              <a:buNone/>
              <a:defRPr sz="2058">
                <a:solidFill>
                  <a:schemeClr val="tx1">
                    <a:tint val="75000"/>
                  </a:schemeClr>
                </a:solidFill>
              </a:defRPr>
            </a:lvl8pPr>
            <a:lvl9pPr marL="4704039" indent="0">
              <a:buNone/>
              <a:defRPr sz="205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CFDD8D-72A3-44D7-A8B0-7AE86D6954C6}" type="datetimeFigureOut">
              <a:rPr lang="en-US"/>
              <a:pPr>
                <a:defRPr/>
              </a:pPr>
              <a:t>7/12/2020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5273B3-D2A6-4DAF-A237-D9265B59D5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9919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12770" y="2347957"/>
            <a:ext cx="7497128" cy="55963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30402" y="2347957"/>
            <a:ext cx="7497128" cy="55963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7D3108-8740-4150-94E7-AECD40276341}" type="datetimeFigureOut">
              <a:rPr lang="en-US"/>
              <a:pPr>
                <a:defRPr/>
              </a:pPr>
              <a:t>7/12/2020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7AE8A7-835C-49CF-912C-A882CFAC96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1205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5068" y="469592"/>
            <a:ext cx="15214759" cy="170482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5069" y="2162163"/>
            <a:ext cx="7462673" cy="1059642"/>
          </a:xfrm>
        </p:spPr>
        <p:txBody>
          <a:bodyPr anchor="b"/>
          <a:lstStyle>
            <a:lvl1pPr marL="0" indent="0">
              <a:buNone/>
              <a:defRPr sz="3087" b="1"/>
            </a:lvl1pPr>
            <a:lvl2pPr marL="588005" indent="0">
              <a:buNone/>
              <a:defRPr sz="2572" b="1"/>
            </a:lvl2pPr>
            <a:lvl3pPr marL="1176010" indent="0">
              <a:buNone/>
              <a:defRPr sz="2315" b="1"/>
            </a:lvl3pPr>
            <a:lvl4pPr marL="1764015" indent="0">
              <a:buNone/>
              <a:defRPr sz="2058" b="1"/>
            </a:lvl4pPr>
            <a:lvl5pPr marL="2352020" indent="0">
              <a:buNone/>
              <a:defRPr sz="2058" b="1"/>
            </a:lvl5pPr>
            <a:lvl6pPr marL="2940025" indent="0">
              <a:buNone/>
              <a:defRPr sz="2058" b="1"/>
            </a:lvl6pPr>
            <a:lvl7pPr marL="3528030" indent="0">
              <a:buNone/>
              <a:defRPr sz="2058" b="1"/>
            </a:lvl7pPr>
            <a:lvl8pPr marL="4116034" indent="0">
              <a:buNone/>
              <a:defRPr sz="2058" b="1"/>
            </a:lvl8pPr>
            <a:lvl9pPr marL="4704039" indent="0">
              <a:buNone/>
              <a:defRPr sz="2058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15069" y="3221805"/>
            <a:ext cx="7462673" cy="47387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930402" y="2162163"/>
            <a:ext cx="7499425" cy="1059642"/>
          </a:xfrm>
        </p:spPr>
        <p:txBody>
          <a:bodyPr anchor="b"/>
          <a:lstStyle>
            <a:lvl1pPr marL="0" indent="0">
              <a:buNone/>
              <a:defRPr sz="3087" b="1"/>
            </a:lvl1pPr>
            <a:lvl2pPr marL="588005" indent="0">
              <a:buNone/>
              <a:defRPr sz="2572" b="1"/>
            </a:lvl2pPr>
            <a:lvl3pPr marL="1176010" indent="0">
              <a:buNone/>
              <a:defRPr sz="2315" b="1"/>
            </a:lvl3pPr>
            <a:lvl4pPr marL="1764015" indent="0">
              <a:buNone/>
              <a:defRPr sz="2058" b="1"/>
            </a:lvl4pPr>
            <a:lvl5pPr marL="2352020" indent="0">
              <a:buNone/>
              <a:defRPr sz="2058" b="1"/>
            </a:lvl5pPr>
            <a:lvl6pPr marL="2940025" indent="0">
              <a:buNone/>
              <a:defRPr sz="2058" b="1"/>
            </a:lvl6pPr>
            <a:lvl7pPr marL="3528030" indent="0">
              <a:buNone/>
              <a:defRPr sz="2058" b="1"/>
            </a:lvl7pPr>
            <a:lvl8pPr marL="4116034" indent="0">
              <a:buNone/>
              <a:defRPr sz="2058" b="1"/>
            </a:lvl8pPr>
            <a:lvl9pPr marL="4704039" indent="0">
              <a:buNone/>
              <a:defRPr sz="2058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930402" y="3221805"/>
            <a:ext cx="7499425" cy="47387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341541-2248-4CBF-9C43-A8EA78460680}" type="datetimeFigureOut">
              <a:rPr lang="en-US"/>
              <a:pPr>
                <a:defRPr/>
              </a:pPr>
              <a:t>7/12/2020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95094F-ED3D-4C4C-A7BD-994106371F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2161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D6B9A4-D909-4BC4-A53C-6A31CD56505B}" type="datetimeFigureOut">
              <a:rPr lang="en-US"/>
              <a:pPr>
                <a:defRPr/>
              </a:pPr>
              <a:t>7/12/2020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62E145-CDC2-4CD2-BDB6-DF5AE4E1D8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8150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D03918-666E-4463-BF4B-F4A8AEFA077F}" type="datetimeFigureOut">
              <a:rPr lang="en-US"/>
              <a:pPr>
                <a:defRPr/>
              </a:pPr>
              <a:t>7/12/2020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0787AE-5C37-4074-8D9A-8C3731D6CE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5176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5069" y="588010"/>
            <a:ext cx="5689455" cy="2058035"/>
          </a:xfrm>
        </p:spPr>
        <p:txBody>
          <a:bodyPr anchor="b"/>
          <a:lstStyle>
            <a:lvl1pPr>
              <a:defRPr sz="4116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99425" y="1269939"/>
            <a:ext cx="8930402" cy="6268023"/>
          </a:xfrm>
        </p:spPr>
        <p:txBody>
          <a:bodyPr/>
          <a:lstStyle>
            <a:lvl1pPr>
              <a:defRPr sz="4116"/>
            </a:lvl1pPr>
            <a:lvl2pPr>
              <a:defRPr sz="3601"/>
            </a:lvl2pPr>
            <a:lvl3pPr>
              <a:defRPr sz="3087"/>
            </a:lvl3pPr>
            <a:lvl4pPr>
              <a:defRPr sz="2572"/>
            </a:lvl4pPr>
            <a:lvl5pPr>
              <a:defRPr sz="2572"/>
            </a:lvl5pPr>
            <a:lvl6pPr>
              <a:defRPr sz="2572"/>
            </a:lvl6pPr>
            <a:lvl7pPr>
              <a:defRPr sz="2572"/>
            </a:lvl7pPr>
            <a:lvl8pPr>
              <a:defRPr sz="2572"/>
            </a:lvl8pPr>
            <a:lvl9pPr>
              <a:defRPr sz="257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5069" y="2646045"/>
            <a:ext cx="5689455" cy="4902126"/>
          </a:xfrm>
        </p:spPr>
        <p:txBody>
          <a:bodyPr/>
          <a:lstStyle>
            <a:lvl1pPr marL="0" indent="0">
              <a:buNone/>
              <a:defRPr sz="2058"/>
            </a:lvl1pPr>
            <a:lvl2pPr marL="588005" indent="0">
              <a:buNone/>
              <a:defRPr sz="1801"/>
            </a:lvl2pPr>
            <a:lvl3pPr marL="1176010" indent="0">
              <a:buNone/>
              <a:defRPr sz="1543"/>
            </a:lvl3pPr>
            <a:lvl4pPr marL="1764015" indent="0">
              <a:buNone/>
              <a:defRPr sz="1286"/>
            </a:lvl4pPr>
            <a:lvl5pPr marL="2352020" indent="0">
              <a:buNone/>
              <a:defRPr sz="1286"/>
            </a:lvl5pPr>
            <a:lvl6pPr marL="2940025" indent="0">
              <a:buNone/>
              <a:defRPr sz="1286"/>
            </a:lvl6pPr>
            <a:lvl7pPr marL="3528030" indent="0">
              <a:buNone/>
              <a:defRPr sz="1286"/>
            </a:lvl7pPr>
            <a:lvl8pPr marL="4116034" indent="0">
              <a:buNone/>
              <a:defRPr sz="1286"/>
            </a:lvl8pPr>
            <a:lvl9pPr marL="4704039" indent="0">
              <a:buNone/>
              <a:defRPr sz="128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F9B21C-4489-4B63-88D9-73466D5818C9}" type="datetimeFigureOut">
              <a:rPr lang="en-US"/>
              <a:pPr>
                <a:defRPr/>
              </a:pPr>
              <a:t>7/12/2020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554A0C-EF90-40CD-94ED-FEA0E0AFF9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440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5069" y="588010"/>
            <a:ext cx="5689455" cy="2058035"/>
          </a:xfrm>
        </p:spPr>
        <p:txBody>
          <a:bodyPr anchor="b"/>
          <a:lstStyle>
            <a:lvl1pPr>
              <a:defRPr sz="4116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99425" y="1269939"/>
            <a:ext cx="8930402" cy="6268023"/>
          </a:xfrm>
        </p:spPr>
        <p:txBody>
          <a:bodyPr rtlCol="0">
            <a:normAutofit/>
          </a:bodyPr>
          <a:lstStyle>
            <a:lvl1pPr marL="0" indent="0">
              <a:buNone/>
              <a:defRPr sz="4116"/>
            </a:lvl1pPr>
            <a:lvl2pPr marL="588005" indent="0">
              <a:buNone/>
              <a:defRPr sz="3601"/>
            </a:lvl2pPr>
            <a:lvl3pPr marL="1176010" indent="0">
              <a:buNone/>
              <a:defRPr sz="3087"/>
            </a:lvl3pPr>
            <a:lvl4pPr marL="1764015" indent="0">
              <a:buNone/>
              <a:defRPr sz="2572"/>
            </a:lvl4pPr>
            <a:lvl5pPr marL="2352020" indent="0">
              <a:buNone/>
              <a:defRPr sz="2572"/>
            </a:lvl5pPr>
            <a:lvl6pPr marL="2940025" indent="0">
              <a:buNone/>
              <a:defRPr sz="2572"/>
            </a:lvl6pPr>
            <a:lvl7pPr marL="3528030" indent="0">
              <a:buNone/>
              <a:defRPr sz="2572"/>
            </a:lvl7pPr>
            <a:lvl8pPr marL="4116034" indent="0">
              <a:buNone/>
              <a:defRPr sz="2572"/>
            </a:lvl8pPr>
            <a:lvl9pPr marL="4704039" indent="0">
              <a:buNone/>
              <a:defRPr sz="2572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5069" y="2646045"/>
            <a:ext cx="5689455" cy="4902126"/>
          </a:xfrm>
        </p:spPr>
        <p:txBody>
          <a:bodyPr/>
          <a:lstStyle>
            <a:lvl1pPr marL="0" indent="0">
              <a:buNone/>
              <a:defRPr sz="2058"/>
            </a:lvl1pPr>
            <a:lvl2pPr marL="588005" indent="0">
              <a:buNone/>
              <a:defRPr sz="1801"/>
            </a:lvl2pPr>
            <a:lvl3pPr marL="1176010" indent="0">
              <a:buNone/>
              <a:defRPr sz="1543"/>
            </a:lvl3pPr>
            <a:lvl4pPr marL="1764015" indent="0">
              <a:buNone/>
              <a:defRPr sz="1286"/>
            </a:lvl4pPr>
            <a:lvl5pPr marL="2352020" indent="0">
              <a:buNone/>
              <a:defRPr sz="1286"/>
            </a:lvl5pPr>
            <a:lvl6pPr marL="2940025" indent="0">
              <a:buNone/>
              <a:defRPr sz="1286"/>
            </a:lvl6pPr>
            <a:lvl7pPr marL="3528030" indent="0">
              <a:buNone/>
              <a:defRPr sz="1286"/>
            </a:lvl7pPr>
            <a:lvl8pPr marL="4116034" indent="0">
              <a:buNone/>
              <a:defRPr sz="1286"/>
            </a:lvl8pPr>
            <a:lvl9pPr marL="4704039" indent="0">
              <a:buNone/>
              <a:defRPr sz="128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092BBD-272F-46F6-9156-46E29B1EBED6}" type="datetimeFigureOut">
              <a:rPr lang="en-US"/>
              <a:pPr>
                <a:defRPr/>
              </a:pPr>
              <a:t>7/12/2020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73CF03-6EE0-49F9-A7CC-49CC649A0E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9074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1212850" y="469900"/>
            <a:ext cx="15214600" cy="170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212850" y="2347913"/>
            <a:ext cx="15214600" cy="559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12850" y="8175625"/>
            <a:ext cx="3968750" cy="4683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1510940">
              <a:defRPr sz="154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84695B2-3EAF-485F-8701-766553FAFE78}" type="datetimeFigureOut">
              <a:rPr lang="en-US"/>
              <a:pPr>
                <a:defRPr/>
              </a:pPr>
              <a:t>7/12/2020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43588" y="8175625"/>
            <a:ext cx="5953125" cy="4683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1510940">
              <a:defRPr sz="154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458700" y="8175625"/>
            <a:ext cx="3968750" cy="4683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1510940">
              <a:defRPr sz="154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A9EB2C3-8128-439C-8DAD-0FB6CE1559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18" r:id="rId1"/>
    <p:sldLayoutId id="2147484519" r:id="rId2"/>
    <p:sldLayoutId id="2147484520" r:id="rId3"/>
    <p:sldLayoutId id="2147484521" r:id="rId4"/>
    <p:sldLayoutId id="2147484522" r:id="rId5"/>
    <p:sldLayoutId id="2147484523" r:id="rId6"/>
    <p:sldLayoutId id="2147484524" r:id="rId7"/>
    <p:sldLayoutId id="2147484525" r:id="rId8"/>
    <p:sldLayoutId id="2147484526" r:id="rId9"/>
    <p:sldLayoutId id="2147484527" r:id="rId10"/>
    <p:sldLayoutId id="2147484528" r:id="rId11"/>
    <p:sldLayoutId id="2147484529" r:id="rId12"/>
    <p:sldLayoutId id="2147484530" r:id="rId13"/>
    <p:sldLayoutId id="2147484531" r:id="rId14"/>
    <p:sldLayoutId id="2147484532" r:id="rId15"/>
    <p:sldLayoutId id="2147484533" r:id="rId16"/>
  </p:sldLayoutIdLst>
  <p:txStyles>
    <p:titleStyle>
      <a:lvl1pPr algn="l" defTabSz="117475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5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117475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Calibri Light" panose="020F0302020204030204" pitchFamily="34" charset="0"/>
        </a:defRPr>
      </a:lvl2pPr>
      <a:lvl3pPr algn="l" defTabSz="117475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Calibri Light" panose="020F0302020204030204" pitchFamily="34" charset="0"/>
        </a:defRPr>
      </a:lvl3pPr>
      <a:lvl4pPr algn="l" defTabSz="117475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Calibri Light" panose="020F0302020204030204" pitchFamily="34" charset="0"/>
        </a:defRPr>
      </a:lvl4pPr>
      <a:lvl5pPr algn="l" defTabSz="117475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1174750" rtl="0" fontAlgn="base">
        <a:lnSpc>
          <a:spcPct val="90000"/>
        </a:lnSpc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1174750" rtl="0" fontAlgn="base">
        <a:lnSpc>
          <a:spcPct val="90000"/>
        </a:lnSpc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1174750" rtl="0" fontAlgn="base">
        <a:lnSpc>
          <a:spcPct val="90000"/>
        </a:lnSpc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1174750" rtl="0" fontAlgn="base">
        <a:lnSpc>
          <a:spcPct val="90000"/>
        </a:lnSpc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93688" indent="-293688" algn="l" defTabSz="1174750" rtl="0" eaLnBrk="0" fontAlgn="base" hangingPunct="0">
        <a:lnSpc>
          <a:spcPct val="90000"/>
        </a:lnSpc>
        <a:spcBef>
          <a:spcPts val="1288"/>
        </a:spcBef>
        <a:spcAft>
          <a:spcPct val="0"/>
        </a:spcAft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881063" indent="-293688" algn="l" defTabSz="1174750" rtl="0" eaLnBrk="0" fontAlgn="base" hangingPunct="0">
        <a:lnSpc>
          <a:spcPct val="90000"/>
        </a:lnSpc>
        <a:spcBef>
          <a:spcPts val="638"/>
        </a:spcBef>
        <a:spcAft>
          <a:spcPct val="0"/>
        </a:spcAft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2pPr>
      <a:lvl3pPr marL="1468438" indent="-293688" algn="l" defTabSz="1174750" rtl="0" eaLnBrk="0" fontAlgn="base" hangingPunct="0">
        <a:lnSpc>
          <a:spcPct val="90000"/>
        </a:lnSpc>
        <a:spcBef>
          <a:spcPts val="638"/>
        </a:spcBef>
        <a:spcAft>
          <a:spcPct val="0"/>
        </a:spcAft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indent="-293688" algn="l" defTabSz="1174750" rtl="0" eaLnBrk="0" fontAlgn="base" hangingPunct="0">
        <a:lnSpc>
          <a:spcPct val="90000"/>
        </a:lnSpc>
        <a:spcBef>
          <a:spcPts val="638"/>
        </a:spcBef>
        <a:spcAft>
          <a:spcPct val="0"/>
        </a:spcAft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644775" indent="-293688" algn="l" defTabSz="1174750" rtl="0" eaLnBrk="0" fontAlgn="base" hangingPunct="0">
        <a:lnSpc>
          <a:spcPct val="90000"/>
        </a:lnSpc>
        <a:spcBef>
          <a:spcPts val="638"/>
        </a:spcBef>
        <a:spcAft>
          <a:spcPct val="0"/>
        </a:spcAft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3234027" indent="-294002" algn="l" defTabSz="1176010" rtl="0" eaLnBrk="1" latinLnBrk="0" hangingPunct="1">
        <a:lnSpc>
          <a:spcPct val="90000"/>
        </a:lnSpc>
        <a:spcBef>
          <a:spcPts val="643"/>
        </a:spcBef>
        <a:buFont typeface="Arial" panose="020B0604020202020204" pitchFamily="34" charset="0"/>
        <a:buChar char="•"/>
        <a:defRPr sz="2315" kern="1200">
          <a:solidFill>
            <a:schemeClr val="tx1"/>
          </a:solidFill>
          <a:latin typeface="+mn-lt"/>
          <a:ea typeface="+mn-ea"/>
          <a:cs typeface="+mn-cs"/>
        </a:defRPr>
      </a:lvl6pPr>
      <a:lvl7pPr marL="3822032" indent="-294002" algn="l" defTabSz="1176010" rtl="0" eaLnBrk="1" latinLnBrk="0" hangingPunct="1">
        <a:lnSpc>
          <a:spcPct val="90000"/>
        </a:lnSpc>
        <a:spcBef>
          <a:spcPts val="643"/>
        </a:spcBef>
        <a:buFont typeface="Arial" panose="020B0604020202020204" pitchFamily="34" charset="0"/>
        <a:buChar char="•"/>
        <a:defRPr sz="2315" kern="1200">
          <a:solidFill>
            <a:schemeClr val="tx1"/>
          </a:solidFill>
          <a:latin typeface="+mn-lt"/>
          <a:ea typeface="+mn-ea"/>
          <a:cs typeface="+mn-cs"/>
        </a:defRPr>
      </a:lvl7pPr>
      <a:lvl8pPr marL="4410037" indent="-294002" algn="l" defTabSz="1176010" rtl="0" eaLnBrk="1" latinLnBrk="0" hangingPunct="1">
        <a:lnSpc>
          <a:spcPct val="90000"/>
        </a:lnSpc>
        <a:spcBef>
          <a:spcPts val="643"/>
        </a:spcBef>
        <a:buFont typeface="Arial" panose="020B0604020202020204" pitchFamily="34" charset="0"/>
        <a:buChar char="•"/>
        <a:defRPr sz="2315" kern="1200">
          <a:solidFill>
            <a:schemeClr val="tx1"/>
          </a:solidFill>
          <a:latin typeface="+mn-lt"/>
          <a:ea typeface="+mn-ea"/>
          <a:cs typeface="+mn-cs"/>
        </a:defRPr>
      </a:lvl8pPr>
      <a:lvl9pPr marL="4998042" indent="-294002" algn="l" defTabSz="1176010" rtl="0" eaLnBrk="1" latinLnBrk="0" hangingPunct="1">
        <a:lnSpc>
          <a:spcPct val="90000"/>
        </a:lnSpc>
        <a:spcBef>
          <a:spcPts val="643"/>
        </a:spcBef>
        <a:buFont typeface="Arial" panose="020B0604020202020204" pitchFamily="34" charset="0"/>
        <a:buChar char="•"/>
        <a:defRPr sz="23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76010" rtl="0" eaLnBrk="1" latinLnBrk="0" hangingPunct="1">
        <a:defRPr sz="2315" kern="1200">
          <a:solidFill>
            <a:schemeClr val="tx1"/>
          </a:solidFill>
          <a:latin typeface="+mn-lt"/>
          <a:ea typeface="+mn-ea"/>
          <a:cs typeface="+mn-cs"/>
        </a:defRPr>
      </a:lvl1pPr>
      <a:lvl2pPr marL="588005" algn="l" defTabSz="1176010" rtl="0" eaLnBrk="1" latinLnBrk="0" hangingPunct="1">
        <a:defRPr sz="2315" kern="1200">
          <a:solidFill>
            <a:schemeClr val="tx1"/>
          </a:solidFill>
          <a:latin typeface="+mn-lt"/>
          <a:ea typeface="+mn-ea"/>
          <a:cs typeface="+mn-cs"/>
        </a:defRPr>
      </a:lvl2pPr>
      <a:lvl3pPr marL="1176010" algn="l" defTabSz="1176010" rtl="0" eaLnBrk="1" latinLnBrk="0" hangingPunct="1">
        <a:defRPr sz="2315" kern="1200">
          <a:solidFill>
            <a:schemeClr val="tx1"/>
          </a:solidFill>
          <a:latin typeface="+mn-lt"/>
          <a:ea typeface="+mn-ea"/>
          <a:cs typeface="+mn-cs"/>
        </a:defRPr>
      </a:lvl3pPr>
      <a:lvl4pPr marL="1764015" algn="l" defTabSz="1176010" rtl="0" eaLnBrk="1" latinLnBrk="0" hangingPunct="1">
        <a:defRPr sz="2315" kern="1200">
          <a:solidFill>
            <a:schemeClr val="tx1"/>
          </a:solidFill>
          <a:latin typeface="+mn-lt"/>
          <a:ea typeface="+mn-ea"/>
          <a:cs typeface="+mn-cs"/>
        </a:defRPr>
      </a:lvl4pPr>
      <a:lvl5pPr marL="2352020" algn="l" defTabSz="1176010" rtl="0" eaLnBrk="1" latinLnBrk="0" hangingPunct="1">
        <a:defRPr sz="2315" kern="1200">
          <a:solidFill>
            <a:schemeClr val="tx1"/>
          </a:solidFill>
          <a:latin typeface="+mn-lt"/>
          <a:ea typeface="+mn-ea"/>
          <a:cs typeface="+mn-cs"/>
        </a:defRPr>
      </a:lvl5pPr>
      <a:lvl6pPr marL="2940025" algn="l" defTabSz="1176010" rtl="0" eaLnBrk="1" latinLnBrk="0" hangingPunct="1">
        <a:defRPr sz="2315" kern="1200">
          <a:solidFill>
            <a:schemeClr val="tx1"/>
          </a:solidFill>
          <a:latin typeface="+mn-lt"/>
          <a:ea typeface="+mn-ea"/>
          <a:cs typeface="+mn-cs"/>
        </a:defRPr>
      </a:lvl6pPr>
      <a:lvl7pPr marL="3528030" algn="l" defTabSz="1176010" rtl="0" eaLnBrk="1" latinLnBrk="0" hangingPunct="1">
        <a:defRPr sz="2315" kern="1200">
          <a:solidFill>
            <a:schemeClr val="tx1"/>
          </a:solidFill>
          <a:latin typeface="+mn-lt"/>
          <a:ea typeface="+mn-ea"/>
          <a:cs typeface="+mn-cs"/>
        </a:defRPr>
      </a:lvl7pPr>
      <a:lvl8pPr marL="4116034" algn="l" defTabSz="1176010" rtl="0" eaLnBrk="1" latinLnBrk="0" hangingPunct="1">
        <a:defRPr sz="2315" kern="1200">
          <a:solidFill>
            <a:schemeClr val="tx1"/>
          </a:solidFill>
          <a:latin typeface="+mn-lt"/>
          <a:ea typeface="+mn-ea"/>
          <a:cs typeface="+mn-cs"/>
        </a:defRPr>
      </a:lvl8pPr>
      <a:lvl9pPr marL="4704039" algn="l" defTabSz="1176010" rtl="0" eaLnBrk="1" latinLnBrk="0" hangingPunct="1">
        <a:defRPr sz="23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6513"/>
            <a:ext cx="17640300" cy="8856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631825" y="503238"/>
            <a:ext cx="7426325" cy="86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92600" rIns="0" bIns="92600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en-US" sz="2200">
                <a:latin typeface="Twinkl" panose="020B0604020202020204" pitchFamily="2" charset="0"/>
              </a:rPr>
              <a:t>The next day, Cody was full. She thought about everything her friends had told her and decided to be brave.</a:t>
            </a:r>
            <a:endParaRPr lang="en-GB" altLang="en-US" sz="2200">
              <a:solidFill>
                <a:schemeClr val="bg1"/>
              </a:solidFill>
              <a:latin typeface="Twinkl" panose="020B0604020202020204" pitchFamily="2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9250363" y="503238"/>
            <a:ext cx="4219575" cy="86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92600" rIns="0" bIns="92600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en-US" sz="2200">
                <a:latin typeface="Twinkl" panose="020B0604020202020204" pitchFamily="2" charset="0"/>
              </a:rPr>
              <a:t>Maybe today!” she said, as she changed herself into a chrysalis.</a:t>
            </a:r>
            <a:endParaRPr lang="en-GB" altLang="en-US" sz="2200">
              <a:solidFill>
                <a:schemeClr val="bg1"/>
              </a:solidFill>
              <a:latin typeface="Twinkl" panose="020B0604020202020204" pitchFamily="2" charset="0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2168188" y="7205663"/>
            <a:ext cx="4508500" cy="120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92600" rIns="0" bIns="92600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en-US" sz="2200">
                <a:latin typeface="Twinkl" panose="020B0604020202020204" pitchFamily="2" charset="0"/>
              </a:rPr>
              <a:t>She stayed like that for many days, until she was finally ready to leave her chrysalis...</a:t>
            </a:r>
            <a:endParaRPr lang="en-GB" altLang="en-US" sz="2200">
              <a:solidFill>
                <a:schemeClr val="bg1"/>
              </a:solidFill>
              <a:latin typeface="Twinkl" panose="020B0604020202020204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9693275" y="1095375"/>
            <a:ext cx="3136900" cy="120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92600" rIns="0" bIns="92600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en-US" sz="2200">
                <a:latin typeface="Twinkl" panose="020B0604020202020204" pitchFamily="2" charset="0"/>
              </a:rPr>
              <a:t>“Having wings </a:t>
            </a:r>
            <a:r>
              <a:rPr lang="en-GB" altLang="en-US" sz="2200" b="1">
                <a:latin typeface="Twinkl" panose="020B0604020202020204" pitchFamily="2" charset="0"/>
              </a:rPr>
              <a:t>is</a:t>
            </a:r>
            <a:r>
              <a:rPr lang="en-GB" altLang="en-US" sz="2200">
                <a:latin typeface="Twinkl" panose="020B0604020202020204" pitchFamily="2" charset="0"/>
              </a:rPr>
              <a:t> great!” she said, as she flew past the ladybird.</a:t>
            </a:r>
          </a:p>
        </p:txBody>
      </p:sp>
      <p:sp>
        <p:nvSpPr>
          <p:cNvPr id="22531" name="Rectangle 4"/>
          <p:cNvSpPr>
            <a:spLocks noChangeArrowheads="1"/>
          </p:cNvSpPr>
          <p:nvPr/>
        </p:nvSpPr>
        <p:spPr bwMode="auto">
          <a:xfrm>
            <a:off x="3062288" y="1095375"/>
            <a:ext cx="4441825" cy="153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92600" rIns="0" bIns="92600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en-US" sz="2200">
                <a:latin typeface="Twinkl" panose="020B0604020202020204" pitchFamily="2" charset="0"/>
              </a:rPr>
              <a:t>...and become a butterfly!</a:t>
            </a:r>
          </a:p>
          <a:p>
            <a:endParaRPr lang="en-GB" altLang="en-US" sz="2200">
              <a:latin typeface="Twinkl" panose="020B0604020202020204" pitchFamily="2" charset="0"/>
            </a:endParaRPr>
          </a:p>
          <a:p>
            <a:r>
              <a:rPr lang="en-GB" altLang="en-US" sz="2200">
                <a:latin typeface="Twinkl" panose="020B0604020202020204" pitchFamily="2" charset="0"/>
              </a:rPr>
              <a:t>Cody explored the garden, feeling happy and proud of her new wings.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3"/>
          <p:cNvSpPr>
            <a:spLocks noChangeArrowheads="1"/>
          </p:cNvSpPr>
          <p:nvPr/>
        </p:nvSpPr>
        <p:spPr bwMode="auto">
          <a:xfrm>
            <a:off x="1087438" y="876300"/>
            <a:ext cx="5646737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92600" rIns="0" bIns="92600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en-US" sz="2200">
                <a:latin typeface="Twinkl" panose="020B0604020202020204" pitchFamily="2" charset="0"/>
              </a:rPr>
              <a:t>“This </a:t>
            </a:r>
            <a:r>
              <a:rPr lang="en-GB" altLang="en-US" sz="2200" b="1">
                <a:latin typeface="Twinkl" panose="020B0604020202020204" pitchFamily="2" charset="0"/>
              </a:rPr>
              <a:t>is</a:t>
            </a:r>
            <a:r>
              <a:rPr lang="en-GB" altLang="en-US" sz="2200">
                <a:latin typeface="Twinkl" panose="020B0604020202020204" pitchFamily="2" charset="0"/>
              </a:rPr>
              <a:t> yummy!” she said to the bee, as they sipped nectar together.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9821863" y="7375525"/>
            <a:ext cx="5475287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92600" rIns="0" bIns="92600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en-US" sz="2200">
                <a:latin typeface="Twinkl" panose="020B0604020202020204" pitchFamily="2" charset="0"/>
              </a:rPr>
              <a:t>“Six legs </a:t>
            </a:r>
            <a:r>
              <a:rPr lang="en-GB" altLang="en-US" sz="2200" b="1">
                <a:latin typeface="Twinkl" panose="020B0604020202020204" pitchFamily="2" charset="0"/>
              </a:rPr>
              <a:t>is</a:t>
            </a:r>
            <a:r>
              <a:rPr lang="en-GB" altLang="en-US" sz="2200">
                <a:latin typeface="Twinkl" panose="020B0604020202020204" pitchFamily="2" charset="0"/>
              </a:rPr>
              <a:t> plenty!” said Cody, as she landed next to the grasshopper.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5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890588" y="508000"/>
            <a:ext cx="4564062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92600" rIns="0" bIns="92600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en-US" sz="2200">
                <a:solidFill>
                  <a:schemeClr val="bg1"/>
                </a:solidFill>
                <a:latin typeface="Twinkl" panose="020B0604020202020204" pitchFamily="2" charset="0"/>
              </a:rPr>
              <a:t>That evening, she came across a caterpillar eating a tasty green leaf.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0013950" y="7096125"/>
            <a:ext cx="5748338" cy="120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92600" rIns="0" bIns="92600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en-US" sz="2200">
                <a:solidFill>
                  <a:schemeClr val="bg1"/>
                </a:solidFill>
                <a:latin typeface="Twinkl" panose="020B0604020202020204" pitchFamily="2" charset="0"/>
              </a:rPr>
              <a:t>“You’re very lucky!” said Cody. “When you have finished eating, you will become a butterfly, like me!”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479550" y="2573338"/>
            <a:ext cx="7040563" cy="2217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92600" rIns="0" bIns="92600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en-US" sz="2200">
                <a:latin typeface="Twinkl" panose="020B0604020202020204" pitchFamily="2" charset="0"/>
              </a:rPr>
              <a:t>The caterpillar smiled but didn’t look sure.</a:t>
            </a:r>
          </a:p>
          <a:p>
            <a:endParaRPr lang="en-GB" altLang="en-US" sz="2200">
              <a:latin typeface="Twinkl" panose="020B0604020202020204" pitchFamily="2" charset="0"/>
            </a:endParaRPr>
          </a:p>
          <a:p>
            <a:r>
              <a:rPr lang="en-GB" altLang="en-US" sz="2200">
                <a:latin typeface="Twinkl" panose="020B0604020202020204" pitchFamily="2" charset="0"/>
              </a:rPr>
              <a:t>“I wish I could stay as a caterpillar forever!” he said.</a:t>
            </a:r>
          </a:p>
          <a:p>
            <a:endParaRPr lang="en-GB" altLang="en-US" sz="2200">
              <a:latin typeface="Twinkl" panose="020B0604020202020204" pitchFamily="2" charset="0"/>
            </a:endParaRPr>
          </a:p>
          <a:p>
            <a:r>
              <a:rPr lang="en-GB" altLang="en-US" sz="2200">
                <a:latin typeface="Twinkl" panose="020B0604020202020204" pitchFamily="2" charset="0"/>
              </a:rPr>
              <a:t>“Don’t worry,” said Cody. “I loved being a caterpillar too, but trust me, being a butterfly is great!”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6513"/>
            <a:ext cx="17640300" cy="8856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4"/>
          <p:cNvSpPr>
            <a:spLocks noChangeArrowheads="1"/>
          </p:cNvSpPr>
          <p:nvPr/>
        </p:nvSpPr>
        <p:spPr bwMode="auto">
          <a:xfrm>
            <a:off x="1511300" y="960438"/>
            <a:ext cx="5499100" cy="1541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92600" rIns="0" bIns="92600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en-US" sz="2200">
                <a:latin typeface="Twinkl" panose="020B0604020202020204" pitchFamily="2" charset="0"/>
              </a:rPr>
              <a:t>It was springtime in the garden.</a:t>
            </a:r>
          </a:p>
          <a:p>
            <a:endParaRPr lang="en-GB" altLang="en-US" sz="2200">
              <a:latin typeface="Twinkl" panose="020B0604020202020204" pitchFamily="2" charset="0"/>
            </a:endParaRPr>
          </a:p>
          <a:p>
            <a:r>
              <a:rPr lang="en-GB" altLang="en-US" sz="2200">
                <a:latin typeface="Twinkl" panose="020B0604020202020204" pitchFamily="2" charset="0"/>
              </a:rPr>
              <a:t>Cody the Caterpillar hatched from her egg and crawled onto a big green leaf. </a:t>
            </a: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10269538" y="960438"/>
            <a:ext cx="4630737" cy="1541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92600" rIns="0" bIns="92600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en-US" sz="2200">
                <a:latin typeface="Twinkl" panose="020B0604020202020204" pitchFamily="2" charset="0"/>
              </a:rPr>
              <a:t>She smiled happily.</a:t>
            </a:r>
          </a:p>
          <a:p>
            <a:endParaRPr lang="en-GB" altLang="en-US" sz="2200">
              <a:latin typeface="Twinkl" panose="020B0604020202020204" pitchFamily="2" charset="0"/>
            </a:endParaRPr>
          </a:p>
          <a:p>
            <a:r>
              <a:rPr lang="en-GB" altLang="en-US" sz="2200">
                <a:latin typeface="Twinkl" panose="020B0604020202020204" pitchFamily="2" charset="0"/>
              </a:rPr>
              <a:t>“I love being a caterpillar!” she said and began to eat her tasty leaf.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3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3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4"/>
          <p:cNvSpPr>
            <a:spLocks noChangeArrowheads="1"/>
          </p:cNvSpPr>
          <p:nvPr/>
        </p:nvSpPr>
        <p:spPr bwMode="auto">
          <a:xfrm>
            <a:off x="1931988" y="1435100"/>
            <a:ext cx="4816475" cy="52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92600" rIns="0" bIns="92600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GB" altLang="en-US" sz="2200">
                <a:latin typeface="Twinkl" panose="020B0604020202020204" pitchFamily="2" charset="0"/>
              </a:rPr>
              <a:t>Just then, a ladybird flew on over. 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9617075" y="3868738"/>
            <a:ext cx="4556125" cy="120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92600" rIns="0" bIns="92600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en-US" sz="2200">
                <a:latin typeface="Twinkl" panose="020B0604020202020204" pitchFamily="2" charset="0"/>
              </a:rPr>
              <a:t>“Flying looks very tiring,” said Cody. “I wish I could stay as a</a:t>
            </a:r>
            <a:br>
              <a:rPr lang="en-GB" altLang="en-US" sz="2200">
                <a:latin typeface="Twinkl" panose="020B0604020202020204" pitchFamily="2" charset="0"/>
              </a:rPr>
            </a:br>
            <a:r>
              <a:rPr lang="en-GB" altLang="en-US" sz="2200">
                <a:latin typeface="Twinkl" panose="020B0604020202020204" pitchFamily="2" charset="0"/>
              </a:rPr>
              <a:t>caterpillar forever!”</a:t>
            </a: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2181225" y="2146300"/>
            <a:ext cx="4838700" cy="120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92600" rIns="0" bIns="92600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en-US" sz="2200">
                <a:latin typeface="Twinkl" panose="020B0604020202020204" pitchFamily="2" charset="0"/>
              </a:rPr>
              <a:t>“You’re very lucky!” said the ladybird. “When you become a butterfly, you will have wings, like me!”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3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9520238" y="742950"/>
            <a:ext cx="4068762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92600" rIns="0" bIns="92600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en-US" sz="2200">
                <a:latin typeface="Twinkl" panose="020B0604020202020204" pitchFamily="2" charset="0"/>
              </a:rPr>
              <a:t>Cody smiled but didn’t feel sure. “Maybe one day,” she said. </a:t>
            </a:r>
          </a:p>
        </p:txBody>
      </p:sp>
      <p:sp>
        <p:nvSpPr>
          <p:cNvPr id="16387" name="Rectangle 5"/>
          <p:cNvSpPr>
            <a:spLocks noChangeArrowheads="1"/>
          </p:cNvSpPr>
          <p:nvPr/>
        </p:nvSpPr>
        <p:spPr bwMode="auto">
          <a:xfrm>
            <a:off x="3786188" y="1144588"/>
            <a:ext cx="4125912" cy="120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92600" rIns="0" bIns="92600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en-US" sz="2200">
                <a:latin typeface="Twinkl" panose="020B0604020202020204" pitchFamily="2" charset="0"/>
              </a:rPr>
              <a:t>“Don’t worry,” said the ladybird, “having wings is great. You can always stop for a rest!”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3142913" y="4840288"/>
            <a:ext cx="4068762" cy="86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92600" rIns="0" bIns="92600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en-US" sz="2200">
                <a:latin typeface="Twinkl" panose="020B0604020202020204" pitchFamily="2" charset="0"/>
              </a:rPr>
              <a:t>She carried on eating and the ladybird flew away.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393825" y="830263"/>
            <a:ext cx="6721475" cy="2557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92600" rIns="0" bIns="92600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en-US" sz="2200">
                <a:latin typeface="Twinkl" panose="020B0604020202020204" pitchFamily="2" charset="0"/>
              </a:rPr>
              <a:t>The next day, a bee buzzed on over.</a:t>
            </a:r>
          </a:p>
          <a:p>
            <a:endParaRPr lang="en-GB" altLang="en-US" sz="2200">
              <a:latin typeface="Twinkl" panose="020B0604020202020204" pitchFamily="2" charset="0"/>
            </a:endParaRPr>
          </a:p>
          <a:p>
            <a:r>
              <a:rPr lang="en-GB" altLang="en-US" sz="2200">
                <a:latin typeface="Twinkl" panose="020B0604020202020204" pitchFamily="2" charset="0"/>
              </a:rPr>
              <a:t>“You’re very lucky!” said the bee. “When you become a butterfly, you will sip nectar like me!”</a:t>
            </a:r>
          </a:p>
          <a:p>
            <a:endParaRPr lang="en-GB" altLang="en-US" sz="2200">
              <a:latin typeface="Twinkl" panose="020B0604020202020204" pitchFamily="2" charset="0"/>
            </a:endParaRPr>
          </a:p>
          <a:p>
            <a:r>
              <a:rPr lang="en-GB" altLang="en-US" sz="2200">
                <a:latin typeface="Twinkl" panose="020B0604020202020204" pitchFamily="2" charset="0"/>
              </a:rPr>
              <a:t>“I don’t think I will like nectar,” said Cody. “I wish I could stay as a caterpillar forever!”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3411538" y="754063"/>
            <a:ext cx="4706937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92600" rIns="0" bIns="92600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en-US" sz="2200">
                <a:latin typeface="Twinkl" panose="020B0604020202020204" pitchFamily="2" charset="0"/>
              </a:rPr>
              <a:t>“Don’t worry,” said the bee, “drinking nectar is great. It is ever so yummy!”</a:t>
            </a: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9898063" y="1095375"/>
            <a:ext cx="4035425" cy="188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92600" rIns="0" bIns="92600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en-US" sz="2200">
                <a:latin typeface="Twinkl" panose="020B0604020202020204" pitchFamily="2" charset="0"/>
              </a:rPr>
              <a:t>Cody smiled but didn’t feel sure. “Maybe one day,” she said.</a:t>
            </a:r>
          </a:p>
          <a:p>
            <a:endParaRPr lang="en-GB" altLang="en-US" sz="2200">
              <a:latin typeface="Twinkl" panose="020B0604020202020204" pitchFamily="2" charset="0"/>
            </a:endParaRPr>
          </a:p>
          <a:p>
            <a:r>
              <a:rPr lang="en-GB" altLang="en-US" sz="2200">
                <a:latin typeface="Twinkl" panose="020B0604020202020204" pitchFamily="2" charset="0"/>
              </a:rPr>
              <a:t>She carried on eating and the bee buzzed away.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4"/>
          <p:cNvSpPr>
            <a:spLocks noChangeArrowheads="1"/>
          </p:cNvSpPr>
          <p:nvPr/>
        </p:nvSpPr>
        <p:spPr bwMode="auto">
          <a:xfrm>
            <a:off x="976313" y="527050"/>
            <a:ext cx="5975350" cy="188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92600" rIns="0" bIns="92600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en-US" sz="2200">
                <a:solidFill>
                  <a:schemeClr val="bg1"/>
                </a:solidFill>
                <a:latin typeface="Twinkl" panose="020B0604020202020204" pitchFamily="2" charset="0"/>
              </a:rPr>
              <a:t>A few days later, a grasshopper jumped on over.</a:t>
            </a:r>
          </a:p>
          <a:p>
            <a:endParaRPr lang="en-GB" altLang="en-US" sz="2200">
              <a:solidFill>
                <a:schemeClr val="bg1"/>
              </a:solidFill>
              <a:latin typeface="Twinkl" panose="020B0604020202020204" pitchFamily="2" charset="0"/>
            </a:endParaRPr>
          </a:p>
          <a:p>
            <a:r>
              <a:rPr lang="en-GB" altLang="en-US" sz="2200">
                <a:solidFill>
                  <a:schemeClr val="bg1"/>
                </a:solidFill>
                <a:latin typeface="Twinkl" panose="020B0604020202020204" pitchFamily="2" charset="0"/>
              </a:rPr>
              <a:t>“You’re very lucky!” said the grasshopper.</a:t>
            </a:r>
          </a:p>
          <a:p>
            <a:r>
              <a:rPr lang="en-GB" altLang="en-US" sz="2200">
                <a:solidFill>
                  <a:schemeClr val="bg1"/>
                </a:solidFill>
                <a:latin typeface="Twinkl" panose="020B0604020202020204" pitchFamily="2" charset="0"/>
              </a:rPr>
              <a:t>“When you become a butterfly, you will</a:t>
            </a:r>
            <a:br>
              <a:rPr lang="en-GB" altLang="en-US" sz="2200">
                <a:solidFill>
                  <a:schemeClr val="bg1"/>
                </a:solidFill>
                <a:latin typeface="Twinkl" panose="020B0604020202020204" pitchFamily="2" charset="0"/>
              </a:rPr>
            </a:br>
            <a:r>
              <a:rPr lang="en-GB" altLang="en-US" sz="2200">
                <a:solidFill>
                  <a:schemeClr val="bg1"/>
                </a:solidFill>
                <a:latin typeface="Twinkl" panose="020B0604020202020204" pitchFamily="2" charset="0"/>
              </a:rPr>
              <a:t>have six legs, like me!”</a:t>
            </a: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10221913" y="7407275"/>
            <a:ext cx="5583237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92600" rIns="0" bIns="92600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en-US" sz="2200">
                <a:latin typeface="Twinkl" panose="020B0604020202020204" pitchFamily="2" charset="0"/>
              </a:rPr>
              <a:t>“But I like having sixteen legs,” said Cody.</a:t>
            </a:r>
            <a:br>
              <a:rPr lang="en-GB" altLang="en-US" sz="2200">
                <a:latin typeface="Twinkl" panose="020B0604020202020204" pitchFamily="2" charset="0"/>
              </a:rPr>
            </a:br>
            <a:r>
              <a:rPr lang="en-GB" altLang="en-US" sz="2200">
                <a:latin typeface="Twinkl" panose="020B0604020202020204" pitchFamily="2" charset="0"/>
              </a:rPr>
              <a:t>“I wish I could stay as a caterpillar forever!”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4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4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4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4"/>
          <p:cNvSpPr>
            <a:spLocks noChangeArrowheads="1"/>
          </p:cNvSpPr>
          <p:nvPr/>
        </p:nvSpPr>
        <p:spPr bwMode="auto">
          <a:xfrm>
            <a:off x="706438" y="603250"/>
            <a:ext cx="4765675" cy="120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92600" rIns="0" bIns="92600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en-US" sz="2200">
                <a:latin typeface="Twinkl" panose="020B0604020202020204" pitchFamily="2" charset="0"/>
              </a:rPr>
              <a:t>“Don’t worry,” said the grasshopper, “having six legs is great. That’s plenty for landing on the ground!”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9704388" y="606425"/>
            <a:ext cx="4416425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92600" rIns="0" bIns="92600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en-US" sz="2200">
                <a:latin typeface="Twinkl" panose="020B0604020202020204" pitchFamily="2" charset="0"/>
              </a:rPr>
              <a:t>Cody smiled but didn’t feel sure. “Maybe one day,” she said.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9704388" y="1682750"/>
            <a:ext cx="7132637" cy="52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92600" rIns="0" bIns="92600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en-US" sz="2200">
                <a:latin typeface="Twinkl" panose="020B0604020202020204" pitchFamily="2" charset="0"/>
              </a:rPr>
              <a:t>She carried on eating and the grasshopper jumped away.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4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2039</TotalTime>
  <Words>539</Words>
  <Application>Microsoft Office PowerPoint</Application>
  <PresentationFormat>Custom</PresentationFormat>
  <Paragraphs>45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Calibri Light</vt:lpstr>
      <vt:lpstr>Calibri</vt:lpstr>
      <vt:lpstr>Twinkl</vt:lpstr>
      <vt:lpstr>Twinkl SemiBold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Geography</dc:title>
  <dc:creator>Twinkl</dc:creator>
  <cp:lastModifiedBy>Louisa Adams</cp:lastModifiedBy>
  <cp:revision>224</cp:revision>
  <dcterms:created xsi:type="dcterms:W3CDTF">2014-10-01T16:09:27Z</dcterms:created>
  <dcterms:modified xsi:type="dcterms:W3CDTF">2020-07-12T14:49:59Z</dcterms:modified>
</cp:coreProperties>
</file>