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366" r:id="rId6"/>
    <p:sldId id="365" r:id="rId7"/>
    <p:sldId id="426" r:id="rId8"/>
    <p:sldId id="427" r:id="rId9"/>
    <p:sldId id="428" r:id="rId10"/>
    <p:sldId id="371" r:id="rId11"/>
    <p:sldId id="415" r:id="rId12"/>
    <p:sldId id="372" r:id="rId13"/>
    <p:sldId id="429" r:id="rId14"/>
    <p:sldId id="438" r:id="rId15"/>
    <p:sldId id="417" r:id="rId16"/>
    <p:sldId id="430" r:id="rId17"/>
    <p:sldId id="420" r:id="rId18"/>
    <p:sldId id="431" r:id="rId19"/>
    <p:sldId id="432" r:id="rId20"/>
    <p:sldId id="433" r:id="rId21"/>
    <p:sldId id="434" r:id="rId22"/>
    <p:sldId id="436"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BD5941-AF39-49BE-AB93-BA6502264421}" v="69" dt="2020-01-30T14:31:08.830"/>
    <p1510:client id="{E76C7071-D93A-4DBB-BAF4-B639C7EE0EBF}" v="16" dt="2020-01-30T16:06:30.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45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cky Crouch" userId="c8246cc5-0a21-4bf3-8f37-70937c159b77" providerId="ADAL" clId="{C34B04F7-02EC-40A3-8ABE-7B78D1DA2D21}"/>
    <pc:docChg chg="modSld">
      <pc:chgData name="Becky Crouch" userId="c8246cc5-0a21-4bf3-8f37-70937c159b77" providerId="ADAL" clId="{C34B04F7-02EC-40A3-8ABE-7B78D1DA2D21}" dt="2019-01-09T10:59:00.373" v="26" actId="20577"/>
      <pc:docMkLst>
        <pc:docMk/>
      </pc:docMkLst>
      <pc:sldChg chg="modSp">
        <pc:chgData name="Becky Crouch" userId="c8246cc5-0a21-4bf3-8f37-70937c159b77" providerId="ADAL" clId="{C34B04F7-02EC-40A3-8ABE-7B78D1DA2D21}" dt="2019-01-09T10:59:00.373" v="26" actId="20577"/>
        <pc:sldMkLst>
          <pc:docMk/>
          <pc:sldMk cId="2637481266" sldId="256"/>
        </pc:sldMkLst>
        <pc:spChg chg="mod">
          <ac:chgData name="Becky Crouch" userId="c8246cc5-0a21-4bf3-8f37-70937c159b77" providerId="ADAL" clId="{C34B04F7-02EC-40A3-8ABE-7B78D1DA2D21}" dt="2019-01-09T10:59:00.373" v="26" actId="20577"/>
          <ac:spMkLst>
            <pc:docMk/>
            <pc:sldMk cId="2637481266" sldId="256"/>
            <ac:spMk id="19" creationId="{5252A847-DE45-4FA3-A1F8-EEBEB845FF8E}"/>
          </ac:spMkLst>
        </pc:spChg>
      </pc:sldChg>
    </pc:docChg>
  </pc:docChgLst>
  <pc:docChgLst>
    <pc:chgData name="Victoria Worthington" userId="3602fdab-493b-4fe0-87da-353562330a36" providerId="ADAL" clId="{5890547E-657B-41A5-AC87-162BFC42C41A}"/>
    <pc:docChg chg="modSld">
      <pc:chgData name="Victoria Worthington" userId="3602fdab-493b-4fe0-87da-353562330a36" providerId="ADAL" clId="{5890547E-657B-41A5-AC87-162BFC42C41A}" dt="2019-01-09T16:57:05.672" v="5" actId="120"/>
      <pc:docMkLst>
        <pc:docMk/>
      </pc:docMkLst>
      <pc:sldChg chg="modSp">
        <pc:chgData name="Victoria Worthington" userId="3602fdab-493b-4fe0-87da-353562330a36" providerId="ADAL" clId="{5890547E-657B-41A5-AC87-162BFC42C41A}" dt="2019-01-09T16:52:54.403" v="2" actId="404"/>
        <pc:sldMkLst>
          <pc:docMk/>
          <pc:sldMk cId="2637481266" sldId="256"/>
        </pc:sldMkLst>
        <pc:spChg chg="mod">
          <ac:chgData name="Victoria Worthington" userId="3602fdab-493b-4fe0-87da-353562330a36" providerId="ADAL" clId="{5890547E-657B-41A5-AC87-162BFC42C41A}" dt="2019-01-09T16:52:54.403" v="2" actId="404"/>
          <ac:spMkLst>
            <pc:docMk/>
            <pc:sldMk cId="2637481266" sldId="256"/>
            <ac:spMk id="19" creationId="{5252A847-DE45-4FA3-A1F8-EEBEB845FF8E}"/>
          </ac:spMkLst>
        </pc:spChg>
      </pc:sldChg>
      <pc:sldChg chg="modSp">
        <pc:chgData name="Victoria Worthington" userId="3602fdab-493b-4fe0-87da-353562330a36" providerId="ADAL" clId="{5890547E-657B-41A5-AC87-162BFC42C41A}" dt="2019-01-09T16:54:30.584" v="3" actId="13926"/>
        <pc:sldMkLst>
          <pc:docMk/>
          <pc:sldMk cId="545768664" sldId="372"/>
        </pc:sldMkLst>
        <pc:spChg chg="mod">
          <ac:chgData name="Victoria Worthington" userId="3602fdab-493b-4fe0-87da-353562330a36" providerId="ADAL" clId="{5890547E-657B-41A5-AC87-162BFC42C41A}" dt="2019-01-09T16:54:30.584" v="3" actId="13926"/>
          <ac:spMkLst>
            <pc:docMk/>
            <pc:sldMk cId="545768664" sldId="372"/>
            <ac:spMk id="13" creationId="{B35FF2F9-6180-D443-ACB7-FA952D76FD6F}"/>
          </ac:spMkLst>
        </pc:spChg>
      </pc:sldChg>
      <pc:sldChg chg="modSp">
        <pc:chgData name="Victoria Worthington" userId="3602fdab-493b-4fe0-87da-353562330a36" providerId="ADAL" clId="{5890547E-657B-41A5-AC87-162BFC42C41A}" dt="2019-01-09T16:57:05.672" v="5" actId="120"/>
        <pc:sldMkLst>
          <pc:docMk/>
          <pc:sldMk cId="2277281394" sldId="378"/>
        </pc:sldMkLst>
        <pc:spChg chg="mod">
          <ac:chgData name="Victoria Worthington" userId="3602fdab-493b-4fe0-87da-353562330a36" providerId="ADAL" clId="{5890547E-657B-41A5-AC87-162BFC42C41A}" dt="2019-01-09T16:57:05.672" v="5" actId="120"/>
          <ac:spMkLst>
            <pc:docMk/>
            <pc:sldMk cId="2277281394" sldId="378"/>
            <ac:spMk id="19" creationId="{5252A847-DE45-4FA3-A1F8-EEBEB845FF8E}"/>
          </ac:spMkLst>
        </pc:spChg>
      </pc:sldChg>
      <pc:sldChg chg="modSp">
        <pc:chgData name="Victoria Worthington" userId="3602fdab-493b-4fe0-87da-353562330a36" providerId="ADAL" clId="{5890547E-657B-41A5-AC87-162BFC42C41A}" dt="2019-01-09T16:57:02.496" v="4" actId="120"/>
        <pc:sldMkLst>
          <pc:docMk/>
          <pc:sldMk cId="2091416524" sldId="379"/>
        </pc:sldMkLst>
        <pc:spChg chg="mod">
          <ac:chgData name="Victoria Worthington" userId="3602fdab-493b-4fe0-87da-353562330a36" providerId="ADAL" clId="{5890547E-657B-41A5-AC87-162BFC42C41A}" dt="2019-01-09T16:57:02.496" v="4" actId="120"/>
          <ac:spMkLst>
            <pc:docMk/>
            <pc:sldMk cId="2091416524" sldId="379"/>
            <ac:spMk id="19" creationId="{5252A847-DE45-4FA3-A1F8-EEBEB845FF8E}"/>
          </ac:spMkLst>
        </pc:spChg>
      </pc:sldChg>
    </pc:docChg>
  </pc:docChgLst>
  <pc:docChgLst>
    <pc:chgData name="Davina Szilvasy" userId="59fb472d-eed4-4f11-9686-c2c8db02a2cd" providerId="ADAL" clId="{2450F5EB-CB28-40F5-A76E-BCF3221EEA36}"/>
    <pc:docChg chg="custSel modSld">
      <pc:chgData name="Davina Szilvasy" userId="59fb472d-eed4-4f11-9686-c2c8db02a2cd" providerId="ADAL" clId="{2450F5EB-CB28-40F5-A76E-BCF3221EEA36}" dt="2019-01-10T09:01:30.797" v="102"/>
      <pc:docMkLst>
        <pc:docMk/>
      </pc:docMkLst>
      <pc:sldChg chg="modSp">
        <pc:chgData name="Davina Szilvasy" userId="59fb472d-eed4-4f11-9686-c2c8db02a2cd" providerId="ADAL" clId="{2450F5EB-CB28-40F5-A76E-BCF3221EEA36}" dt="2019-01-09T12:15:20.920" v="5" actId="20577"/>
        <pc:sldMkLst>
          <pc:docMk/>
          <pc:sldMk cId="2637481266" sldId="256"/>
        </pc:sldMkLst>
        <pc:spChg chg="mod">
          <ac:chgData name="Davina Szilvasy" userId="59fb472d-eed4-4f11-9686-c2c8db02a2cd" providerId="ADAL" clId="{2450F5EB-CB28-40F5-A76E-BCF3221EEA36}" dt="2019-01-09T12:15:20.920" v="5" actId="20577"/>
          <ac:spMkLst>
            <pc:docMk/>
            <pc:sldMk cId="2637481266" sldId="256"/>
            <ac:spMk id="19" creationId="{5252A847-DE45-4FA3-A1F8-EEBEB845FF8E}"/>
          </ac:spMkLst>
        </pc:spChg>
      </pc:sldChg>
      <pc:sldChg chg="modSp">
        <pc:chgData name="Davina Szilvasy" userId="59fb472d-eed4-4f11-9686-c2c8db02a2cd" providerId="ADAL" clId="{2450F5EB-CB28-40F5-A76E-BCF3221EEA36}" dt="2019-01-09T12:24:12.029" v="83" actId="20577"/>
        <pc:sldMkLst>
          <pc:docMk/>
          <pc:sldMk cId="636014570" sldId="314"/>
        </pc:sldMkLst>
        <pc:spChg chg="mod">
          <ac:chgData name="Davina Szilvasy" userId="59fb472d-eed4-4f11-9686-c2c8db02a2cd" providerId="ADAL" clId="{2450F5EB-CB28-40F5-A76E-BCF3221EEA36}" dt="2019-01-09T12:24:12.029" v="83" actId="20577"/>
          <ac:spMkLst>
            <pc:docMk/>
            <pc:sldMk cId="636014570" sldId="314"/>
            <ac:spMk id="6" creationId="{4455424F-18A9-A34C-810A-07AA313AA49F}"/>
          </ac:spMkLst>
        </pc:spChg>
        <pc:graphicFrameChg chg="modGraphic">
          <ac:chgData name="Davina Szilvasy" userId="59fb472d-eed4-4f11-9686-c2c8db02a2cd" providerId="ADAL" clId="{2450F5EB-CB28-40F5-A76E-BCF3221EEA36}" dt="2019-01-09T12:16:38.607" v="22" actId="207"/>
          <ac:graphicFrameMkLst>
            <pc:docMk/>
            <pc:sldMk cId="636014570" sldId="314"/>
            <ac:graphicFrameMk id="9" creationId="{C2AF1D19-3084-A64D-9D37-8B83E81F6781}"/>
          </ac:graphicFrameMkLst>
        </pc:graphicFrameChg>
      </pc:sldChg>
      <pc:sldChg chg="modSp">
        <pc:chgData name="Davina Szilvasy" userId="59fb472d-eed4-4f11-9686-c2c8db02a2cd" providerId="ADAL" clId="{2450F5EB-CB28-40F5-A76E-BCF3221EEA36}" dt="2019-01-09T12:23:15.355" v="80" actId="403"/>
        <pc:sldMkLst>
          <pc:docMk/>
          <pc:sldMk cId="1669721746" sldId="365"/>
        </pc:sldMkLst>
        <pc:spChg chg="mod">
          <ac:chgData name="Davina Szilvasy" userId="59fb472d-eed4-4f11-9686-c2c8db02a2cd" providerId="ADAL" clId="{2450F5EB-CB28-40F5-A76E-BCF3221EEA36}" dt="2019-01-09T12:20:34.005" v="72" actId="208"/>
          <ac:spMkLst>
            <pc:docMk/>
            <pc:sldMk cId="1669721746" sldId="365"/>
            <ac:spMk id="9" creationId="{431C2B38-F49B-5044-AF44-3A5BC10834B3}"/>
          </ac:spMkLst>
        </pc:spChg>
        <pc:spChg chg="mod">
          <ac:chgData name="Davina Szilvasy" userId="59fb472d-eed4-4f11-9686-c2c8db02a2cd" providerId="ADAL" clId="{2450F5EB-CB28-40F5-A76E-BCF3221EEA36}" dt="2019-01-09T12:20:34.005" v="72" actId="208"/>
          <ac:spMkLst>
            <pc:docMk/>
            <pc:sldMk cId="1669721746" sldId="365"/>
            <ac:spMk id="10" creationId="{50DE6CBE-047C-0A4E-9FC0-D38B0C915806}"/>
          </ac:spMkLst>
        </pc:spChg>
        <pc:spChg chg="mod">
          <ac:chgData name="Davina Szilvasy" userId="59fb472d-eed4-4f11-9686-c2c8db02a2cd" providerId="ADAL" clId="{2450F5EB-CB28-40F5-A76E-BCF3221EEA36}" dt="2019-01-09T12:20:34.005" v="72" actId="208"/>
          <ac:spMkLst>
            <pc:docMk/>
            <pc:sldMk cId="1669721746" sldId="365"/>
            <ac:spMk id="11" creationId="{AE3CCABE-0839-C741-B962-7C3A6E86028B}"/>
          </ac:spMkLst>
        </pc:spChg>
        <pc:spChg chg="mod">
          <ac:chgData name="Davina Szilvasy" userId="59fb472d-eed4-4f11-9686-c2c8db02a2cd" providerId="ADAL" clId="{2450F5EB-CB28-40F5-A76E-BCF3221EEA36}" dt="2019-01-09T12:20:34.005" v="72" actId="208"/>
          <ac:spMkLst>
            <pc:docMk/>
            <pc:sldMk cId="1669721746" sldId="365"/>
            <ac:spMk id="12" creationId="{EAE52B85-3E61-DF48-ADFF-A53101803783}"/>
          </ac:spMkLst>
        </pc:spChg>
        <pc:spChg chg="mod">
          <ac:chgData name="Davina Szilvasy" userId="59fb472d-eed4-4f11-9686-c2c8db02a2cd" providerId="ADAL" clId="{2450F5EB-CB28-40F5-A76E-BCF3221EEA36}" dt="2019-01-09T12:20:34.005" v="72" actId="208"/>
          <ac:spMkLst>
            <pc:docMk/>
            <pc:sldMk cId="1669721746" sldId="365"/>
            <ac:spMk id="13" creationId="{F819BDEF-CC1E-9945-8149-6C41C77C6056}"/>
          </ac:spMkLst>
        </pc:spChg>
        <pc:spChg chg="mod">
          <ac:chgData name="Davina Szilvasy" userId="59fb472d-eed4-4f11-9686-c2c8db02a2cd" providerId="ADAL" clId="{2450F5EB-CB28-40F5-A76E-BCF3221EEA36}" dt="2019-01-09T12:20:34.005" v="72" actId="208"/>
          <ac:spMkLst>
            <pc:docMk/>
            <pc:sldMk cId="1669721746" sldId="365"/>
            <ac:spMk id="14" creationId="{475F49C9-B918-D542-88E3-D97E2ED41A42}"/>
          </ac:spMkLst>
        </pc:spChg>
        <pc:spChg chg="mod">
          <ac:chgData name="Davina Szilvasy" userId="59fb472d-eed4-4f11-9686-c2c8db02a2cd" providerId="ADAL" clId="{2450F5EB-CB28-40F5-A76E-BCF3221EEA36}" dt="2019-01-09T12:23:15.355" v="80" actId="403"/>
          <ac:spMkLst>
            <pc:docMk/>
            <pc:sldMk cId="1669721746" sldId="365"/>
            <ac:spMk id="19" creationId="{5252A847-DE45-4FA3-A1F8-EEBEB845FF8E}"/>
          </ac:spMkLst>
        </pc:spChg>
        <pc:spChg chg="mod">
          <ac:chgData name="Davina Szilvasy" userId="59fb472d-eed4-4f11-9686-c2c8db02a2cd" providerId="ADAL" clId="{2450F5EB-CB28-40F5-A76E-BCF3221EEA36}" dt="2019-01-09T12:20:34.005" v="72" actId="208"/>
          <ac:spMkLst>
            <pc:docMk/>
            <pc:sldMk cId="1669721746" sldId="365"/>
            <ac:spMk id="20" creationId="{8B19EBD4-3EA7-0949-B6C3-B5607DA3EBD2}"/>
          </ac:spMkLst>
        </pc:spChg>
        <pc:spChg chg="mod">
          <ac:chgData name="Davina Szilvasy" userId="59fb472d-eed4-4f11-9686-c2c8db02a2cd" providerId="ADAL" clId="{2450F5EB-CB28-40F5-A76E-BCF3221EEA36}" dt="2019-01-09T12:20:34.005" v="72" actId="208"/>
          <ac:spMkLst>
            <pc:docMk/>
            <pc:sldMk cId="1669721746" sldId="365"/>
            <ac:spMk id="21" creationId="{748C766E-E82F-614D-A92E-50CD4DDF3044}"/>
          </ac:spMkLst>
        </pc:spChg>
        <pc:cxnChg chg="mod">
          <ac:chgData name="Davina Szilvasy" userId="59fb472d-eed4-4f11-9686-c2c8db02a2cd" providerId="ADAL" clId="{2450F5EB-CB28-40F5-A76E-BCF3221EEA36}" dt="2019-01-09T12:20:34.005" v="72" actId="208"/>
          <ac:cxnSpMkLst>
            <pc:docMk/>
            <pc:sldMk cId="1669721746" sldId="365"/>
            <ac:cxnSpMk id="15" creationId="{4DF50221-0390-254F-938B-009977D230A0}"/>
          </ac:cxnSpMkLst>
        </pc:cxnChg>
        <pc:cxnChg chg="mod">
          <ac:chgData name="Davina Szilvasy" userId="59fb472d-eed4-4f11-9686-c2c8db02a2cd" providerId="ADAL" clId="{2450F5EB-CB28-40F5-A76E-BCF3221EEA36}" dt="2019-01-09T12:20:34.005" v="72" actId="208"/>
          <ac:cxnSpMkLst>
            <pc:docMk/>
            <pc:sldMk cId="1669721746" sldId="365"/>
            <ac:cxnSpMk id="16" creationId="{7A219B07-57FD-814F-8507-1D7F631ED890}"/>
          </ac:cxnSpMkLst>
        </pc:cxnChg>
        <pc:cxnChg chg="mod">
          <ac:chgData name="Davina Szilvasy" userId="59fb472d-eed4-4f11-9686-c2c8db02a2cd" providerId="ADAL" clId="{2450F5EB-CB28-40F5-A76E-BCF3221EEA36}" dt="2019-01-09T12:20:34.005" v="72" actId="208"/>
          <ac:cxnSpMkLst>
            <pc:docMk/>
            <pc:sldMk cId="1669721746" sldId="365"/>
            <ac:cxnSpMk id="17" creationId="{022C4176-2603-D542-80B5-302CF67269A6}"/>
          </ac:cxnSpMkLst>
        </pc:cxnChg>
      </pc:sldChg>
      <pc:sldChg chg="modSp">
        <pc:chgData name="Davina Szilvasy" userId="59fb472d-eed4-4f11-9686-c2c8db02a2cd" providerId="ADAL" clId="{2450F5EB-CB28-40F5-A76E-BCF3221EEA36}" dt="2019-01-09T12:15:04.127" v="4" actId="207"/>
        <pc:sldMkLst>
          <pc:docMk/>
          <pc:sldMk cId="332354265" sldId="366"/>
        </pc:sldMkLst>
        <pc:spChg chg="mod">
          <ac:chgData name="Davina Szilvasy" userId="59fb472d-eed4-4f11-9686-c2c8db02a2cd" providerId="ADAL" clId="{2450F5EB-CB28-40F5-A76E-BCF3221EEA36}" dt="2019-01-09T12:15:04.127" v="4" actId="207"/>
          <ac:spMkLst>
            <pc:docMk/>
            <pc:sldMk cId="332354265" sldId="366"/>
            <ac:spMk id="19" creationId="{5252A847-DE45-4FA3-A1F8-EEBEB845FF8E}"/>
          </ac:spMkLst>
        </pc:spChg>
      </pc:sldChg>
      <pc:sldChg chg="modSp">
        <pc:chgData name="Davina Szilvasy" userId="59fb472d-eed4-4f11-9686-c2c8db02a2cd" providerId="ADAL" clId="{2450F5EB-CB28-40F5-A76E-BCF3221EEA36}" dt="2019-01-09T12:23:10.686" v="78" actId="403"/>
        <pc:sldMkLst>
          <pc:docMk/>
          <pc:sldMk cId="3230856538" sldId="367"/>
        </pc:sldMkLst>
        <pc:spChg chg="mod">
          <ac:chgData name="Davina Szilvasy" userId="59fb472d-eed4-4f11-9686-c2c8db02a2cd" providerId="ADAL" clId="{2450F5EB-CB28-40F5-A76E-BCF3221EEA36}" dt="2019-01-09T12:20:48.415" v="73" actId="208"/>
          <ac:spMkLst>
            <pc:docMk/>
            <pc:sldMk cId="3230856538" sldId="367"/>
            <ac:spMk id="9" creationId="{431C2B38-F49B-5044-AF44-3A5BC10834B3}"/>
          </ac:spMkLst>
        </pc:spChg>
        <pc:spChg chg="mod">
          <ac:chgData name="Davina Szilvasy" userId="59fb472d-eed4-4f11-9686-c2c8db02a2cd" providerId="ADAL" clId="{2450F5EB-CB28-40F5-A76E-BCF3221EEA36}" dt="2019-01-09T12:20:48.415" v="73" actId="208"/>
          <ac:spMkLst>
            <pc:docMk/>
            <pc:sldMk cId="3230856538" sldId="367"/>
            <ac:spMk id="10" creationId="{50DE6CBE-047C-0A4E-9FC0-D38B0C915806}"/>
          </ac:spMkLst>
        </pc:spChg>
        <pc:spChg chg="mod">
          <ac:chgData name="Davina Szilvasy" userId="59fb472d-eed4-4f11-9686-c2c8db02a2cd" providerId="ADAL" clId="{2450F5EB-CB28-40F5-A76E-BCF3221EEA36}" dt="2019-01-09T12:20:48.415" v="73" actId="208"/>
          <ac:spMkLst>
            <pc:docMk/>
            <pc:sldMk cId="3230856538" sldId="367"/>
            <ac:spMk id="11" creationId="{AE3CCABE-0839-C741-B962-7C3A6E86028B}"/>
          </ac:spMkLst>
        </pc:spChg>
        <pc:spChg chg="mod">
          <ac:chgData name="Davina Szilvasy" userId="59fb472d-eed4-4f11-9686-c2c8db02a2cd" providerId="ADAL" clId="{2450F5EB-CB28-40F5-A76E-BCF3221EEA36}" dt="2019-01-09T12:20:48.415" v="73" actId="208"/>
          <ac:spMkLst>
            <pc:docMk/>
            <pc:sldMk cId="3230856538" sldId="367"/>
            <ac:spMk id="12" creationId="{EAE52B85-3E61-DF48-ADFF-A53101803783}"/>
          </ac:spMkLst>
        </pc:spChg>
        <pc:spChg chg="mod">
          <ac:chgData name="Davina Szilvasy" userId="59fb472d-eed4-4f11-9686-c2c8db02a2cd" providerId="ADAL" clId="{2450F5EB-CB28-40F5-A76E-BCF3221EEA36}" dt="2019-01-09T12:20:48.415" v="73" actId="208"/>
          <ac:spMkLst>
            <pc:docMk/>
            <pc:sldMk cId="3230856538" sldId="367"/>
            <ac:spMk id="13" creationId="{F819BDEF-CC1E-9945-8149-6C41C77C6056}"/>
          </ac:spMkLst>
        </pc:spChg>
        <pc:spChg chg="mod">
          <ac:chgData name="Davina Szilvasy" userId="59fb472d-eed4-4f11-9686-c2c8db02a2cd" providerId="ADAL" clId="{2450F5EB-CB28-40F5-A76E-BCF3221EEA36}" dt="2019-01-09T12:20:48.415" v="73" actId="208"/>
          <ac:spMkLst>
            <pc:docMk/>
            <pc:sldMk cId="3230856538" sldId="367"/>
            <ac:spMk id="14" creationId="{475F49C9-B918-D542-88E3-D97E2ED41A42}"/>
          </ac:spMkLst>
        </pc:spChg>
        <pc:spChg chg="mod">
          <ac:chgData name="Davina Szilvasy" userId="59fb472d-eed4-4f11-9686-c2c8db02a2cd" providerId="ADAL" clId="{2450F5EB-CB28-40F5-A76E-BCF3221EEA36}" dt="2019-01-09T12:23:10.686" v="78" actId="403"/>
          <ac:spMkLst>
            <pc:docMk/>
            <pc:sldMk cId="3230856538" sldId="367"/>
            <ac:spMk id="19" creationId="{5252A847-DE45-4FA3-A1F8-EEBEB845FF8E}"/>
          </ac:spMkLst>
        </pc:spChg>
        <pc:spChg chg="mod">
          <ac:chgData name="Davina Szilvasy" userId="59fb472d-eed4-4f11-9686-c2c8db02a2cd" providerId="ADAL" clId="{2450F5EB-CB28-40F5-A76E-BCF3221EEA36}" dt="2019-01-09T12:20:48.415" v="73" actId="208"/>
          <ac:spMkLst>
            <pc:docMk/>
            <pc:sldMk cId="3230856538" sldId="367"/>
            <ac:spMk id="20" creationId="{8B19EBD4-3EA7-0949-B6C3-B5607DA3EBD2}"/>
          </ac:spMkLst>
        </pc:spChg>
        <pc:spChg chg="mod">
          <ac:chgData name="Davina Szilvasy" userId="59fb472d-eed4-4f11-9686-c2c8db02a2cd" providerId="ADAL" clId="{2450F5EB-CB28-40F5-A76E-BCF3221EEA36}" dt="2019-01-09T12:20:48.415" v="73" actId="208"/>
          <ac:spMkLst>
            <pc:docMk/>
            <pc:sldMk cId="3230856538" sldId="367"/>
            <ac:spMk id="21" creationId="{748C766E-E82F-614D-A92E-50CD4DDF3044}"/>
          </ac:spMkLst>
        </pc:spChg>
        <pc:cxnChg chg="mod">
          <ac:chgData name="Davina Szilvasy" userId="59fb472d-eed4-4f11-9686-c2c8db02a2cd" providerId="ADAL" clId="{2450F5EB-CB28-40F5-A76E-BCF3221EEA36}" dt="2019-01-09T12:20:48.415" v="73" actId="208"/>
          <ac:cxnSpMkLst>
            <pc:docMk/>
            <pc:sldMk cId="3230856538" sldId="367"/>
            <ac:cxnSpMk id="15" creationId="{4DF50221-0390-254F-938B-009977D230A0}"/>
          </ac:cxnSpMkLst>
        </pc:cxnChg>
        <pc:cxnChg chg="mod">
          <ac:chgData name="Davina Szilvasy" userId="59fb472d-eed4-4f11-9686-c2c8db02a2cd" providerId="ADAL" clId="{2450F5EB-CB28-40F5-A76E-BCF3221EEA36}" dt="2019-01-09T12:20:48.415" v="73" actId="208"/>
          <ac:cxnSpMkLst>
            <pc:docMk/>
            <pc:sldMk cId="3230856538" sldId="367"/>
            <ac:cxnSpMk id="16" creationId="{7A219B07-57FD-814F-8507-1D7F631ED890}"/>
          </ac:cxnSpMkLst>
        </pc:cxnChg>
        <pc:cxnChg chg="mod">
          <ac:chgData name="Davina Szilvasy" userId="59fb472d-eed4-4f11-9686-c2c8db02a2cd" providerId="ADAL" clId="{2450F5EB-CB28-40F5-A76E-BCF3221EEA36}" dt="2019-01-09T12:20:48.415" v="73" actId="208"/>
          <ac:cxnSpMkLst>
            <pc:docMk/>
            <pc:sldMk cId="3230856538" sldId="367"/>
            <ac:cxnSpMk id="17" creationId="{022C4176-2603-D542-80B5-302CF67269A6}"/>
          </ac:cxnSpMkLst>
        </pc:cxnChg>
      </pc:sldChg>
      <pc:sldChg chg="modSp">
        <pc:chgData name="Davina Szilvasy" userId="59fb472d-eed4-4f11-9686-c2c8db02a2cd" providerId="ADAL" clId="{2450F5EB-CB28-40F5-A76E-BCF3221EEA36}" dt="2019-01-10T09:00:14.634" v="93" actId="20577"/>
        <pc:sldMkLst>
          <pc:docMk/>
          <pc:sldMk cId="3704103612" sldId="369"/>
        </pc:sldMkLst>
        <pc:spChg chg="mod">
          <ac:chgData name="Davina Szilvasy" userId="59fb472d-eed4-4f11-9686-c2c8db02a2cd" providerId="ADAL" clId="{2450F5EB-CB28-40F5-A76E-BCF3221EEA36}" dt="2019-01-10T09:00:14.634" v="93" actId="20577"/>
          <ac:spMkLst>
            <pc:docMk/>
            <pc:sldMk cId="3704103612" sldId="369"/>
            <ac:spMk id="17" creationId="{6423C71A-1EF6-A547-A4A8-E9F217B42F08}"/>
          </ac:spMkLst>
        </pc:spChg>
        <pc:spChg chg="mod">
          <ac:chgData name="Davina Szilvasy" userId="59fb472d-eed4-4f11-9686-c2c8db02a2cd" providerId="ADAL" clId="{2450F5EB-CB28-40F5-A76E-BCF3221EEA36}" dt="2019-01-09T12:18:21.478" v="34" actId="20577"/>
          <ac:spMkLst>
            <pc:docMk/>
            <pc:sldMk cId="3704103612" sldId="369"/>
            <ac:spMk id="19" creationId="{5252A847-DE45-4FA3-A1F8-EEBEB845FF8E}"/>
          </ac:spMkLst>
        </pc:spChg>
        <pc:spChg chg="mod">
          <ac:chgData name="Davina Szilvasy" userId="59fb472d-eed4-4f11-9686-c2c8db02a2cd" providerId="ADAL" clId="{2450F5EB-CB28-40F5-A76E-BCF3221EEA36}" dt="2019-01-10T08:59:37.177" v="89"/>
          <ac:spMkLst>
            <pc:docMk/>
            <pc:sldMk cId="3704103612" sldId="369"/>
            <ac:spMk id="31" creationId="{F3FE6C11-F85D-6241-A28F-733C61D66E8C}"/>
          </ac:spMkLst>
        </pc:spChg>
      </pc:sldChg>
      <pc:sldChg chg="modSp">
        <pc:chgData name="Davina Szilvasy" userId="59fb472d-eed4-4f11-9686-c2c8db02a2cd" providerId="ADAL" clId="{2450F5EB-CB28-40F5-A76E-BCF3221EEA36}" dt="2019-01-10T09:00:31.217" v="98" actId="1582"/>
        <pc:sldMkLst>
          <pc:docMk/>
          <pc:sldMk cId="2266637181" sldId="370"/>
        </pc:sldMkLst>
        <pc:spChg chg="mod">
          <ac:chgData name="Davina Szilvasy" userId="59fb472d-eed4-4f11-9686-c2c8db02a2cd" providerId="ADAL" clId="{2450F5EB-CB28-40F5-A76E-BCF3221EEA36}" dt="2019-01-10T09:00:31.217" v="98" actId="1582"/>
          <ac:spMkLst>
            <pc:docMk/>
            <pc:sldMk cId="2266637181" sldId="370"/>
            <ac:spMk id="17" creationId="{6423C71A-1EF6-A547-A4A8-E9F217B42F08}"/>
          </ac:spMkLst>
        </pc:spChg>
        <pc:spChg chg="mod">
          <ac:chgData name="Davina Szilvasy" userId="59fb472d-eed4-4f11-9686-c2c8db02a2cd" providerId="ADAL" clId="{2450F5EB-CB28-40F5-A76E-BCF3221EEA36}" dt="2019-01-09T12:18:44.356" v="67" actId="20577"/>
          <ac:spMkLst>
            <pc:docMk/>
            <pc:sldMk cId="2266637181" sldId="370"/>
            <ac:spMk id="19" creationId="{5252A847-DE45-4FA3-A1F8-EEBEB845FF8E}"/>
          </ac:spMkLst>
        </pc:spChg>
        <pc:spChg chg="mod">
          <ac:chgData name="Davina Szilvasy" userId="59fb472d-eed4-4f11-9686-c2c8db02a2cd" providerId="ADAL" clId="{2450F5EB-CB28-40F5-A76E-BCF3221EEA36}" dt="2019-01-10T08:59:30.846" v="88"/>
          <ac:spMkLst>
            <pc:docMk/>
            <pc:sldMk cId="2266637181" sldId="370"/>
            <ac:spMk id="31" creationId="{F3FE6C11-F85D-6241-A28F-733C61D66E8C}"/>
          </ac:spMkLst>
        </pc:spChg>
      </pc:sldChg>
      <pc:sldChg chg="modSp">
        <pc:chgData name="Davina Szilvasy" userId="59fb472d-eed4-4f11-9686-c2c8db02a2cd" providerId="ADAL" clId="{2450F5EB-CB28-40F5-A76E-BCF3221EEA36}" dt="2019-01-09T12:19:06.056" v="70" actId="208"/>
        <pc:sldMkLst>
          <pc:docMk/>
          <pc:sldMk cId="567761941" sldId="371"/>
        </pc:sldMkLst>
        <pc:spChg chg="mod">
          <ac:chgData name="Davina Szilvasy" userId="59fb472d-eed4-4f11-9686-c2c8db02a2cd" providerId="ADAL" clId="{2450F5EB-CB28-40F5-A76E-BCF3221EEA36}" dt="2019-01-09T12:19:03.498" v="69" actId="208"/>
          <ac:spMkLst>
            <pc:docMk/>
            <pc:sldMk cId="567761941" sldId="371"/>
            <ac:spMk id="12" creationId="{EC4468BC-7630-E541-8530-AB1966775284}"/>
          </ac:spMkLst>
        </pc:spChg>
        <pc:spChg chg="mod">
          <ac:chgData name="Davina Szilvasy" userId="59fb472d-eed4-4f11-9686-c2c8db02a2cd" providerId="ADAL" clId="{2450F5EB-CB28-40F5-A76E-BCF3221EEA36}" dt="2019-01-09T12:19:01.003" v="68" actId="208"/>
          <ac:spMkLst>
            <pc:docMk/>
            <pc:sldMk cId="567761941" sldId="371"/>
            <ac:spMk id="13" creationId="{B35FF2F9-6180-D443-ACB7-FA952D76FD6F}"/>
          </ac:spMkLst>
        </pc:spChg>
        <pc:spChg chg="mod">
          <ac:chgData name="Davina Szilvasy" userId="59fb472d-eed4-4f11-9686-c2c8db02a2cd" providerId="ADAL" clId="{2450F5EB-CB28-40F5-A76E-BCF3221EEA36}" dt="2019-01-09T12:15:59.895" v="15" actId="20577"/>
          <ac:spMkLst>
            <pc:docMk/>
            <pc:sldMk cId="567761941" sldId="371"/>
            <ac:spMk id="19" creationId="{5252A847-DE45-4FA3-A1F8-EEBEB845FF8E}"/>
          </ac:spMkLst>
        </pc:spChg>
        <pc:graphicFrameChg chg="modGraphic">
          <ac:chgData name="Davina Szilvasy" userId="59fb472d-eed4-4f11-9686-c2c8db02a2cd" providerId="ADAL" clId="{2450F5EB-CB28-40F5-A76E-BCF3221EEA36}" dt="2019-01-09T12:16:12.028" v="17" actId="207"/>
          <ac:graphicFrameMkLst>
            <pc:docMk/>
            <pc:sldMk cId="567761941" sldId="371"/>
            <ac:graphicFrameMk id="11" creationId="{A65994A0-5CF0-4141-90D1-662FC037C9B5}"/>
          </ac:graphicFrameMkLst>
        </pc:graphicFrameChg>
        <pc:cxnChg chg="mod">
          <ac:chgData name="Davina Szilvasy" userId="59fb472d-eed4-4f11-9686-c2c8db02a2cd" providerId="ADAL" clId="{2450F5EB-CB28-40F5-A76E-BCF3221EEA36}" dt="2019-01-09T12:19:06.056" v="70" actId="208"/>
          <ac:cxnSpMkLst>
            <pc:docMk/>
            <pc:sldMk cId="567761941" sldId="371"/>
            <ac:cxnSpMk id="14" creationId="{30C02E14-BA7B-D747-97AC-03F4E79BA76B}"/>
          </ac:cxnSpMkLst>
        </pc:cxnChg>
      </pc:sldChg>
      <pc:sldChg chg="modSp">
        <pc:chgData name="Davina Szilvasy" userId="59fb472d-eed4-4f11-9686-c2c8db02a2cd" providerId="ADAL" clId="{2450F5EB-CB28-40F5-A76E-BCF3221EEA36}" dt="2019-01-10T08:59:04.410" v="85" actId="13926"/>
        <pc:sldMkLst>
          <pc:docMk/>
          <pc:sldMk cId="545768664" sldId="372"/>
        </pc:sldMkLst>
        <pc:spChg chg="mod">
          <ac:chgData name="Davina Szilvasy" userId="59fb472d-eed4-4f11-9686-c2c8db02a2cd" providerId="ADAL" clId="{2450F5EB-CB28-40F5-A76E-BCF3221EEA36}" dt="2019-01-09T12:19:15.169" v="71" actId="208"/>
          <ac:spMkLst>
            <pc:docMk/>
            <pc:sldMk cId="545768664" sldId="372"/>
            <ac:spMk id="12" creationId="{EC4468BC-7630-E541-8530-AB1966775284}"/>
          </ac:spMkLst>
        </pc:spChg>
        <pc:spChg chg="mod">
          <ac:chgData name="Davina Szilvasy" userId="59fb472d-eed4-4f11-9686-c2c8db02a2cd" providerId="ADAL" clId="{2450F5EB-CB28-40F5-A76E-BCF3221EEA36}" dt="2019-01-10T08:59:04.410" v="85" actId="13926"/>
          <ac:spMkLst>
            <pc:docMk/>
            <pc:sldMk cId="545768664" sldId="372"/>
            <ac:spMk id="13" creationId="{B35FF2F9-6180-D443-ACB7-FA952D76FD6F}"/>
          </ac:spMkLst>
        </pc:spChg>
        <pc:spChg chg="mod">
          <ac:chgData name="Davina Szilvasy" userId="59fb472d-eed4-4f11-9686-c2c8db02a2cd" providerId="ADAL" clId="{2450F5EB-CB28-40F5-A76E-BCF3221EEA36}" dt="2019-01-09T12:16:03.178" v="16" actId="20577"/>
          <ac:spMkLst>
            <pc:docMk/>
            <pc:sldMk cId="545768664" sldId="372"/>
            <ac:spMk id="19" creationId="{5252A847-DE45-4FA3-A1F8-EEBEB845FF8E}"/>
          </ac:spMkLst>
        </pc:spChg>
        <pc:graphicFrameChg chg="modGraphic">
          <ac:chgData name="Davina Szilvasy" userId="59fb472d-eed4-4f11-9686-c2c8db02a2cd" providerId="ADAL" clId="{2450F5EB-CB28-40F5-A76E-BCF3221EEA36}" dt="2019-01-09T12:16:18.324" v="18" actId="207"/>
          <ac:graphicFrameMkLst>
            <pc:docMk/>
            <pc:sldMk cId="545768664" sldId="372"/>
            <ac:graphicFrameMk id="11" creationId="{A65994A0-5CF0-4141-90D1-662FC037C9B5}"/>
          </ac:graphicFrameMkLst>
        </pc:graphicFrameChg>
        <pc:cxnChg chg="mod">
          <ac:chgData name="Davina Szilvasy" userId="59fb472d-eed4-4f11-9686-c2c8db02a2cd" providerId="ADAL" clId="{2450F5EB-CB28-40F5-A76E-BCF3221EEA36}" dt="2019-01-09T12:19:15.169" v="71" actId="208"/>
          <ac:cxnSpMkLst>
            <pc:docMk/>
            <pc:sldMk cId="545768664" sldId="372"/>
            <ac:cxnSpMk id="14" creationId="{30C02E14-BA7B-D747-97AC-03F4E79BA76B}"/>
          </ac:cxnSpMkLst>
        </pc:cxnChg>
      </pc:sldChg>
      <pc:sldChg chg="modSp">
        <pc:chgData name="Davina Szilvasy" userId="59fb472d-eed4-4f11-9686-c2c8db02a2cd" providerId="ADAL" clId="{2450F5EB-CB28-40F5-A76E-BCF3221EEA36}" dt="2019-01-10T08:59:22.754" v="87"/>
        <pc:sldMkLst>
          <pc:docMk/>
          <pc:sldMk cId="2076204783" sldId="373"/>
        </pc:sldMkLst>
        <pc:spChg chg="mod">
          <ac:chgData name="Davina Szilvasy" userId="59fb472d-eed4-4f11-9686-c2c8db02a2cd" providerId="ADAL" clId="{2450F5EB-CB28-40F5-A76E-BCF3221EEA36}" dt="2019-01-10T08:59:22.754" v="87"/>
          <ac:spMkLst>
            <pc:docMk/>
            <pc:sldMk cId="2076204783" sldId="373"/>
            <ac:spMk id="17" creationId="{79310C6B-7385-CE44-AECE-9B967FB84DA1}"/>
          </ac:spMkLst>
        </pc:spChg>
        <pc:spChg chg="mod">
          <ac:chgData name="Davina Szilvasy" userId="59fb472d-eed4-4f11-9686-c2c8db02a2cd" providerId="ADAL" clId="{2450F5EB-CB28-40F5-A76E-BCF3221EEA36}" dt="2019-01-09T12:16:23.401" v="19" actId="20577"/>
          <ac:spMkLst>
            <pc:docMk/>
            <pc:sldMk cId="2076204783" sldId="373"/>
            <ac:spMk id="19" creationId="{5252A847-DE45-4FA3-A1F8-EEBEB845FF8E}"/>
          </ac:spMkLst>
        </pc:spChg>
      </pc:sldChg>
      <pc:sldChg chg="modSp">
        <pc:chgData name="Davina Szilvasy" userId="59fb472d-eed4-4f11-9686-c2c8db02a2cd" providerId="ADAL" clId="{2450F5EB-CB28-40F5-A76E-BCF3221EEA36}" dt="2019-01-10T08:59:15.590" v="86"/>
        <pc:sldMkLst>
          <pc:docMk/>
          <pc:sldMk cId="2239187979" sldId="374"/>
        </pc:sldMkLst>
        <pc:spChg chg="mod">
          <ac:chgData name="Davina Szilvasy" userId="59fb472d-eed4-4f11-9686-c2c8db02a2cd" providerId="ADAL" clId="{2450F5EB-CB28-40F5-A76E-BCF3221EEA36}" dt="2019-01-10T08:59:15.590" v="86"/>
          <ac:spMkLst>
            <pc:docMk/>
            <pc:sldMk cId="2239187979" sldId="374"/>
            <ac:spMk id="17" creationId="{79310C6B-7385-CE44-AECE-9B967FB84DA1}"/>
          </ac:spMkLst>
        </pc:spChg>
        <pc:spChg chg="mod">
          <ac:chgData name="Davina Szilvasy" userId="59fb472d-eed4-4f11-9686-c2c8db02a2cd" providerId="ADAL" clId="{2450F5EB-CB28-40F5-A76E-BCF3221EEA36}" dt="2019-01-09T12:16:26.681" v="20" actId="20577"/>
          <ac:spMkLst>
            <pc:docMk/>
            <pc:sldMk cId="2239187979" sldId="374"/>
            <ac:spMk id="19" creationId="{5252A847-DE45-4FA3-A1F8-EEBEB845FF8E}"/>
          </ac:spMkLst>
        </pc:spChg>
      </pc:sldChg>
      <pc:sldChg chg="modSp">
        <pc:chgData name="Davina Szilvasy" userId="59fb472d-eed4-4f11-9686-c2c8db02a2cd" providerId="ADAL" clId="{2450F5EB-CB28-40F5-A76E-BCF3221EEA36}" dt="2019-01-10T09:00:50.297" v="100" actId="207"/>
        <pc:sldMkLst>
          <pc:docMk/>
          <pc:sldMk cId="2888489898" sldId="375"/>
        </pc:sldMkLst>
        <pc:spChg chg="mod">
          <ac:chgData name="Davina Szilvasy" userId="59fb472d-eed4-4f11-9686-c2c8db02a2cd" providerId="ADAL" clId="{2450F5EB-CB28-40F5-A76E-BCF3221EEA36}" dt="2019-01-10T09:00:50.297" v="100" actId="207"/>
          <ac:spMkLst>
            <pc:docMk/>
            <pc:sldMk cId="2888489898" sldId="375"/>
            <ac:spMk id="19" creationId="{5252A847-DE45-4FA3-A1F8-EEBEB845FF8E}"/>
          </ac:spMkLst>
        </pc:spChg>
      </pc:sldChg>
      <pc:sldChg chg="modSp">
        <pc:chgData name="Davina Szilvasy" userId="59fb472d-eed4-4f11-9686-c2c8db02a2cd" providerId="ADAL" clId="{2450F5EB-CB28-40F5-A76E-BCF3221EEA36}" dt="2019-01-10T09:01:24.363" v="101"/>
        <pc:sldMkLst>
          <pc:docMk/>
          <pc:sldMk cId="1792761002" sldId="376"/>
        </pc:sldMkLst>
        <pc:spChg chg="mod ord">
          <ac:chgData name="Davina Szilvasy" userId="59fb472d-eed4-4f11-9686-c2c8db02a2cd" providerId="ADAL" clId="{2450F5EB-CB28-40F5-A76E-BCF3221EEA36}" dt="2019-01-09T12:17:41.974" v="30" actId="171"/>
          <ac:spMkLst>
            <pc:docMk/>
            <pc:sldMk cId="1792761002" sldId="376"/>
            <ac:spMk id="15" creationId="{DEA9BE05-AE9C-BD49-AC51-35068B388A6F}"/>
          </ac:spMkLst>
        </pc:spChg>
        <pc:graphicFrameChg chg="mod modGraphic">
          <ac:chgData name="Davina Szilvasy" userId="59fb472d-eed4-4f11-9686-c2c8db02a2cd" providerId="ADAL" clId="{2450F5EB-CB28-40F5-A76E-BCF3221EEA36}" dt="2019-01-10T09:01:24.363" v="101"/>
          <ac:graphicFrameMkLst>
            <pc:docMk/>
            <pc:sldMk cId="1792761002" sldId="376"/>
            <ac:graphicFrameMk id="14" creationId="{FF2F626A-FDB6-0046-BD15-32DC89AC4E64}"/>
          </ac:graphicFrameMkLst>
        </pc:graphicFrameChg>
      </pc:sldChg>
      <pc:sldChg chg="modSp">
        <pc:chgData name="Davina Szilvasy" userId="59fb472d-eed4-4f11-9686-c2c8db02a2cd" providerId="ADAL" clId="{2450F5EB-CB28-40F5-A76E-BCF3221EEA36}" dt="2019-01-10T09:01:30.797" v="102"/>
        <pc:sldMkLst>
          <pc:docMk/>
          <pc:sldMk cId="1630141649" sldId="377"/>
        </pc:sldMkLst>
        <pc:spChg chg="mod ord">
          <ac:chgData name="Davina Szilvasy" userId="59fb472d-eed4-4f11-9686-c2c8db02a2cd" providerId="ADAL" clId="{2450F5EB-CB28-40F5-A76E-BCF3221EEA36}" dt="2019-01-09T12:17:53.309" v="32" actId="171"/>
          <ac:spMkLst>
            <pc:docMk/>
            <pc:sldMk cId="1630141649" sldId="377"/>
            <ac:spMk id="15" creationId="{DEA9BE05-AE9C-BD49-AC51-35068B388A6F}"/>
          </ac:spMkLst>
        </pc:spChg>
        <pc:graphicFrameChg chg="mod">
          <ac:chgData name="Davina Szilvasy" userId="59fb472d-eed4-4f11-9686-c2c8db02a2cd" providerId="ADAL" clId="{2450F5EB-CB28-40F5-A76E-BCF3221EEA36}" dt="2019-01-10T09:01:30.797" v="102"/>
          <ac:graphicFrameMkLst>
            <pc:docMk/>
            <pc:sldMk cId="1630141649" sldId="377"/>
            <ac:graphicFrameMk id="14" creationId="{FF2F626A-FDB6-0046-BD15-32DC89AC4E64}"/>
          </ac:graphicFrameMkLst>
        </pc:graphicFrameChg>
      </pc:sldChg>
      <pc:sldChg chg="modSp">
        <pc:chgData name="Davina Szilvasy" userId="59fb472d-eed4-4f11-9686-c2c8db02a2cd" providerId="ADAL" clId="{2450F5EB-CB28-40F5-A76E-BCF3221EEA36}" dt="2019-01-09T12:22:07.605" v="76" actId="20577"/>
        <pc:sldMkLst>
          <pc:docMk/>
          <pc:sldMk cId="2277281394" sldId="378"/>
        </pc:sldMkLst>
        <pc:spChg chg="mod">
          <ac:chgData name="Davina Szilvasy" userId="59fb472d-eed4-4f11-9686-c2c8db02a2cd" providerId="ADAL" clId="{2450F5EB-CB28-40F5-A76E-BCF3221EEA36}" dt="2019-01-09T12:22:07.605" v="76" actId="20577"/>
          <ac:spMkLst>
            <pc:docMk/>
            <pc:sldMk cId="2277281394" sldId="378"/>
            <ac:spMk id="6" creationId="{4455424F-18A9-A34C-810A-07AA313AA49F}"/>
          </ac:spMkLst>
        </pc:spChg>
        <pc:graphicFrameChg chg="modGraphic">
          <ac:chgData name="Davina Szilvasy" userId="59fb472d-eed4-4f11-9686-c2c8db02a2cd" providerId="ADAL" clId="{2450F5EB-CB28-40F5-A76E-BCF3221EEA36}" dt="2019-01-09T12:16:45.231" v="24" actId="207"/>
          <ac:graphicFrameMkLst>
            <pc:docMk/>
            <pc:sldMk cId="2277281394" sldId="378"/>
            <ac:graphicFrameMk id="9" creationId="{C2AF1D19-3084-A64D-9D37-8B83E81F6781}"/>
          </ac:graphicFrameMkLst>
        </pc:graphicFrameChg>
      </pc:sldChg>
      <pc:sldChg chg="modSp">
        <pc:chgData name="Davina Szilvasy" userId="59fb472d-eed4-4f11-9686-c2c8db02a2cd" providerId="ADAL" clId="{2450F5EB-CB28-40F5-A76E-BCF3221EEA36}" dt="2019-01-09T12:16:53.181" v="26" actId="207"/>
        <pc:sldMkLst>
          <pc:docMk/>
          <pc:sldMk cId="2091416524" sldId="379"/>
        </pc:sldMkLst>
        <pc:spChg chg="mod">
          <ac:chgData name="Davina Szilvasy" userId="59fb472d-eed4-4f11-9686-c2c8db02a2cd" providerId="ADAL" clId="{2450F5EB-CB28-40F5-A76E-BCF3221EEA36}" dt="2019-01-09T12:16:53.181" v="26" actId="207"/>
          <ac:spMkLst>
            <pc:docMk/>
            <pc:sldMk cId="2091416524" sldId="379"/>
            <ac:spMk id="6" creationId="{4455424F-18A9-A34C-810A-07AA313AA49F}"/>
          </ac:spMkLst>
        </pc:spChg>
        <pc:graphicFrameChg chg="modGraphic">
          <ac:chgData name="Davina Szilvasy" userId="59fb472d-eed4-4f11-9686-c2c8db02a2cd" providerId="ADAL" clId="{2450F5EB-CB28-40F5-A76E-BCF3221EEA36}" dt="2019-01-09T12:16:49.818" v="25" actId="207"/>
          <ac:graphicFrameMkLst>
            <pc:docMk/>
            <pc:sldMk cId="2091416524" sldId="379"/>
            <ac:graphicFrameMk id="9" creationId="{C2AF1D19-3084-A64D-9D37-8B83E81F6781}"/>
          </ac:graphicFrameMkLst>
        </pc:graphicFrameChg>
      </pc:sldChg>
    </pc:docChg>
  </pc:docChgLst>
  <pc:docChgLst>
    <pc:chgData name="Ellan Winter" userId="9a80851c-dfd5-4a04-bafd-92bdf8926baa" providerId="ADAL" clId="{30BD5941-AF39-49BE-AB93-BA6502264421}"/>
    <pc:docChg chg="undo redo custSel modSld">
      <pc:chgData name="Ellan Winter" userId="9a80851c-dfd5-4a04-bafd-92bdf8926baa" providerId="ADAL" clId="{30BD5941-AF39-49BE-AB93-BA6502264421}" dt="2020-01-30T14:31:08.830" v="607"/>
      <pc:docMkLst>
        <pc:docMk/>
      </pc:docMkLst>
      <pc:sldChg chg="addSp delSp modSp">
        <pc:chgData name="Ellan Winter" userId="9a80851c-dfd5-4a04-bafd-92bdf8926baa" providerId="ADAL" clId="{30BD5941-AF39-49BE-AB93-BA6502264421}" dt="2020-01-30T14:19:59.967" v="373" actId="20577"/>
        <pc:sldMkLst>
          <pc:docMk/>
          <pc:sldMk cId="1669721746" sldId="365"/>
        </pc:sldMkLst>
        <pc:spChg chg="mod">
          <ac:chgData name="Ellan Winter" userId="9a80851c-dfd5-4a04-bafd-92bdf8926baa" providerId="ADAL" clId="{30BD5941-AF39-49BE-AB93-BA6502264421}" dt="2020-01-30T14:19:59.967" v="373" actId="20577"/>
          <ac:spMkLst>
            <pc:docMk/>
            <pc:sldMk cId="1669721746" sldId="365"/>
            <ac:spMk id="19" creationId="{5252A847-DE45-4FA3-A1F8-EEBEB845FF8E}"/>
          </ac:spMkLst>
        </pc:spChg>
        <pc:spChg chg="add mod">
          <ac:chgData name="Ellan Winter" userId="9a80851c-dfd5-4a04-bafd-92bdf8926baa" providerId="ADAL" clId="{30BD5941-AF39-49BE-AB93-BA6502264421}" dt="2020-01-30T14:18:07.997" v="219" actId="1582"/>
          <ac:spMkLst>
            <pc:docMk/>
            <pc:sldMk cId="1669721746" sldId="365"/>
            <ac:spMk id="23" creationId="{3D2E2DBB-2B28-48C1-A3B1-7A4D9C59BA95}"/>
          </ac:spMkLst>
        </pc:spChg>
        <pc:spChg chg="add del">
          <ac:chgData name="Ellan Winter" userId="9a80851c-dfd5-4a04-bafd-92bdf8926baa" providerId="ADAL" clId="{30BD5941-AF39-49BE-AB93-BA6502264421}" dt="2020-01-30T14:15:46.736" v="125" actId="478"/>
          <ac:spMkLst>
            <pc:docMk/>
            <pc:sldMk cId="1669721746" sldId="365"/>
            <ac:spMk id="24" creationId="{7F9CA54F-F2A1-4100-82C1-B4B61AFF7A6A}"/>
          </ac:spMkLst>
        </pc:spChg>
        <pc:spChg chg="del mod">
          <ac:chgData name="Ellan Winter" userId="9a80851c-dfd5-4a04-bafd-92bdf8926baa" providerId="ADAL" clId="{30BD5941-AF39-49BE-AB93-BA6502264421}" dt="2020-01-30T14:14:31.607" v="93" actId="478"/>
          <ac:spMkLst>
            <pc:docMk/>
            <pc:sldMk cId="1669721746" sldId="365"/>
            <ac:spMk id="26" creationId="{FEA8D625-4FE6-44C6-9C0B-6D4EB73F217D}"/>
          </ac:spMkLst>
        </pc:spChg>
        <pc:spChg chg="del">
          <ac:chgData name="Ellan Winter" userId="9a80851c-dfd5-4a04-bafd-92bdf8926baa" providerId="ADAL" clId="{30BD5941-AF39-49BE-AB93-BA6502264421}" dt="2020-01-30T14:14:34.254" v="95" actId="478"/>
          <ac:spMkLst>
            <pc:docMk/>
            <pc:sldMk cId="1669721746" sldId="365"/>
            <ac:spMk id="27" creationId="{B452A76B-EE4F-478E-9A74-6B990240D254}"/>
          </ac:spMkLst>
        </pc:spChg>
        <pc:spChg chg="del">
          <ac:chgData name="Ellan Winter" userId="9a80851c-dfd5-4a04-bafd-92bdf8926baa" providerId="ADAL" clId="{30BD5941-AF39-49BE-AB93-BA6502264421}" dt="2020-01-30T14:19:14.699" v="260" actId="478"/>
          <ac:spMkLst>
            <pc:docMk/>
            <pc:sldMk cId="1669721746" sldId="365"/>
            <ac:spMk id="28" creationId="{49E1B2E7-C63B-4310-A5DB-56F0DC98C79E}"/>
          </ac:spMkLst>
        </pc:spChg>
        <pc:spChg chg="del">
          <ac:chgData name="Ellan Winter" userId="9a80851c-dfd5-4a04-bafd-92bdf8926baa" providerId="ADAL" clId="{30BD5941-AF39-49BE-AB93-BA6502264421}" dt="2020-01-30T14:19:14.699" v="260" actId="478"/>
          <ac:spMkLst>
            <pc:docMk/>
            <pc:sldMk cId="1669721746" sldId="365"/>
            <ac:spMk id="29" creationId="{38CC5FF9-D56D-45AE-911D-48EF2DC23676}"/>
          </ac:spMkLst>
        </pc:spChg>
        <pc:spChg chg="del mod">
          <ac:chgData name="Ellan Winter" userId="9a80851c-dfd5-4a04-bafd-92bdf8926baa" providerId="ADAL" clId="{30BD5941-AF39-49BE-AB93-BA6502264421}" dt="2020-01-30T14:19:14.699" v="260" actId="478"/>
          <ac:spMkLst>
            <pc:docMk/>
            <pc:sldMk cId="1669721746" sldId="365"/>
            <ac:spMk id="30" creationId="{6C450F62-0935-4DAD-91C9-62F60EDE1BCF}"/>
          </ac:spMkLst>
        </pc:spChg>
        <pc:spChg chg="del">
          <ac:chgData name="Ellan Winter" userId="9a80851c-dfd5-4a04-bafd-92bdf8926baa" providerId="ADAL" clId="{30BD5941-AF39-49BE-AB93-BA6502264421}" dt="2020-01-30T14:19:14.699" v="260" actId="478"/>
          <ac:spMkLst>
            <pc:docMk/>
            <pc:sldMk cId="1669721746" sldId="365"/>
            <ac:spMk id="31" creationId="{2AE0A0A5-B9C8-4E08-95D4-15D4C0E47880}"/>
          </ac:spMkLst>
        </pc:spChg>
        <pc:spChg chg="add">
          <ac:chgData name="Ellan Winter" userId="9a80851c-dfd5-4a04-bafd-92bdf8926baa" providerId="ADAL" clId="{30BD5941-AF39-49BE-AB93-BA6502264421}" dt="2020-01-30T14:19:15.130" v="261"/>
          <ac:spMkLst>
            <pc:docMk/>
            <pc:sldMk cId="1669721746" sldId="365"/>
            <ac:spMk id="34" creationId="{1A5BCAB7-A566-46D6-8C0E-4DF348E0F5A2}"/>
          </ac:spMkLst>
        </pc:spChg>
        <pc:spChg chg="del">
          <ac:chgData name="Ellan Winter" userId="9a80851c-dfd5-4a04-bafd-92bdf8926baa" providerId="ADAL" clId="{30BD5941-AF39-49BE-AB93-BA6502264421}" dt="2020-01-30T14:19:14.699" v="260" actId="478"/>
          <ac:spMkLst>
            <pc:docMk/>
            <pc:sldMk cId="1669721746" sldId="365"/>
            <ac:spMk id="35" creationId="{93FF0524-8AAA-4B5E-82A9-499E9AD228ED}"/>
          </ac:spMkLst>
        </pc:spChg>
        <pc:spChg chg="add">
          <ac:chgData name="Ellan Winter" userId="9a80851c-dfd5-4a04-bafd-92bdf8926baa" providerId="ADAL" clId="{30BD5941-AF39-49BE-AB93-BA6502264421}" dt="2020-01-30T14:19:15.130" v="261"/>
          <ac:spMkLst>
            <pc:docMk/>
            <pc:sldMk cId="1669721746" sldId="365"/>
            <ac:spMk id="36" creationId="{63F19504-E48A-4032-AE23-48ED8E0A69EB}"/>
          </ac:spMkLst>
        </pc:spChg>
        <pc:spChg chg="del">
          <ac:chgData name="Ellan Winter" userId="9a80851c-dfd5-4a04-bafd-92bdf8926baa" providerId="ADAL" clId="{30BD5941-AF39-49BE-AB93-BA6502264421}" dt="2020-01-30T14:14:34.956" v="96" actId="478"/>
          <ac:spMkLst>
            <pc:docMk/>
            <pc:sldMk cId="1669721746" sldId="365"/>
            <ac:spMk id="38" creationId="{8F0E3591-BD2C-4DB3-9E0E-035D74B8341B}"/>
          </ac:spMkLst>
        </pc:spChg>
        <pc:spChg chg="del">
          <ac:chgData name="Ellan Winter" userId="9a80851c-dfd5-4a04-bafd-92bdf8926baa" providerId="ADAL" clId="{30BD5941-AF39-49BE-AB93-BA6502264421}" dt="2020-01-30T14:19:14.699" v="260" actId="478"/>
          <ac:spMkLst>
            <pc:docMk/>
            <pc:sldMk cId="1669721746" sldId="365"/>
            <ac:spMk id="39" creationId="{FB18CA5A-A3D6-4F81-8C92-1B7750CA53D8}"/>
          </ac:spMkLst>
        </pc:spChg>
        <pc:spChg chg="del mod">
          <ac:chgData name="Ellan Winter" userId="9a80851c-dfd5-4a04-bafd-92bdf8926baa" providerId="ADAL" clId="{30BD5941-AF39-49BE-AB93-BA6502264421}" dt="2020-01-30T14:19:14.699" v="260" actId="478"/>
          <ac:spMkLst>
            <pc:docMk/>
            <pc:sldMk cId="1669721746" sldId="365"/>
            <ac:spMk id="40" creationId="{39FF1138-95CF-48B9-87EB-A737C0431371}"/>
          </ac:spMkLst>
        </pc:spChg>
        <pc:spChg chg="del">
          <ac:chgData name="Ellan Winter" userId="9a80851c-dfd5-4a04-bafd-92bdf8926baa" providerId="ADAL" clId="{30BD5941-AF39-49BE-AB93-BA6502264421}" dt="2020-01-30T14:19:14.699" v="260" actId="478"/>
          <ac:spMkLst>
            <pc:docMk/>
            <pc:sldMk cId="1669721746" sldId="365"/>
            <ac:spMk id="41" creationId="{9D0C47DF-A31A-414D-9FCB-C71A95B0B1BA}"/>
          </ac:spMkLst>
        </pc:spChg>
        <pc:spChg chg="add">
          <ac:chgData name="Ellan Winter" userId="9a80851c-dfd5-4a04-bafd-92bdf8926baa" providerId="ADAL" clId="{30BD5941-AF39-49BE-AB93-BA6502264421}" dt="2020-01-30T14:19:15.130" v="261"/>
          <ac:spMkLst>
            <pc:docMk/>
            <pc:sldMk cId="1669721746" sldId="365"/>
            <ac:spMk id="46" creationId="{185D6F4E-FBC0-4D88-9CF1-CF2BA0F76559}"/>
          </ac:spMkLst>
        </pc:spChg>
        <pc:spChg chg="add">
          <ac:chgData name="Ellan Winter" userId="9a80851c-dfd5-4a04-bafd-92bdf8926baa" providerId="ADAL" clId="{30BD5941-AF39-49BE-AB93-BA6502264421}" dt="2020-01-30T14:19:15.130" v="261"/>
          <ac:spMkLst>
            <pc:docMk/>
            <pc:sldMk cId="1669721746" sldId="365"/>
            <ac:spMk id="47" creationId="{185842D2-8FCA-45DB-9BFA-6F734D7E2987}"/>
          </ac:spMkLst>
        </pc:spChg>
        <pc:spChg chg="add">
          <ac:chgData name="Ellan Winter" userId="9a80851c-dfd5-4a04-bafd-92bdf8926baa" providerId="ADAL" clId="{30BD5941-AF39-49BE-AB93-BA6502264421}" dt="2020-01-30T14:19:15.130" v="261"/>
          <ac:spMkLst>
            <pc:docMk/>
            <pc:sldMk cId="1669721746" sldId="365"/>
            <ac:spMk id="48" creationId="{2F725FA1-6727-4B0D-A786-53D1B7BEA369}"/>
          </ac:spMkLst>
        </pc:spChg>
        <pc:spChg chg="add">
          <ac:chgData name="Ellan Winter" userId="9a80851c-dfd5-4a04-bafd-92bdf8926baa" providerId="ADAL" clId="{30BD5941-AF39-49BE-AB93-BA6502264421}" dt="2020-01-30T14:19:15.130" v="261"/>
          <ac:spMkLst>
            <pc:docMk/>
            <pc:sldMk cId="1669721746" sldId="365"/>
            <ac:spMk id="49" creationId="{BBA8EBBA-C1AA-4304-867A-6FD4F7F1533C}"/>
          </ac:spMkLst>
        </pc:spChg>
        <pc:spChg chg="add">
          <ac:chgData name="Ellan Winter" userId="9a80851c-dfd5-4a04-bafd-92bdf8926baa" providerId="ADAL" clId="{30BD5941-AF39-49BE-AB93-BA6502264421}" dt="2020-01-30T14:19:15.130" v="261"/>
          <ac:spMkLst>
            <pc:docMk/>
            <pc:sldMk cId="1669721746" sldId="365"/>
            <ac:spMk id="50" creationId="{E2E8B2EB-0CC3-4F35-95F7-E44A9B24EB06}"/>
          </ac:spMkLst>
        </pc:spChg>
        <pc:spChg chg="add">
          <ac:chgData name="Ellan Winter" userId="9a80851c-dfd5-4a04-bafd-92bdf8926baa" providerId="ADAL" clId="{30BD5941-AF39-49BE-AB93-BA6502264421}" dt="2020-01-30T14:19:15.130" v="261"/>
          <ac:spMkLst>
            <pc:docMk/>
            <pc:sldMk cId="1669721746" sldId="365"/>
            <ac:spMk id="51" creationId="{6096F54A-B55D-42A9-9C80-6CBDB0CD885C}"/>
          </ac:spMkLst>
        </pc:spChg>
        <pc:grpChg chg="del">
          <ac:chgData name="Ellan Winter" userId="9a80851c-dfd5-4a04-bafd-92bdf8926baa" providerId="ADAL" clId="{30BD5941-AF39-49BE-AB93-BA6502264421}" dt="2020-01-30T14:14:32.703" v="94" actId="478"/>
          <ac:grpSpMkLst>
            <pc:docMk/>
            <pc:sldMk cId="1669721746" sldId="365"/>
            <ac:grpSpMk id="2" creationId="{D7C819D7-62A0-4544-AD7D-F8DB4F5ECC20}"/>
          </ac:grpSpMkLst>
        </pc:grpChg>
        <pc:grpChg chg="add mod">
          <ac:chgData name="Ellan Winter" userId="9a80851c-dfd5-4a04-bafd-92bdf8926baa" providerId="ADAL" clId="{30BD5941-AF39-49BE-AB93-BA6502264421}" dt="2020-01-30T14:16:03.874" v="159" actId="1036"/>
          <ac:grpSpMkLst>
            <pc:docMk/>
            <pc:sldMk cId="1669721746" sldId="365"/>
            <ac:grpSpMk id="6" creationId="{7B1115C1-DFEC-44FD-A237-B6EDD9B07BF2}"/>
          </ac:grpSpMkLst>
        </pc:grpChg>
        <pc:picChg chg="add mod">
          <ac:chgData name="Ellan Winter" userId="9a80851c-dfd5-4a04-bafd-92bdf8926baa" providerId="ADAL" clId="{30BD5941-AF39-49BE-AB93-BA6502264421}" dt="2020-01-30T14:15:55.685" v="127" actId="164"/>
          <ac:picMkLst>
            <pc:docMk/>
            <pc:sldMk cId="1669721746" sldId="365"/>
            <ac:picMk id="22" creationId="{D57582D0-67D9-4800-919F-59858A35CD03}"/>
          </ac:picMkLst>
        </pc:picChg>
        <pc:cxnChg chg="add mod">
          <ac:chgData name="Ellan Winter" userId="9a80851c-dfd5-4a04-bafd-92bdf8926baa" providerId="ADAL" clId="{30BD5941-AF39-49BE-AB93-BA6502264421}" dt="2020-01-30T14:16:35.518" v="167" actId="555"/>
          <ac:cxnSpMkLst>
            <pc:docMk/>
            <pc:sldMk cId="1669721746" sldId="365"/>
            <ac:cxnSpMk id="4" creationId="{29329DB4-A9D9-4E36-8AF6-C1D04D1EE722}"/>
          </ac:cxnSpMkLst>
        </pc:cxnChg>
        <pc:cxnChg chg="add del mod">
          <ac:chgData name="Ellan Winter" userId="9a80851c-dfd5-4a04-bafd-92bdf8926baa" providerId="ADAL" clId="{30BD5941-AF39-49BE-AB93-BA6502264421}" dt="2020-01-30T14:16:16.614" v="163" actId="478"/>
          <ac:cxnSpMkLst>
            <pc:docMk/>
            <pc:sldMk cId="1669721746" sldId="365"/>
            <ac:cxnSpMk id="32" creationId="{6651FE6A-5169-462D-A3C0-B2E37D330A10}"/>
          </ac:cxnSpMkLst>
        </pc:cxnChg>
        <pc:cxnChg chg="add mod">
          <ac:chgData name="Ellan Winter" userId="9a80851c-dfd5-4a04-bafd-92bdf8926baa" providerId="ADAL" clId="{30BD5941-AF39-49BE-AB93-BA6502264421}" dt="2020-01-30T14:16:35.518" v="167" actId="555"/>
          <ac:cxnSpMkLst>
            <pc:docMk/>
            <pc:sldMk cId="1669721746" sldId="365"/>
            <ac:cxnSpMk id="33" creationId="{CB35F0CE-6FC8-44AB-AB37-B84F28276CB0}"/>
          </ac:cxnSpMkLst>
        </pc:cxnChg>
        <pc:cxnChg chg="del mod">
          <ac:chgData name="Ellan Winter" userId="9a80851c-dfd5-4a04-bafd-92bdf8926baa" providerId="ADAL" clId="{30BD5941-AF39-49BE-AB93-BA6502264421}" dt="2020-01-30T14:14:35.774" v="97" actId="478"/>
          <ac:cxnSpMkLst>
            <pc:docMk/>
            <pc:sldMk cId="1669721746" sldId="365"/>
            <ac:cxnSpMk id="45" creationId="{D6219F1E-59CE-44D4-B02C-A328AF0AE0A9}"/>
          </ac:cxnSpMkLst>
        </pc:cxnChg>
      </pc:sldChg>
      <pc:sldChg chg="modSp">
        <pc:chgData name="Ellan Winter" userId="9a80851c-dfd5-4a04-bafd-92bdf8926baa" providerId="ADAL" clId="{30BD5941-AF39-49BE-AB93-BA6502264421}" dt="2020-01-30T14:07:53.053" v="0" actId="403"/>
        <pc:sldMkLst>
          <pc:docMk/>
          <pc:sldMk cId="332354265" sldId="366"/>
        </pc:sldMkLst>
        <pc:spChg chg="mod">
          <ac:chgData name="Ellan Winter" userId="9a80851c-dfd5-4a04-bafd-92bdf8926baa" providerId="ADAL" clId="{30BD5941-AF39-49BE-AB93-BA6502264421}" dt="2020-01-30T14:07:53.053" v="0" actId="403"/>
          <ac:spMkLst>
            <pc:docMk/>
            <pc:sldMk cId="332354265" sldId="366"/>
            <ac:spMk id="19" creationId="{5252A847-DE45-4FA3-A1F8-EEBEB845FF8E}"/>
          </ac:spMkLst>
        </pc:spChg>
      </pc:sldChg>
      <pc:sldChg chg="modSp">
        <pc:chgData name="Ellan Winter" userId="9a80851c-dfd5-4a04-bafd-92bdf8926baa" providerId="ADAL" clId="{30BD5941-AF39-49BE-AB93-BA6502264421}" dt="2020-01-30T14:08:49.516" v="13" actId="20577"/>
        <pc:sldMkLst>
          <pc:docMk/>
          <pc:sldMk cId="567761941" sldId="371"/>
        </pc:sldMkLst>
        <pc:spChg chg="mod">
          <ac:chgData name="Ellan Winter" userId="9a80851c-dfd5-4a04-bafd-92bdf8926baa" providerId="ADAL" clId="{30BD5941-AF39-49BE-AB93-BA6502264421}" dt="2020-01-30T14:08:49.516" v="13" actId="20577"/>
          <ac:spMkLst>
            <pc:docMk/>
            <pc:sldMk cId="567761941" sldId="371"/>
            <ac:spMk id="27" creationId="{CB5FBA4B-07E4-4E71-B8BC-63152E8CEE6E}"/>
          </ac:spMkLst>
        </pc:spChg>
      </pc:sldChg>
      <pc:sldChg chg="addSp delSp modSp">
        <pc:chgData name="Ellan Winter" userId="9a80851c-dfd5-4a04-bafd-92bdf8926baa" providerId="ADAL" clId="{30BD5941-AF39-49BE-AB93-BA6502264421}" dt="2020-01-30T14:20:15.011" v="378" actId="20577"/>
        <pc:sldMkLst>
          <pc:docMk/>
          <pc:sldMk cId="796181453" sldId="412"/>
        </pc:sldMkLst>
        <pc:spChg chg="mod">
          <ac:chgData name="Ellan Winter" userId="9a80851c-dfd5-4a04-bafd-92bdf8926baa" providerId="ADAL" clId="{30BD5941-AF39-49BE-AB93-BA6502264421}" dt="2020-01-30T14:20:15.011" v="378" actId="20577"/>
          <ac:spMkLst>
            <pc:docMk/>
            <pc:sldMk cId="796181453" sldId="412"/>
            <ac:spMk id="19" creationId="{5252A847-DE45-4FA3-A1F8-EEBEB845FF8E}"/>
          </ac:spMkLst>
        </pc:spChg>
        <pc:spChg chg="del mod">
          <ac:chgData name="Ellan Winter" userId="9a80851c-dfd5-4a04-bafd-92bdf8926baa" providerId="ADAL" clId="{30BD5941-AF39-49BE-AB93-BA6502264421}" dt="2020-01-30T14:09:57.698" v="15" actId="478"/>
          <ac:spMkLst>
            <pc:docMk/>
            <pc:sldMk cId="796181453" sldId="412"/>
            <ac:spMk id="26" creationId="{FEA8D625-4FE6-44C6-9C0B-6D4EB73F217D}"/>
          </ac:spMkLst>
        </pc:spChg>
        <pc:spChg chg="del mod">
          <ac:chgData name="Ellan Winter" userId="9a80851c-dfd5-4a04-bafd-92bdf8926baa" providerId="ADAL" clId="{30BD5941-AF39-49BE-AB93-BA6502264421}" dt="2020-01-30T14:15:49.328" v="126" actId="478"/>
          <ac:spMkLst>
            <pc:docMk/>
            <pc:sldMk cId="796181453" sldId="412"/>
            <ac:spMk id="27" creationId="{B452A76B-EE4F-478E-9A74-6B990240D254}"/>
          </ac:spMkLst>
        </pc:spChg>
        <pc:spChg chg="mod">
          <ac:chgData name="Ellan Winter" userId="9a80851c-dfd5-4a04-bafd-92bdf8926baa" providerId="ADAL" clId="{30BD5941-AF39-49BE-AB93-BA6502264421}" dt="2020-01-30T14:18:37.189" v="252" actId="20577"/>
          <ac:spMkLst>
            <pc:docMk/>
            <pc:sldMk cId="796181453" sldId="412"/>
            <ac:spMk id="29" creationId="{38CC5FF9-D56D-45AE-911D-48EF2DC23676}"/>
          </ac:spMkLst>
        </pc:spChg>
        <pc:spChg chg="mod">
          <ac:chgData name="Ellan Winter" userId="9a80851c-dfd5-4a04-bafd-92bdf8926baa" providerId="ADAL" clId="{30BD5941-AF39-49BE-AB93-BA6502264421}" dt="2020-01-30T14:19:03.073" v="259" actId="20577"/>
          <ac:spMkLst>
            <pc:docMk/>
            <pc:sldMk cId="796181453" sldId="412"/>
            <ac:spMk id="30" creationId="{6C450F62-0935-4DAD-91C9-62F60EDE1BCF}"/>
          </ac:spMkLst>
        </pc:spChg>
        <pc:spChg chg="mod">
          <ac:chgData name="Ellan Winter" userId="9a80851c-dfd5-4a04-bafd-92bdf8926baa" providerId="ADAL" clId="{30BD5941-AF39-49BE-AB93-BA6502264421}" dt="2020-01-30T14:18:27.399" v="247" actId="20577"/>
          <ac:spMkLst>
            <pc:docMk/>
            <pc:sldMk cId="796181453" sldId="412"/>
            <ac:spMk id="35" creationId="{93FF0524-8AAA-4B5E-82A9-499E9AD228ED}"/>
          </ac:spMkLst>
        </pc:spChg>
        <pc:spChg chg="del mod ord">
          <ac:chgData name="Ellan Winter" userId="9a80851c-dfd5-4a04-bafd-92bdf8926baa" providerId="ADAL" clId="{30BD5941-AF39-49BE-AB93-BA6502264421}" dt="2020-01-30T14:16:51.501" v="169" actId="478"/>
          <ac:spMkLst>
            <pc:docMk/>
            <pc:sldMk cId="796181453" sldId="412"/>
            <ac:spMk id="38" creationId="{8F0E3591-BD2C-4DB3-9E0E-035D74B8341B}"/>
          </ac:spMkLst>
        </pc:spChg>
        <pc:spChg chg="mod">
          <ac:chgData name="Ellan Winter" userId="9a80851c-dfd5-4a04-bafd-92bdf8926baa" providerId="ADAL" clId="{30BD5941-AF39-49BE-AB93-BA6502264421}" dt="2020-01-30T14:18:33.197" v="250" actId="20577"/>
          <ac:spMkLst>
            <pc:docMk/>
            <pc:sldMk cId="796181453" sldId="412"/>
            <ac:spMk id="40" creationId="{39FF1138-95CF-48B9-87EB-A737C0431371}"/>
          </ac:spMkLst>
        </pc:spChg>
        <pc:spChg chg="mod">
          <ac:chgData name="Ellan Winter" userId="9a80851c-dfd5-4a04-bafd-92bdf8926baa" providerId="ADAL" clId="{30BD5941-AF39-49BE-AB93-BA6502264421}" dt="2020-01-30T14:18:59.008" v="257" actId="20577"/>
          <ac:spMkLst>
            <pc:docMk/>
            <pc:sldMk cId="796181453" sldId="412"/>
            <ac:spMk id="41" creationId="{9D0C47DF-A31A-414D-9FCB-C71A95B0B1BA}"/>
          </ac:spMkLst>
        </pc:spChg>
        <pc:spChg chg="mod">
          <ac:chgData name="Ellan Winter" userId="9a80851c-dfd5-4a04-bafd-92bdf8926baa" providerId="ADAL" clId="{30BD5941-AF39-49BE-AB93-BA6502264421}" dt="2020-01-30T14:17:56.152" v="218" actId="1582"/>
          <ac:spMkLst>
            <pc:docMk/>
            <pc:sldMk cId="796181453" sldId="412"/>
            <ac:spMk id="42" creationId="{4215E422-C64D-42B8-9C2F-1C03F6FEF0A4}"/>
          </ac:spMkLst>
        </pc:spChg>
        <pc:grpChg chg="add del mod">
          <ac:chgData name="Ellan Winter" userId="9a80851c-dfd5-4a04-bafd-92bdf8926baa" providerId="ADAL" clId="{30BD5941-AF39-49BE-AB93-BA6502264421}" dt="2020-01-30T14:10:06.560" v="20" actId="478"/>
          <ac:grpSpMkLst>
            <pc:docMk/>
            <pc:sldMk cId="796181453" sldId="412"/>
            <ac:grpSpMk id="2" creationId="{D7C819D7-62A0-4544-AD7D-F8DB4F5ECC20}"/>
          </ac:grpSpMkLst>
        </pc:grpChg>
        <pc:grpChg chg="add">
          <ac:chgData name="Ellan Winter" userId="9a80851c-dfd5-4a04-bafd-92bdf8926baa" providerId="ADAL" clId="{30BD5941-AF39-49BE-AB93-BA6502264421}" dt="2020-01-30T14:16:56.747" v="171"/>
          <ac:grpSpMkLst>
            <pc:docMk/>
            <pc:sldMk cId="796181453" sldId="412"/>
            <ac:grpSpMk id="24" creationId="{1ACE6EB5-2C42-42E3-97B0-E263FAAF94C2}"/>
          </ac:grpSpMkLst>
        </pc:grpChg>
        <pc:picChg chg="add del mod modCrop">
          <ac:chgData name="Ellan Winter" userId="9a80851c-dfd5-4a04-bafd-92bdf8926baa" providerId="ADAL" clId="{30BD5941-AF39-49BE-AB93-BA6502264421}" dt="2020-01-30T14:16:47.423" v="168" actId="478"/>
          <ac:picMkLst>
            <pc:docMk/>
            <pc:sldMk cId="796181453" sldId="412"/>
            <ac:picMk id="4" creationId="{A17C6835-671D-4877-BF7D-FDC53BA52307}"/>
          </ac:picMkLst>
        </pc:picChg>
        <pc:picChg chg="del topLvl">
          <ac:chgData name="Ellan Winter" userId="9a80851c-dfd5-4a04-bafd-92bdf8926baa" providerId="ADAL" clId="{30BD5941-AF39-49BE-AB93-BA6502264421}" dt="2020-01-30T14:10:06.560" v="20" actId="478"/>
          <ac:picMkLst>
            <pc:docMk/>
            <pc:sldMk cId="796181453" sldId="412"/>
            <ac:picMk id="25" creationId="{C00D8003-0D53-4504-8D51-95C2A101FD9A}"/>
          </ac:picMkLst>
        </pc:picChg>
        <pc:picChg chg="del topLvl">
          <ac:chgData name="Ellan Winter" userId="9a80851c-dfd5-4a04-bafd-92bdf8926baa" providerId="ADAL" clId="{30BD5941-AF39-49BE-AB93-BA6502264421}" dt="2020-01-30T14:10:10.245" v="21" actId="478"/>
          <ac:picMkLst>
            <pc:docMk/>
            <pc:sldMk cId="796181453" sldId="412"/>
            <ac:picMk id="37" creationId="{FC433277-41EF-4599-973C-32B718811D66}"/>
          </ac:picMkLst>
        </pc:picChg>
        <pc:cxnChg chg="del">
          <ac:chgData name="Ellan Winter" userId="9a80851c-dfd5-4a04-bafd-92bdf8926baa" providerId="ADAL" clId="{30BD5941-AF39-49BE-AB93-BA6502264421}" dt="2020-01-30T14:16:53.359" v="170" actId="478"/>
          <ac:cxnSpMkLst>
            <pc:docMk/>
            <pc:sldMk cId="796181453" sldId="412"/>
            <ac:cxnSpMk id="34" creationId="{FA6E14BF-E5B2-48BF-BE88-46C660860A76}"/>
          </ac:cxnSpMkLst>
        </pc:cxnChg>
        <pc:cxnChg chg="add">
          <ac:chgData name="Ellan Winter" userId="9a80851c-dfd5-4a04-bafd-92bdf8926baa" providerId="ADAL" clId="{30BD5941-AF39-49BE-AB93-BA6502264421}" dt="2020-01-30T14:19:19.838" v="262"/>
          <ac:cxnSpMkLst>
            <pc:docMk/>
            <pc:sldMk cId="796181453" sldId="412"/>
            <ac:cxnSpMk id="43" creationId="{E81C9DFA-B8F1-4B7A-AE53-5C3A1C07692D}"/>
          </ac:cxnSpMkLst>
        </pc:cxnChg>
        <pc:cxnChg chg="add">
          <ac:chgData name="Ellan Winter" userId="9a80851c-dfd5-4a04-bafd-92bdf8926baa" providerId="ADAL" clId="{30BD5941-AF39-49BE-AB93-BA6502264421}" dt="2020-01-30T14:19:19.838" v="262"/>
          <ac:cxnSpMkLst>
            <pc:docMk/>
            <pc:sldMk cId="796181453" sldId="412"/>
            <ac:cxnSpMk id="44" creationId="{0ED889BF-2F9E-433A-AF84-5ED3F26BFFFF}"/>
          </ac:cxnSpMkLst>
        </pc:cxnChg>
      </pc:sldChg>
      <pc:sldChg chg="modSp">
        <pc:chgData name="Ellan Winter" userId="9a80851c-dfd5-4a04-bafd-92bdf8926baa" providerId="ADAL" clId="{30BD5941-AF39-49BE-AB93-BA6502264421}" dt="2020-01-30T14:08:53.368" v="14" actId="20577"/>
        <pc:sldMkLst>
          <pc:docMk/>
          <pc:sldMk cId="3406975003" sldId="415"/>
        </pc:sldMkLst>
        <pc:spChg chg="mod">
          <ac:chgData name="Ellan Winter" userId="9a80851c-dfd5-4a04-bafd-92bdf8926baa" providerId="ADAL" clId="{30BD5941-AF39-49BE-AB93-BA6502264421}" dt="2020-01-30T14:08:53.368" v="14" actId="20577"/>
          <ac:spMkLst>
            <pc:docMk/>
            <pc:sldMk cId="3406975003" sldId="415"/>
            <ac:spMk id="27" creationId="{CB5FBA4B-07E4-4E71-B8BC-63152E8CEE6E}"/>
          </ac:spMkLst>
        </pc:spChg>
      </pc:sldChg>
      <pc:sldChg chg="addSp delSp modSp">
        <pc:chgData name="Ellan Winter" userId="9a80851c-dfd5-4a04-bafd-92bdf8926baa" providerId="ADAL" clId="{30BD5941-AF39-49BE-AB93-BA6502264421}" dt="2020-01-30T14:24:55.335" v="416"/>
        <pc:sldMkLst>
          <pc:docMk/>
          <pc:sldMk cId="3517918963" sldId="417"/>
        </pc:sldMkLst>
        <pc:spChg chg="mod">
          <ac:chgData name="Ellan Winter" userId="9a80851c-dfd5-4a04-bafd-92bdf8926baa" providerId="ADAL" clId="{30BD5941-AF39-49BE-AB93-BA6502264421}" dt="2020-01-30T14:22:45.377" v="412" actId="20577"/>
          <ac:spMkLst>
            <pc:docMk/>
            <pc:sldMk cId="3517918963" sldId="417"/>
            <ac:spMk id="19" creationId="{5252A847-DE45-4FA3-A1F8-EEBEB845FF8E}"/>
          </ac:spMkLst>
        </pc:spChg>
        <pc:spChg chg="del">
          <ac:chgData name="Ellan Winter" userId="9a80851c-dfd5-4a04-bafd-92bdf8926baa" providerId="ADAL" clId="{30BD5941-AF39-49BE-AB93-BA6502264421}" dt="2020-01-30T14:24:54.949" v="415" actId="478"/>
          <ac:spMkLst>
            <pc:docMk/>
            <pc:sldMk cId="3517918963" sldId="417"/>
            <ac:spMk id="25" creationId="{0E1AABC1-E811-4FFF-B54A-387E2CCBD5C9}"/>
          </ac:spMkLst>
        </pc:spChg>
        <pc:spChg chg="add">
          <ac:chgData name="Ellan Winter" userId="9a80851c-dfd5-4a04-bafd-92bdf8926baa" providerId="ADAL" clId="{30BD5941-AF39-49BE-AB93-BA6502264421}" dt="2020-01-30T14:24:55.335" v="416"/>
          <ac:spMkLst>
            <pc:docMk/>
            <pc:sldMk cId="3517918963" sldId="417"/>
            <ac:spMk id="37" creationId="{B158233F-939D-436A-BFAD-38BB7143241E}"/>
          </ac:spMkLst>
        </pc:spChg>
      </pc:sldChg>
      <pc:sldChg chg="modSp">
        <pc:chgData name="Ellan Winter" userId="9a80851c-dfd5-4a04-bafd-92bdf8926baa" providerId="ADAL" clId="{30BD5941-AF39-49BE-AB93-BA6502264421}" dt="2020-01-30T14:25:11.563" v="443" actId="20577"/>
        <pc:sldMkLst>
          <pc:docMk/>
          <pc:sldMk cId="3362027845" sldId="418"/>
        </pc:sldMkLst>
        <pc:spChg chg="mod">
          <ac:chgData name="Ellan Winter" userId="9a80851c-dfd5-4a04-bafd-92bdf8926baa" providerId="ADAL" clId="{30BD5941-AF39-49BE-AB93-BA6502264421}" dt="2020-01-30T14:25:11.563" v="443" actId="20577"/>
          <ac:spMkLst>
            <pc:docMk/>
            <pc:sldMk cId="3362027845" sldId="418"/>
            <ac:spMk id="19" creationId="{5252A847-DE45-4FA3-A1F8-EEBEB845FF8E}"/>
          </ac:spMkLst>
        </pc:spChg>
        <pc:spChg chg="mod">
          <ac:chgData name="Ellan Winter" userId="9a80851c-dfd5-4a04-bafd-92bdf8926baa" providerId="ADAL" clId="{30BD5941-AF39-49BE-AB93-BA6502264421}" dt="2020-01-30T14:24:50.624" v="414" actId="207"/>
          <ac:spMkLst>
            <pc:docMk/>
            <pc:sldMk cId="3362027845" sldId="418"/>
            <ac:spMk id="25" creationId="{0E1AABC1-E811-4FFF-B54A-387E2CCBD5C9}"/>
          </ac:spMkLst>
        </pc:spChg>
      </pc:sldChg>
      <pc:sldChg chg="modSp">
        <pc:chgData name="Ellan Winter" userId="9a80851c-dfd5-4a04-bafd-92bdf8926baa" providerId="ADAL" clId="{30BD5941-AF39-49BE-AB93-BA6502264421}" dt="2020-01-30T14:25:41.858" v="507" actId="1036"/>
        <pc:sldMkLst>
          <pc:docMk/>
          <pc:sldMk cId="3977300474" sldId="420"/>
        </pc:sldMkLst>
        <pc:spChg chg="mod">
          <ac:chgData name="Ellan Winter" userId="9a80851c-dfd5-4a04-bafd-92bdf8926baa" providerId="ADAL" clId="{30BD5941-AF39-49BE-AB93-BA6502264421}" dt="2020-01-30T14:25:35.557" v="503" actId="20577"/>
          <ac:spMkLst>
            <pc:docMk/>
            <pc:sldMk cId="3977300474" sldId="420"/>
            <ac:spMk id="19" creationId="{5252A847-DE45-4FA3-A1F8-EEBEB845FF8E}"/>
          </ac:spMkLst>
        </pc:spChg>
        <pc:spChg chg="mod">
          <ac:chgData name="Ellan Winter" userId="9a80851c-dfd5-4a04-bafd-92bdf8926baa" providerId="ADAL" clId="{30BD5941-AF39-49BE-AB93-BA6502264421}" dt="2020-01-30T14:25:41.858" v="507" actId="1036"/>
          <ac:spMkLst>
            <pc:docMk/>
            <pc:sldMk cId="3977300474" sldId="420"/>
            <ac:spMk id="25" creationId="{0E1AABC1-E811-4FFF-B54A-387E2CCBD5C9}"/>
          </ac:spMkLst>
        </pc:spChg>
        <pc:spChg chg="mod">
          <ac:chgData name="Ellan Winter" userId="9a80851c-dfd5-4a04-bafd-92bdf8926baa" providerId="ADAL" clId="{30BD5941-AF39-49BE-AB93-BA6502264421}" dt="2020-01-30T14:25:41.858" v="507" actId="1036"/>
          <ac:spMkLst>
            <pc:docMk/>
            <pc:sldMk cId="3977300474" sldId="420"/>
            <ac:spMk id="26" creationId="{8F0C8EE6-6B1B-4C69-901A-96C507C1DD13}"/>
          </ac:spMkLst>
        </pc:spChg>
        <pc:spChg chg="mod">
          <ac:chgData name="Ellan Winter" userId="9a80851c-dfd5-4a04-bafd-92bdf8926baa" providerId="ADAL" clId="{30BD5941-AF39-49BE-AB93-BA6502264421}" dt="2020-01-30T14:25:41.858" v="507" actId="1036"/>
          <ac:spMkLst>
            <pc:docMk/>
            <pc:sldMk cId="3977300474" sldId="420"/>
            <ac:spMk id="27" creationId="{1120B85C-08CE-4DF8-AEEA-F806B0FDF4EC}"/>
          </ac:spMkLst>
        </pc:spChg>
        <pc:spChg chg="mod">
          <ac:chgData name="Ellan Winter" userId="9a80851c-dfd5-4a04-bafd-92bdf8926baa" providerId="ADAL" clId="{30BD5941-AF39-49BE-AB93-BA6502264421}" dt="2020-01-30T14:25:41.858" v="507" actId="1036"/>
          <ac:spMkLst>
            <pc:docMk/>
            <pc:sldMk cId="3977300474" sldId="420"/>
            <ac:spMk id="29" creationId="{99957F97-0BB9-4646-907D-3CA5DB66294B}"/>
          </ac:spMkLst>
        </pc:spChg>
        <pc:spChg chg="mod">
          <ac:chgData name="Ellan Winter" userId="9a80851c-dfd5-4a04-bafd-92bdf8926baa" providerId="ADAL" clId="{30BD5941-AF39-49BE-AB93-BA6502264421}" dt="2020-01-30T14:25:41.858" v="507" actId="1036"/>
          <ac:spMkLst>
            <pc:docMk/>
            <pc:sldMk cId="3977300474" sldId="420"/>
            <ac:spMk id="30" creationId="{C5F5F93E-768F-4F97-8BB0-DDF408FBBFFA}"/>
          </ac:spMkLst>
        </pc:spChg>
        <pc:spChg chg="mod">
          <ac:chgData name="Ellan Winter" userId="9a80851c-dfd5-4a04-bafd-92bdf8926baa" providerId="ADAL" clId="{30BD5941-AF39-49BE-AB93-BA6502264421}" dt="2020-01-30T14:25:41.858" v="507" actId="1036"/>
          <ac:spMkLst>
            <pc:docMk/>
            <pc:sldMk cId="3977300474" sldId="420"/>
            <ac:spMk id="31" creationId="{E5F43D2F-EAF2-412E-BA43-4B03F3A38440}"/>
          </ac:spMkLst>
        </pc:spChg>
        <pc:spChg chg="mod">
          <ac:chgData name="Ellan Winter" userId="9a80851c-dfd5-4a04-bafd-92bdf8926baa" providerId="ADAL" clId="{30BD5941-AF39-49BE-AB93-BA6502264421}" dt="2020-01-30T14:25:41.858" v="507" actId="1036"/>
          <ac:spMkLst>
            <pc:docMk/>
            <pc:sldMk cId="3977300474" sldId="420"/>
            <ac:spMk id="32" creationId="{6B409114-7550-416B-9D5D-12EAFA83176F}"/>
          </ac:spMkLst>
        </pc:spChg>
        <pc:spChg chg="mod">
          <ac:chgData name="Ellan Winter" userId="9a80851c-dfd5-4a04-bafd-92bdf8926baa" providerId="ADAL" clId="{30BD5941-AF39-49BE-AB93-BA6502264421}" dt="2020-01-30T14:25:41.858" v="507" actId="1036"/>
          <ac:spMkLst>
            <pc:docMk/>
            <pc:sldMk cId="3977300474" sldId="420"/>
            <ac:spMk id="34" creationId="{199E3EDF-9BDB-4E91-8EA9-8FB3DC0B8950}"/>
          </ac:spMkLst>
        </pc:spChg>
        <pc:spChg chg="mod">
          <ac:chgData name="Ellan Winter" userId="9a80851c-dfd5-4a04-bafd-92bdf8926baa" providerId="ADAL" clId="{30BD5941-AF39-49BE-AB93-BA6502264421}" dt="2020-01-30T14:25:41.858" v="507" actId="1036"/>
          <ac:spMkLst>
            <pc:docMk/>
            <pc:sldMk cId="3977300474" sldId="420"/>
            <ac:spMk id="35" creationId="{7FAD3458-06B6-4616-81BF-DE0404476DF3}"/>
          </ac:spMkLst>
        </pc:spChg>
        <pc:grpChg chg="mod">
          <ac:chgData name="Ellan Winter" userId="9a80851c-dfd5-4a04-bafd-92bdf8926baa" providerId="ADAL" clId="{30BD5941-AF39-49BE-AB93-BA6502264421}" dt="2020-01-30T14:25:41.858" v="507" actId="1036"/>
          <ac:grpSpMkLst>
            <pc:docMk/>
            <pc:sldMk cId="3977300474" sldId="420"/>
            <ac:grpSpMk id="3" creationId="{00114EFD-B2B5-4AFD-BBCF-EEA9CE693B1E}"/>
          </ac:grpSpMkLst>
        </pc:grpChg>
        <pc:grpChg chg="mod">
          <ac:chgData name="Ellan Winter" userId="9a80851c-dfd5-4a04-bafd-92bdf8926baa" providerId="ADAL" clId="{30BD5941-AF39-49BE-AB93-BA6502264421}" dt="2020-01-30T14:25:41.858" v="507" actId="1036"/>
          <ac:grpSpMkLst>
            <pc:docMk/>
            <pc:sldMk cId="3977300474" sldId="420"/>
            <ac:grpSpMk id="22" creationId="{8D41AC5D-4C52-42A0-AC06-AEF26749FC14}"/>
          </ac:grpSpMkLst>
        </pc:grpChg>
        <pc:cxnChg chg="mod">
          <ac:chgData name="Ellan Winter" userId="9a80851c-dfd5-4a04-bafd-92bdf8926baa" providerId="ADAL" clId="{30BD5941-AF39-49BE-AB93-BA6502264421}" dt="2020-01-30T14:25:41.858" v="507" actId="1036"/>
          <ac:cxnSpMkLst>
            <pc:docMk/>
            <pc:sldMk cId="3977300474" sldId="420"/>
            <ac:cxnSpMk id="36" creationId="{0D80D4C6-AA89-4945-A511-BB003A7BA18C}"/>
          </ac:cxnSpMkLst>
        </pc:cxnChg>
      </pc:sldChg>
      <pc:sldChg chg="addSp delSp modSp">
        <pc:chgData name="Ellan Winter" userId="9a80851c-dfd5-4a04-bafd-92bdf8926baa" providerId="ADAL" clId="{30BD5941-AF39-49BE-AB93-BA6502264421}" dt="2020-01-30T14:26:13.698" v="519"/>
        <pc:sldMkLst>
          <pc:docMk/>
          <pc:sldMk cId="1715025801" sldId="421"/>
        </pc:sldMkLst>
        <pc:spChg chg="mod">
          <ac:chgData name="Ellan Winter" userId="9a80851c-dfd5-4a04-bafd-92bdf8926baa" providerId="ADAL" clId="{30BD5941-AF39-49BE-AB93-BA6502264421}" dt="2020-01-30T14:26:00.475" v="512" actId="20577"/>
          <ac:spMkLst>
            <pc:docMk/>
            <pc:sldMk cId="1715025801" sldId="421"/>
            <ac:spMk id="19" creationId="{5252A847-DE45-4FA3-A1F8-EEBEB845FF8E}"/>
          </ac:spMkLst>
        </pc:spChg>
        <pc:spChg chg="del">
          <ac:chgData name="Ellan Winter" userId="9a80851c-dfd5-4a04-bafd-92bdf8926baa" providerId="ADAL" clId="{30BD5941-AF39-49BE-AB93-BA6502264421}" dt="2020-01-30T14:25:47.476" v="508" actId="478"/>
          <ac:spMkLst>
            <pc:docMk/>
            <pc:sldMk cId="1715025801" sldId="421"/>
            <ac:spMk id="25" creationId="{0E1AABC1-E811-4FFF-B54A-387E2CCBD5C9}"/>
          </ac:spMkLst>
        </pc:spChg>
        <pc:spChg chg="del">
          <ac:chgData name="Ellan Winter" userId="9a80851c-dfd5-4a04-bafd-92bdf8926baa" providerId="ADAL" clId="{30BD5941-AF39-49BE-AB93-BA6502264421}" dt="2020-01-30T14:25:47.476" v="508" actId="478"/>
          <ac:spMkLst>
            <pc:docMk/>
            <pc:sldMk cId="1715025801" sldId="421"/>
            <ac:spMk id="26" creationId="{8F0C8EE6-6B1B-4C69-901A-96C507C1DD13}"/>
          </ac:spMkLst>
        </pc:spChg>
        <pc:spChg chg="del">
          <ac:chgData name="Ellan Winter" userId="9a80851c-dfd5-4a04-bafd-92bdf8926baa" providerId="ADAL" clId="{30BD5941-AF39-49BE-AB93-BA6502264421}" dt="2020-01-30T14:25:47.476" v="508" actId="478"/>
          <ac:spMkLst>
            <pc:docMk/>
            <pc:sldMk cId="1715025801" sldId="421"/>
            <ac:spMk id="27" creationId="{1120B85C-08CE-4DF8-AEEA-F806B0FDF4EC}"/>
          </ac:spMkLst>
        </pc:spChg>
        <pc:spChg chg="del">
          <ac:chgData name="Ellan Winter" userId="9a80851c-dfd5-4a04-bafd-92bdf8926baa" providerId="ADAL" clId="{30BD5941-AF39-49BE-AB93-BA6502264421}" dt="2020-01-30T14:25:47.476" v="508" actId="478"/>
          <ac:spMkLst>
            <pc:docMk/>
            <pc:sldMk cId="1715025801" sldId="421"/>
            <ac:spMk id="29" creationId="{99957F97-0BB9-4646-907D-3CA5DB66294B}"/>
          </ac:spMkLst>
        </pc:spChg>
        <pc:spChg chg="del">
          <ac:chgData name="Ellan Winter" userId="9a80851c-dfd5-4a04-bafd-92bdf8926baa" providerId="ADAL" clId="{30BD5941-AF39-49BE-AB93-BA6502264421}" dt="2020-01-30T14:25:47.476" v="508" actId="478"/>
          <ac:spMkLst>
            <pc:docMk/>
            <pc:sldMk cId="1715025801" sldId="421"/>
            <ac:spMk id="30" creationId="{C5F5F93E-768F-4F97-8BB0-DDF408FBBFFA}"/>
          </ac:spMkLst>
        </pc:spChg>
        <pc:spChg chg="del">
          <ac:chgData name="Ellan Winter" userId="9a80851c-dfd5-4a04-bafd-92bdf8926baa" providerId="ADAL" clId="{30BD5941-AF39-49BE-AB93-BA6502264421}" dt="2020-01-30T14:25:47.476" v="508" actId="478"/>
          <ac:spMkLst>
            <pc:docMk/>
            <pc:sldMk cId="1715025801" sldId="421"/>
            <ac:spMk id="31" creationId="{E5F43D2F-EAF2-412E-BA43-4B03F3A38440}"/>
          </ac:spMkLst>
        </pc:spChg>
        <pc:spChg chg="del">
          <ac:chgData name="Ellan Winter" userId="9a80851c-dfd5-4a04-bafd-92bdf8926baa" providerId="ADAL" clId="{30BD5941-AF39-49BE-AB93-BA6502264421}" dt="2020-01-30T14:25:47.476" v="508" actId="478"/>
          <ac:spMkLst>
            <pc:docMk/>
            <pc:sldMk cId="1715025801" sldId="421"/>
            <ac:spMk id="32" creationId="{6B409114-7550-416B-9D5D-12EAFA83176F}"/>
          </ac:spMkLst>
        </pc:spChg>
        <pc:spChg chg="del">
          <ac:chgData name="Ellan Winter" userId="9a80851c-dfd5-4a04-bafd-92bdf8926baa" providerId="ADAL" clId="{30BD5941-AF39-49BE-AB93-BA6502264421}" dt="2020-01-30T14:25:47.476" v="508" actId="478"/>
          <ac:spMkLst>
            <pc:docMk/>
            <pc:sldMk cId="1715025801" sldId="421"/>
            <ac:spMk id="34" creationId="{199E3EDF-9BDB-4E91-8EA9-8FB3DC0B8950}"/>
          </ac:spMkLst>
        </pc:spChg>
        <pc:spChg chg="del">
          <ac:chgData name="Ellan Winter" userId="9a80851c-dfd5-4a04-bafd-92bdf8926baa" providerId="ADAL" clId="{30BD5941-AF39-49BE-AB93-BA6502264421}" dt="2020-01-30T14:25:47.476" v="508" actId="478"/>
          <ac:spMkLst>
            <pc:docMk/>
            <pc:sldMk cId="1715025801" sldId="421"/>
            <ac:spMk id="35" creationId="{7FAD3458-06B6-4616-81BF-DE0404476DF3}"/>
          </ac:spMkLst>
        </pc:spChg>
        <pc:spChg chg="add">
          <ac:chgData name="Ellan Winter" userId="9a80851c-dfd5-4a04-bafd-92bdf8926baa" providerId="ADAL" clId="{30BD5941-AF39-49BE-AB93-BA6502264421}" dt="2020-01-30T14:25:48.177" v="509"/>
          <ac:spMkLst>
            <pc:docMk/>
            <pc:sldMk cId="1715025801" sldId="421"/>
            <ac:spMk id="40" creationId="{543CBC6A-C64A-47E7-AE1D-8A3ABE5A2F43}"/>
          </ac:spMkLst>
        </pc:spChg>
        <pc:spChg chg="add">
          <ac:chgData name="Ellan Winter" userId="9a80851c-dfd5-4a04-bafd-92bdf8926baa" providerId="ADAL" clId="{30BD5941-AF39-49BE-AB93-BA6502264421}" dt="2020-01-30T14:25:48.177" v="509"/>
          <ac:spMkLst>
            <pc:docMk/>
            <pc:sldMk cId="1715025801" sldId="421"/>
            <ac:spMk id="41" creationId="{F7413003-A911-4D93-BA99-020710CAC48E}"/>
          </ac:spMkLst>
        </pc:spChg>
        <pc:spChg chg="add">
          <ac:chgData name="Ellan Winter" userId="9a80851c-dfd5-4a04-bafd-92bdf8926baa" providerId="ADAL" clId="{30BD5941-AF39-49BE-AB93-BA6502264421}" dt="2020-01-30T14:25:48.177" v="509"/>
          <ac:spMkLst>
            <pc:docMk/>
            <pc:sldMk cId="1715025801" sldId="421"/>
            <ac:spMk id="42" creationId="{872CFA3B-BA3C-4530-A68B-84D4379DD4CC}"/>
          </ac:spMkLst>
        </pc:spChg>
        <pc:spChg chg="add">
          <ac:chgData name="Ellan Winter" userId="9a80851c-dfd5-4a04-bafd-92bdf8926baa" providerId="ADAL" clId="{30BD5941-AF39-49BE-AB93-BA6502264421}" dt="2020-01-30T14:25:48.177" v="509"/>
          <ac:spMkLst>
            <pc:docMk/>
            <pc:sldMk cId="1715025801" sldId="421"/>
            <ac:spMk id="43" creationId="{E46DE68B-14B9-466A-82A1-29235D8BFB09}"/>
          </ac:spMkLst>
        </pc:spChg>
        <pc:spChg chg="add">
          <ac:chgData name="Ellan Winter" userId="9a80851c-dfd5-4a04-bafd-92bdf8926baa" providerId="ADAL" clId="{30BD5941-AF39-49BE-AB93-BA6502264421}" dt="2020-01-30T14:25:48.177" v="509"/>
          <ac:spMkLst>
            <pc:docMk/>
            <pc:sldMk cId="1715025801" sldId="421"/>
            <ac:spMk id="44" creationId="{726D5FB1-3E4E-4CFD-9EBC-C4A15E8C5443}"/>
          </ac:spMkLst>
        </pc:spChg>
        <pc:spChg chg="add">
          <ac:chgData name="Ellan Winter" userId="9a80851c-dfd5-4a04-bafd-92bdf8926baa" providerId="ADAL" clId="{30BD5941-AF39-49BE-AB93-BA6502264421}" dt="2020-01-30T14:25:48.177" v="509"/>
          <ac:spMkLst>
            <pc:docMk/>
            <pc:sldMk cId="1715025801" sldId="421"/>
            <ac:spMk id="45" creationId="{D714FF41-50ED-4699-812F-51A351AEB9BD}"/>
          </ac:spMkLst>
        </pc:spChg>
        <pc:spChg chg="add">
          <ac:chgData name="Ellan Winter" userId="9a80851c-dfd5-4a04-bafd-92bdf8926baa" providerId="ADAL" clId="{30BD5941-AF39-49BE-AB93-BA6502264421}" dt="2020-01-30T14:25:48.177" v="509"/>
          <ac:spMkLst>
            <pc:docMk/>
            <pc:sldMk cId="1715025801" sldId="421"/>
            <ac:spMk id="46" creationId="{502D8C6E-21F7-4820-9048-DDD4FE94FE91}"/>
          </ac:spMkLst>
        </pc:spChg>
        <pc:spChg chg="add">
          <ac:chgData name="Ellan Winter" userId="9a80851c-dfd5-4a04-bafd-92bdf8926baa" providerId="ADAL" clId="{30BD5941-AF39-49BE-AB93-BA6502264421}" dt="2020-01-30T14:25:48.177" v="509"/>
          <ac:spMkLst>
            <pc:docMk/>
            <pc:sldMk cId="1715025801" sldId="421"/>
            <ac:spMk id="47" creationId="{622C54FA-8AA0-4800-827B-D9664F0F1339}"/>
          </ac:spMkLst>
        </pc:spChg>
        <pc:spChg chg="add">
          <ac:chgData name="Ellan Winter" userId="9a80851c-dfd5-4a04-bafd-92bdf8926baa" providerId="ADAL" clId="{30BD5941-AF39-49BE-AB93-BA6502264421}" dt="2020-01-30T14:25:48.177" v="509"/>
          <ac:spMkLst>
            <pc:docMk/>
            <pc:sldMk cId="1715025801" sldId="421"/>
            <ac:spMk id="48" creationId="{23CF2199-A710-48B4-BA2A-B72D0263C48B}"/>
          </ac:spMkLst>
        </pc:spChg>
        <pc:spChg chg="add del mod">
          <ac:chgData name="Ellan Winter" userId="9a80851c-dfd5-4a04-bafd-92bdf8926baa" providerId="ADAL" clId="{30BD5941-AF39-49BE-AB93-BA6502264421}" dt="2020-01-30T14:26:13.698" v="519"/>
          <ac:spMkLst>
            <pc:docMk/>
            <pc:sldMk cId="1715025801" sldId="421"/>
            <ac:spMk id="56" creationId="{4AE01CC0-E062-484E-A522-E9DCEF20D9ED}"/>
          </ac:spMkLst>
        </pc:spChg>
        <pc:spChg chg="add del mod">
          <ac:chgData name="Ellan Winter" userId="9a80851c-dfd5-4a04-bafd-92bdf8926baa" providerId="ADAL" clId="{30BD5941-AF39-49BE-AB93-BA6502264421}" dt="2020-01-30T14:26:13.698" v="519"/>
          <ac:spMkLst>
            <pc:docMk/>
            <pc:sldMk cId="1715025801" sldId="421"/>
            <ac:spMk id="57" creationId="{2637A3E8-B079-4FF2-8195-95BD6EA10814}"/>
          </ac:spMkLst>
        </pc:spChg>
        <pc:spChg chg="add del mod">
          <ac:chgData name="Ellan Winter" userId="9a80851c-dfd5-4a04-bafd-92bdf8926baa" providerId="ADAL" clId="{30BD5941-AF39-49BE-AB93-BA6502264421}" dt="2020-01-30T14:26:13.698" v="519"/>
          <ac:spMkLst>
            <pc:docMk/>
            <pc:sldMk cId="1715025801" sldId="421"/>
            <ac:spMk id="58" creationId="{4D0BE3CD-EE8B-4347-972C-34AD2AD67C85}"/>
          </ac:spMkLst>
        </pc:spChg>
        <pc:spChg chg="add del mod">
          <ac:chgData name="Ellan Winter" userId="9a80851c-dfd5-4a04-bafd-92bdf8926baa" providerId="ADAL" clId="{30BD5941-AF39-49BE-AB93-BA6502264421}" dt="2020-01-30T14:26:13.698" v="519"/>
          <ac:spMkLst>
            <pc:docMk/>
            <pc:sldMk cId="1715025801" sldId="421"/>
            <ac:spMk id="59" creationId="{06E26BDC-3B4B-43F0-AACF-0FBC551F04F9}"/>
          </ac:spMkLst>
        </pc:spChg>
        <pc:spChg chg="add del mod">
          <ac:chgData name="Ellan Winter" userId="9a80851c-dfd5-4a04-bafd-92bdf8926baa" providerId="ADAL" clId="{30BD5941-AF39-49BE-AB93-BA6502264421}" dt="2020-01-30T14:26:13.698" v="519"/>
          <ac:spMkLst>
            <pc:docMk/>
            <pc:sldMk cId="1715025801" sldId="421"/>
            <ac:spMk id="60" creationId="{BE31DEC2-87DC-460E-B653-7E0DEF5F66DD}"/>
          </ac:spMkLst>
        </pc:spChg>
        <pc:spChg chg="add del mod">
          <ac:chgData name="Ellan Winter" userId="9a80851c-dfd5-4a04-bafd-92bdf8926baa" providerId="ADAL" clId="{30BD5941-AF39-49BE-AB93-BA6502264421}" dt="2020-01-30T14:26:13.698" v="519"/>
          <ac:spMkLst>
            <pc:docMk/>
            <pc:sldMk cId="1715025801" sldId="421"/>
            <ac:spMk id="61" creationId="{CD060FC7-7A85-4168-9F2C-D3295A74DBE5}"/>
          </ac:spMkLst>
        </pc:spChg>
        <pc:spChg chg="add del mod">
          <ac:chgData name="Ellan Winter" userId="9a80851c-dfd5-4a04-bafd-92bdf8926baa" providerId="ADAL" clId="{30BD5941-AF39-49BE-AB93-BA6502264421}" dt="2020-01-30T14:26:13.698" v="519"/>
          <ac:spMkLst>
            <pc:docMk/>
            <pc:sldMk cId="1715025801" sldId="421"/>
            <ac:spMk id="62" creationId="{63ABF76E-E090-40DF-ABFD-90540E14F8A3}"/>
          </ac:spMkLst>
        </pc:spChg>
        <pc:spChg chg="add del mod">
          <ac:chgData name="Ellan Winter" userId="9a80851c-dfd5-4a04-bafd-92bdf8926baa" providerId="ADAL" clId="{30BD5941-AF39-49BE-AB93-BA6502264421}" dt="2020-01-30T14:26:13.698" v="519"/>
          <ac:spMkLst>
            <pc:docMk/>
            <pc:sldMk cId="1715025801" sldId="421"/>
            <ac:spMk id="63" creationId="{0D1D4A51-0B1E-4CF2-9C8E-318A2C54D6A5}"/>
          </ac:spMkLst>
        </pc:spChg>
        <pc:spChg chg="add del mod">
          <ac:chgData name="Ellan Winter" userId="9a80851c-dfd5-4a04-bafd-92bdf8926baa" providerId="ADAL" clId="{30BD5941-AF39-49BE-AB93-BA6502264421}" dt="2020-01-30T14:26:13.698" v="519"/>
          <ac:spMkLst>
            <pc:docMk/>
            <pc:sldMk cId="1715025801" sldId="421"/>
            <ac:spMk id="64" creationId="{B4998C13-A332-4612-B234-29EF617C1883}"/>
          </ac:spMkLst>
        </pc:spChg>
        <pc:grpChg chg="del">
          <ac:chgData name="Ellan Winter" userId="9a80851c-dfd5-4a04-bafd-92bdf8926baa" providerId="ADAL" clId="{30BD5941-AF39-49BE-AB93-BA6502264421}" dt="2020-01-30T14:25:47.476" v="508" actId="478"/>
          <ac:grpSpMkLst>
            <pc:docMk/>
            <pc:sldMk cId="1715025801" sldId="421"/>
            <ac:grpSpMk id="3" creationId="{00114EFD-B2B5-4AFD-BBCF-EEA9CE693B1E}"/>
          </ac:grpSpMkLst>
        </pc:grpChg>
        <pc:grpChg chg="del">
          <ac:chgData name="Ellan Winter" userId="9a80851c-dfd5-4a04-bafd-92bdf8926baa" providerId="ADAL" clId="{30BD5941-AF39-49BE-AB93-BA6502264421}" dt="2020-01-30T14:25:47.476" v="508" actId="478"/>
          <ac:grpSpMkLst>
            <pc:docMk/>
            <pc:sldMk cId="1715025801" sldId="421"/>
            <ac:grpSpMk id="22" creationId="{8D41AC5D-4C52-42A0-AC06-AEF26749FC14}"/>
          </ac:grpSpMkLst>
        </pc:grpChg>
        <pc:grpChg chg="add">
          <ac:chgData name="Ellan Winter" userId="9a80851c-dfd5-4a04-bafd-92bdf8926baa" providerId="ADAL" clId="{30BD5941-AF39-49BE-AB93-BA6502264421}" dt="2020-01-30T14:25:48.177" v="509"/>
          <ac:grpSpMkLst>
            <pc:docMk/>
            <pc:sldMk cId="1715025801" sldId="421"/>
            <ac:grpSpMk id="28" creationId="{8DB65B00-393E-44D0-A0DB-5D0177D448F9}"/>
          </ac:grpSpMkLst>
        </pc:grpChg>
        <pc:grpChg chg="add">
          <ac:chgData name="Ellan Winter" userId="9a80851c-dfd5-4a04-bafd-92bdf8926baa" providerId="ADAL" clId="{30BD5941-AF39-49BE-AB93-BA6502264421}" dt="2020-01-30T14:25:48.177" v="509"/>
          <ac:grpSpMkLst>
            <pc:docMk/>
            <pc:sldMk cId="1715025801" sldId="421"/>
            <ac:grpSpMk id="50" creationId="{BCF47F72-BB25-4171-878C-6B1D6E64C665}"/>
          </ac:grpSpMkLst>
        </pc:grpChg>
        <pc:grpChg chg="add del mod">
          <ac:chgData name="Ellan Winter" userId="9a80851c-dfd5-4a04-bafd-92bdf8926baa" providerId="ADAL" clId="{30BD5941-AF39-49BE-AB93-BA6502264421}" dt="2020-01-30T14:26:13.698" v="519"/>
          <ac:grpSpMkLst>
            <pc:docMk/>
            <pc:sldMk cId="1715025801" sldId="421"/>
            <ac:grpSpMk id="53" creationId="{8E3DB2DD-12CC-445D-B4FA-B284F4E12600}"/>
          </ac:grpSpMkLst>
        </pc:grpChg>
        <pc:grpChg chg="add del mod">
          <ac:chgData name="Ellan Winter" userId="9a80851c-dfd5-4a04-bafd-92bdf8926baa" providerId="ADAL" clId="{30BD5941-AF39-49BE-AB93-BA6502264421}" dt="2020-01-30T14:26:13.698" v="519"/>
          <ac:grpSpMkLst>
            <pc:docMk/>
            <pc:sldMk cId="1715025801" sldId="421"/>
            <ac:grpSpMk id="66" creationId="{C6D79708-9F52-4747-BA25-DBCA3A81D011}"/>
          </ac:grpSpMkLst>
        </pc:grpChg>
        <pc:cxnChg chg="del">
          <ac:chgData name="Ellan Winter" userId="9a80851c-dfd5-4a04-bafd-92bdf8926baa" providerId="ADAL" clId="{30BD5941-AF39-49BE-AB93-BA6502264421}" dt="2020-01-30T14:25:47.476" v="508" actId="478"/>
          <ac:cxnSpMkLst>
            <pc:docMk/>
            <pc:sldMk cId="1715025801" sldId="421"/>
            <ac:cxnSpMk id="36" creationId="{0D80D4C6-AA89-4945-A511-BB003A7BA18C}"/>
          </ac:cxnSpMkLst>
        </pc:cxnChg>
        <pc:cxnChg chg="add">
          <ac:chgData name="Ellan Winter" userId="9a80851c-dfd5-4a04-bafd-92bdf8926baa" providerId="ADAL" clId="{30BD5941-AF39-49BE-AB93-BA6502264421}" dt="2020-01-30T14:25:48.177" v="509"/>
          <ac:cxnSpMkLst>
            <pc:docMk/>
            <pc:sldMk cId="1715025801" sldId="421"/>
            <ac:cxnSpMk id="49" creationId="{1C02E345-AAEF-4466-A2C8-D63F18699AA1}"/>
          </ac:cxnSpMkLst>
        </pc:cxnChg>
        <pc:cxnChg chg="add del mod">
          <ac:chgData name="Ellan Winter" userId="9a80851c-dfd5-4a04-bafd-92bdf8926baa" providerId="ADAL" clId="{30BD5941-AF39-49BE-AB93-BA6502264421}" dt="2020-01-30T14:26:13.698" v="519"/>
          <ac:cxnSpMkLst>
            <pc:docMk/>
            <pc:sldMk cId="1715025801" sldId="421"/>
            <ac:cxnSpMk id="65" creationId="{AC9140B7-EC81-453E-93C9-B453E3E9278F}"/>
          </ac:cxnSpMkLst>
        </pc:cxnChg>
      </pc:sldChg>
      <pc:sldChg chg="addSp delSp modSp">
        <pc:chgData name="Ellan Winter" userId="9a80851c-dfd5-4a04-bafd-92bdf8926baa" providerId="ADAL" clId="{30BD5941-AF39-49BE-AB93-BA6502264421}" dt="2020-01-30T14:27:04.592" v="603" actId="20577"/>
        <pc:sldMkLst>
          <pc:docMk/>
          <pc:sldMk cId="818542333" sldId="422"/>
        </pc:sldMkLst>
        <pc:spChg chg="mod">
          <ac:chgData name="Ellan Winter" userId="9a80851c-dfd5-4a04-bafd-92bdf8926baa" providerId="ADAL" clId="{30BD5941-AF39-49BE-AB93-BA6502264421}" dt="2020-01-30T14:27:04.592" v="603" actId="20577"/>
          <ac:spMkLst>
            <pc:docMk/>
            <pc:sldMk cId="818542333" sldId="422"/>
            <ac:spMk id="19" creationId="{5252A847-DE45-4FA3-A1F8-EEBEB845FF8E}"/>
          </ac:spMkLst>
        </pc:spChg>
        <pc:spChg chg="del">
          <ac:chgData name="Ellan Winter" userId="9a80851c-dfd5-4a04-bafd-92bdf8926baa" providerId="ADAL" clId="{30BD5941-AF39-49BE-AB93-BA6502264421}" dt="2020-01-30T14:26:08.715" v="513"/>
          <ac:spMkLst>
            <pc:docMk/>
            <pc:sldMk cId="818542333" sldId="422"/>
            <ac:spMk id="25" creationId="{0E1AABC1-E811-4FFF-B54A-387E2CCBD5C9}"/>
          </ac:spMkLst>
        </pc:spChg>
        <pc:spChg chg="del">
          <ac:chgData name="Ellan Winter" userId="9a80851c-dfd5-4a04-bafd-92bdf8926baa" providerId="ADAL" clId="{30BD5941-AF39-49BE-AB93-BA6502264421}" dt="2020-01-30T14:26:08.715" v="513"/>
          <ac:spMkLst>
            <pc:docMk/>
            <pc:sldMk cId="818542333" sldId="422"/>
            <ac:spMk id="26" creationId="{8F0C8EE6-6B1B-4C69-901A-96C507C1DD13}"/>
          </ac:spMkLst>
        </pc:spChg>
        <pc:spChg chg="del">
          <ac:chgData name="Ellan Winter" userId="9a80851c-dfd5-4a04-bafd-92bdf8926baa" providerId="ADAL" clId="{30BD5941-AF39-49BE-AB93-BA6502264421}" dt="2020-01-30T14:26:08.715" v="513"/>
          <ac:spMkLst>
            <pc:docMk/>
            <pc:sldMk cId="818542333" sldId="422"/>
            <ac:spMk id="27" creationId="{1120B85C-08CE-4DF8-AEEA-F806B0FDF4EC}"/>
          </ac:spMkLst>
        </pc:spChg>
        <pc:spChg chg="del">
          <ac:chgData name="Ellan Winter" userId="9a80851c-dfd5-4a04-bafd-92bdf8926baa" providerId="ADAL" clId="{30BD5941-AF39-49BE-AB93-BA6502264421}" dt="2020-01-30T14:26:08.715" v="513"/>
          <ac:spMkLst>
            <pc:docMk/>
            <pc:sldMk cId="818542333" sldId="422"/>
            <ac:spMk id="29" creationId="{99957F97-0BB9-4646-907D-3CA5DB66294B}"/>
          </ac:spMkLst>
        </pc:spChg>
        <pc:spChg chg="del">
          <ac:chgData name="Ellan Winter" userId="9a80851c-dfd5-4a04-bafd-92bdf8926baa" providerId="ADAL" clId="{30BD5941-AF39-49BE-AB93-BA6502264421}" dt="2020-01-30T14:26:08.715" v="513"/>
          <ac:spMkLst>
            <pc:docMk/>
            <pc:sldMk cId="818542333" sldId="422"/>
            <ac:spMk id="30" creationId="{C5F5F93E-768F-4F97-8BB0-DDF408FBBFFA}"/>
          </ac:spMkLst>
        </pc:spChg>
        <pc:spChg chg="del">
          <ac:chgData name="Ellan Winter" userId="9a80851c-dfd5-4a04-bafd-92bdf8926baa" providerId="ADAL" clId="{30BD5941-AF39-49BE-AB93-BA6502264421}" dt="2020-01-30T14:26:08.715" v="513"/>
          <ac:spMkLst>
            <pc:docMk/>
            <pc:sldMk cId="818542333" sldId="422"/>
            <ac:spMk id="31" creationId="{E5F43D2F-EAF2-412E-BA43-4B03F3A38440}"/>
          </ac:spMkLst>
        </pc:spChg>
        <pc:spChg chg="del">
          <ac:chgData name="Ellan Winter" userId="9a80851c-dfd5-4a04-bafd-92bdf8926baa" providerId="ADAL" clId="{30BD5941-AF39-49BE-AB93-BA6502264421}" dt="2020-01-30T14:26:08.715" v="513"/>
          <ac:spMkLst>
            <pc:docMk/>
            <pc:sldMk cId="818542333" sldId="422"/>
            <ac:spMk id="32" creationId="{6B409114-7550-416B-9D5D-12EAFA83176F}"/>
          </ac:spMkLst>
        </pc:spChg>
        <pc:spChg chg="del">
          <ac:chgData name="Ellan Winter" userId="9a80851c-dfd5-4a04-bafd-92bdf8926baa" providerId="ADAL" clId="{30BD5941-AF39-49BE-AB93-BA6502264421}" dt="2020-01-30T14:26:08.715" v="513"/>
          <ac:spMkLst>
            <pc:docMk/>
            <pc:sldMk cId="818542333" sldId="422"/>
            <ac:spMk id="34" creationId="{199E3EDF-9BDB-4E91-8EA9-8FB3DC0B8950}"/>
          </ac:spMkLst>
        </pc:spChg>
        <pc:spChg chg="del">
          <ac:chgData name="Ellan Winter" userId="9a80851c-dfd5-4a04-bafd-92bdf8926baa" providerId="ADAL" clId="{30BD5941-AF39-49BE-AB93-BA6502264421}" dt="2020-01-30T14:26:08.715" v="513"/>
          <ac:spMkLst>
            <pc:docMk/>
            <pc:sldMk cId="818542333" sldId="422"/>
            <ac:spMk id="35" creationId="{7FAD3458-06B6-4616-81BF-DE0404476DF3}"/>
          </ac:spMkLst>
        </pc:spChg>
        <pc:spChg chg="add">
          <ac:chgData name="Ellan Winter" userId="9a80851c-dfd5-4a04-bafd-92bdf8926baa" providerId="ADAL" clId="{30BD5941-AF39-49BE-AB93-BA6502264421}" dt="2020-01-30T14:26:15.247" v="520"/>
          <ac:spMkLst>
            <pc:docMk/>
            <pc:sldMk cId="818542333" sldId="422"/>
            <ac:spMk id="40" creationId="{561BEDD5-501C-4F9D-841D-22C1724B66F3}"/>
          </ac:spMkLst>
        </pc:spChg>
        <pc:spChg chg="add">
          <ac:chgData name="Ellan Winter" userId="9a80851c-dfd5-4a04-bafd-92bdf8926baa" providerId="ADAL" clId="{30BD5941-AF39-49BE-AB93-BA6502264421}" dt="2020-01-30T14:26:15.247" v="520"/>
          <ac:spMkLst>
            <pc:docMk/>
            <pc:sldMk cId="818542333" sldId="422"/>
            <ac:spMk id="41" creationId="{C198BBFA-7B5D-4B70-AD72-7855A7168BD9}"/>
          </ac:spMkLst>
        </pc:spChg>
        <pc:spChg chg="add">
          <ac:chgData name="Ellan Winter" userId="9a80851c-dfd5-4a04-bafd-92bdf8926baa" providerId="ADAL" clId="{30BD5941-AF39-49BE-AB93-BA6502264421}" dt="2020-01-30T14:26:15.247" v="520"/>
          <ac:spMkLst>
            <pc:docMk/>
            <pc:sldMk cId="818542333" sldId="422"/>
            <ac:spMk id="42" creationId="{2E7FAED6-02E6-432D-AC8C-84C6CD77399E}"/>
          </ac:spMkLst>
        </pc:spChg>
        <pc:spChg chg="add">
          <ac:chgData name="Ellan Winter" userId="9a80851c-dfd5-4a04-bafd-92bdf8926baa" providerId="ADAL" clId="{30BD5941-AF39-49BE-AB93-BA6502264421}" dt="2020-01-30T14:26:15.247" v="520"/>
          <ac:spMkLst>
            <pc:docMk/>
            <pc:sldMk cId="818542333" sldId="422"/>
            <ac:spMk id="43" creationId="{667B1E8D-FE4A-44F2-8C6D-5A02D403C5F3}"/>
          </ac:spMkLst>
        </pc:spChg>
        <pc:spChg chg="add">
          <ac:chgData name="Ellan Winter" userId="9a80851c-dfd5-4a04-bafd-92bdf8926baa" providerId="ADAL" clId="{30BD5941-AF39-49BE-AB93-BA6502264421}" dt="2020-01-30T14:26:15.247" v="520"/>
          <ac:spMkLst>
            <pc:docMk/>
            <pc:sldMk cId="818542333" sldId="422"/>
            <ac:spMk id="44" creationId="{35CFCE45-430D-4C27-9AF2-CB69934310E2}"/>
          </ac:spMkLst>
        </pc:spChg>
        <pc:spChg chg="add">
          <ac:chgData name="Ellan Winter" userId="9a80851c-dfd5-4a04-bafd-92bdf8926baa" providerId="ADAL" clId="{30BD5941-AF39-49BE-AB93-BA6502264421}" dt="2020-01-30T14:26:15.247" v="520"/>
          <ac:spMkLst>
            <pc:docMk/>
            <pc:sldMk cId="818542333" sldId="422"/>
            <ac:spMk id="45" creationId="{104D8ACE-3EF9-4CA9-88D9-79A71225BA44}"/>
          </ac:spMkLst>
        </pc:spChg>
        <pc:spChg chg="add">
          <ac:chgData name="Ellan Winter" userId="9a80851c-dfd5-4a04-bafd-92bdf8926baa" providerId="ADAL" clId="{30BD5941-AF39-49BE-AB93-BA6502264421}" dt="2020-01-30T14:26:15.247" v="520"/>
          <ac:spMkLst>
            <pc:docMk/>
            <pc:sldMk cId="818542333" sldId="422"/>
            <ac:spMk id="46" creationId="{C28A17DD-B074-483F-BD5A-2F099562F5BA}"/>
          </ac:spMkLst>
        </pc:spChg>
        <pc:spChg chg="add">
          <ac:chgData name="Ellan Winter" userId="9a80851c-dfd5-4a04-bafd-92bdf8926baa" providerId="ADAL" clId="{30BD5941-AF39-49BE-AB93-BA6502264421}" dt="2020-01-30T14:26:15.247" v="520"/>
          <ac:spMkLst>
            <pc:docMk/>
            <pc:sldMk cId="818542333" sldId="422"/>
            <ac:spMk id="47" creationId="{DB2C97F4-8D40-416C-8958-B384A231282F}"/>
          </ac:spMkLst>
        </pc:spChg>
        <pc:spChg chg="add">
          <ac:chgData name="Ellan Winter" userId="9a80851c-dfd5-4a04-bafd-92bdf8926baa" providerId="ADAL" clId="{30BD5941-AF39-49BE-AB93-BA6502264421}" dt="2020-01-30T14:26:15.247" v="520"/>
          <ac:spMkLst>
            <pc:docMk/>
            <pc:sldMk cId="818542333" sldId="422"/>
            <ac:spMk id="48" creationId="{276CFAC5-5DA6-4A3D-8F51-F9992E995FF3}"/>
          </ac:spMkLst>
        </pc:spChg>
        <pc:grpChg chg="del">
          <ac:chgData name="Ellan Winter" userId="9a80851c-dfd5-4a04-bafd-92bdf8926baa" providerId="ADAL" clId="{30BD5941-AF39-49BE-AB93-BA6502264421}" dt="2020-01-30T14:26:08.715" v="513"/>
          <ac:grpSpMkLst>
            <pc:docMk/>
            <pc:sldMk cId="818542333" sldId="422"/>
            <ac:grpSpMk id="3" creationId="{00114EFD-B2B5-4AFD-BBCF-EEA9CE693B1E}"/>
          </ac:grpSpMkLst>
        </pc:grpChg>
        <pc:grpChg chg="del">
          <ac:chgData name="Ellan Winter" userId="9a80851c-dfd5-4a04-bafd-92bdf8926baa" providerId="ADAL" clId="{30BD5941-AF39-49BE-AB93-BA6502264421}" dt="2020-01-30T14:26:08.715" v="513"/>
          <ac:grpSpMkLst>
            <pc:docMk/>
            <pc:sldMk cId="818542333" sldId="422"/>
            <ac:grpSpMk id="22" creationId="{8D41AC5D-4C52-42A0-AC06-AEF26749FC14}"/>
          </ac:grpSpMkLst>
        </pc:grpChg>
        <pc:grpChg chg="add">
          <ac:chgData name="Ellan Winter" userId="9a80851c-dfd5-4a04-bafd-92bdf8926baa" providerId="ADAL" clId="{30BD5941-AF39-49BE-AB93-BA6502264421}" dt="2020-01-30T14:26:15.247" v="520"/>
          <ac:grpSpMkLst>
            <pc:docMk/>
            <pc:sldMk cId="818542333" sldId="422"/>
            <ac:grpSpMk id="28" creationId="{114E5763-EEAC-4463-8876-8CD7E2939F94}"/>
          </ac:grpSpMkLst>
        </pc:grpChg>
        <pc:grpChg chg="add">
          <ac:chgData name="Ellan Winter" userId="9a80851c-dfd5-4a04-bafd-92bdf8926baa" providerId="ADAL" clId="{30BD5941-AF39-49BE-AB93-BA6502264421}" dt="2020-01-30T14:26:15.247" v="520"/>
          <ac:grpSpMkLst>
            <pc:docMk/>
            <pc:sldMk cId="818542333" sldId="422"/>
            <ac:grpSpMk id="50" creationId="{03F81937-A947-4022-BE0A-4BFBC7D9DE5C}"/>
          </ac:grpSpMkLst>
        </pc:grpChg>
        <pc:cxnChg chg="del">
          <ac:chgData name="Ellan Winter" userId="9a80851c-dfd5-4a04-bafd-92bdf8926baa" providerId="ADAL" clId="{30BD5941-AF39-49BE-AB93-BA6502264421}" dt="2020-01-30T14:26:08.715" v="513"/>
          <ac:cxnSpMkLst>
            <pc:docMk/>
            <pc:sldMk cId="818542333" sldId="422"/>
            <ac:cxnSpMk id="36" creationId="{0D80D4C6-AA89-4945-A511-BB003A7BA18C}"/>
          </ac:cxnSpMkLst>
        </pc:cxnChg>
        <pc:cxnChg chg="add">
          <ac:chgData name="Ellan Winter" userId="9a80851c-dfd5-4a04-bafd-92bdf8926baa" providerId="ADAL" clId="{30BD5941-AF39-49BE-AB93-BA6502264421}" dt="2020-01-30T14:26:15.247" v="520"/>
          <ac:cxnSpMkLst>
            <pc:docMk/>
            <pc:sldMk cId="818542333" sldId="422"/>
            <ac:cxnSpMk id="49" creationId="{1992DA76-474B-4292-A491-D6178BBC61FE}"/>
          </ac:cxnSpMkLst>
        </pc:cxnChg>
      </pc:sldChg>
      <pc:sldChg chg="modSp">
        <pc:chgData name="Ellan Winter" userId="9a80851c-dfd5-4a04-bafd-92bdf8926baa" providerId="ADAL" clId="{30BD5941-AF39-49BE-AB93-BA6502264421}" dt="2020-01-30T14:31:08.830" v="607"/>
        <pc:sldMkLst>
          <pc:docMk/>
          <pc:sldMk cId="3137393926" sldId="423"/>
        </pc:sldMkLst>
        <pc:spChg chg="mod">
          <ac:chgData name="Ellan Winter" userId="9a80851c-dfd5-4a04-bafd-92bdf8926baa" providerId="ADAL" clId="{30BD5941-AF39-49BE-AB93-BA6502264421}" dt="2020-01-30T14:31:08.830" v="607"/>
          <ac:spMkLst>
            <pc:docMk/>
            <pc:sldMk cId="3137393926" sldId="423"/>
            <ac:spMk id="19" creationId="{5252A847-DE45-4FA3-A1F8-EEBEB845FF8E}"/>
          </ac:spMkLst>
        </pc:spChg>
      </pc:sldChg>
      <pc:sldChg chg="modSp">
        <pc:chgData name="Ellan Winter" userId="9a80851c-dfd5-4a04-bafd-92bdf8926baa" providerId="ADAL" clId="{30BD5941-AF39-49BE-AB93-BA6502264421}" dt="2020-01-30T14:30:56.241" v="606" actId="20577"/>
        <pc:sldMkLst>
          <pc:docMk/>
          <pc:sldMk cId="2759923857" sldId="424"/>
        </pc:sldMkLst>
        <pc:spChg chg="mod">
          <ac:chgData name="Ellan Winter" userId="9a80851c-dfd5-4a04-bafd-92bdf8926baa" providerId="ADAL" clId="{30BD5941-AF39-49BE-AB93-BA6502264421}" dt="2020-01-30T14:30:56.241" v="606" actId="20577"/>
          <ac:spMkLst>
            <pc:docMk/>
            <pc:sldMk cId="2759923857" sldId="424"/>
            <ac:spMk id="19" creationId="{5252A847-DE45-4FA3-A1F8-EEBEB845FF8E}"/>
          </ac:spMkLst>
        </pc:spChg>
      </pc:sldChg>
    </pc:docChg>
  </pc:docChgLst>
  <pc:docChgLst>
    <pc:chgData name="Kyle Tidswell-Brown" userId="3518c4a0-5c99-4880-b127-cb60ccf11a39" providerId="ADAL" clId="{E76C7071-D93A-4DBB-BAF4-B639C7EE0EBF}"/>
    <pc:docChg chg="undo custSel addSld delSld modSld">
      <pc:chgData name="Kyle Tidswell-Brown" userId="3518c4a0-5c99-4880-b127-cb60ccf11a39" providerId="ADAL" clId="{E76C7071-D93A-4DBB-BAF4-B639C7EE0EBF}" dt="2020-01-30T16:06:33.231" v="443" actId="20577"/>
      <pc:docMkLst>
        <pc:docMk/>
      </pc:docMkLst>
      <pc:sldChg chg="modSp">
        <pc:chgData name="Kyle Tidswell-Brown" userId="3518c4a0-5c99-4880-b127-cb60ccf11a39" providerId="ADAL" clId="{E76C7071-D93A-4DBB-BAF4-B639C7EE0EBF}" dt="2020-01-30T15:17:44.344" v="1" actId="20577"/>
        <pc:sldMkLst>
          <pc:docMk/>
          <pc:sldMk cId="2637481266" sldId="256"/>
        </pc:sldMkLst>
        <pc:spChg chg="mod">
          <ac:chgData name="Kyle Tidswell-Brown" userId="3518c4a0-5c99-4880-b127-cb60ccf11a39" providerId="ADAL" clId="{E76C7071-D93A-4DBB-BAF4-B639C7EE0EBF}" dt="2020-01-30T15:17:44.344" v="1" actId="20577"/>
          <ac:spMkLst>
            <pc:docMk/>
            <pc:sldMk cId="2637481266" sldId="256"/>
            <ac:spMk id="19" creationId="{5252A847-DE45-4FA3-A1F8-EEBEB845FF8E}"/>
          </ac:spMkLst>
        </pc:spChg>
      </pc:sldChg>
      <pc:sldChg chg="addSp delSp modSp">
        <pc:chgData name="Kyle Tidswell-Brown" userId="3518c4a0-5c99-4880-b127-cb60ccf11a39" providerId="ADAL" clId="{E76C7071-D93A-4DBB-BAF4-B639C7EE0EBF}" dt="2020-01-30T15:23:16.151" v="94"/>
        <pc:sldMkLst>
          <pc:docMk/>
          <pc:sldMk cId="1669721746" sldId="365"/>
        </pc:sldMkLst>
        <pc:spChg chg="mod">
          <ac:chgData name="Kyle Tidswell-Brown" userId="3518c4a0-5c99-4880-b127-cb60ccf11a39" providerId="ADAL" clId="{E76C7071-D93A-4DBB-BAF4-B639C7EE0EBF}" dt="2020-01-30T15:18:15.327" v="5" actId="20577"/>
          <ac:spMkLst>
            <pc:docMk/>
            <pc:sldMk cId="1669721746" sldId="365"/>
            <ac:spMk id="19" creationId="{5252A847-DE45-4FA3-A1F8-EEBEB845FF8E}"/>
          </ac:spMkLst>
        </pc:spChg>
        <pc:spChg chg="add">
          <ac:chgData name="Kyle Tidswell-Brown" userId="3518c4a0-5c99-4880-b127-cb60ccf11a39" providerId="ADAL" clId="{E76C7071-D93A-4DBB-BAF4-B639C7EE0EBF}" dt="2020-01-30T15:23:16.151" v="94"/>
          <ac:spMkLst>
            <pc:docMk/>
            <pc:sldMk cId="1669721746" sldId="365"/>
            <ac:spMk id="24" creationId="{7058A497-42FD-4235-B47F-E7E8685DCD55}"/>
          </ac:spMkLst>
        </pc:spChg>
        <pc:spChg chg="add">
          <ac:chgData name="Kyle Tidswell-Brown" userId="3518c4a0-5c99-4880-b127-cb60ccf11a39" providerId="ADAL" clId="{E76C7071-D93A-4DBB-BAF4-B639C7EE0EBF}" dt="2020-01-30T15:23:16.151" v="94"/>
          <ac:spMkLst>
            <pc:docMk/>
            <pc:sldMk cId="1669721746" sldId="365"/>
            <ac:spMk id="25" creationId="{41419020-0E10-4DCE-9660-7EBD1928B855}"/>
          </ac:spMkLst>
        </pc:spChg>
        <pc:spChg chg="add">
          <ac:chgData name="Kyle Tidswell-Brown" userId="3518c4a0-5c99-4880-b127-cb60ccf11a39" providerId="ADAL" clId="{E76C7071-D93A-4DBB-BAF4-B639C7EE0EBF}" dt="2020-01-30T15:23:16.151" v="94"/>
          <ac:spMkLst>
            <pc:docMk/>
            <pc:sldMk cId="1669721746" sldId="365"/>
            <ac:spMk id="26" creationId="{7173958E-6C8A-475E-A7DF-EFA7BF1C7582}"/>
          </ac:spMkLst>
        </pc:spChg>
        <pc:spChg chg="del">
          <ac:chgData name="Kyle Tidswell-Brown" userId="3518c4a0-5c99-4880-b127-cb60ccf11a39" providerId="ADAL" clId="{E76C7071-D93A-4DBB-BAF4-B639C7EE0EBF}" dt="2020-01-30T15:23:15.788" v="93" actId="478"/>
          <ac:spMkLst>
            <pc:docMk/>
            <pc:sldMk cId="1669721746" sldId="365"/>
            <ac:spMk id="36" creationId="{63F19504-E48A-4032-AE23-48ED8E0A69EB}"/>
          </ac:spMkLst>
        </pc:spChg>
        <pc:spChg chg="del">
          <ac:chgData name="Kyle Tidswell-Brown" userId="3518c4a0-5c99-4880-b127-cb60ccf11a39" providerId="ADAL" clId="{E76C7071-D93A-4DBB-BAF4-B639C7EE0EBF}" dt="2020-01-30T15:23:15.788" v="93" actId="478"/>
          <ac:spMkLst>
            <pc:docMk/>
            <pc:sldMk cId="1669721746" sldId="365"/>
            <ac:spMk id="46" creationId="{185D6F4E-FBC0-4D88-9CF1-CF2BA0F76559}"/>
          </ac:spMkLst>
        </pc:spChg>
        <pc:spChg chg="del">
          <ac:chgData name="Kyle Tidswell-Brown" userId="3518c4a0-5c99-4880-b127-cb60ccf11a39" providerId="ADAL" clId="{E76C7071-D93A-4DBB-BAF4-B639C7EE0EBF}" dt="2020-01-30T15:23:15.788" v="93" actId="478"/>
          <ac:spMkLst>
            <pc:docMk/>
            <pc:sldMk cId="1669721746" sldId="365"/>
            <ac:spMk id="48" creationId="{2F725FA1-6727-4B0D-A786-53D1B7BEA369}"/>
          </ac:spMkLst>
        </pc:spChg>
        <pc:cxnChg chg="add del">
          <ac:chgData name="Kyle Tidswell-Brown" userId="3518c4a0-5c99-4880-b127-cb60ccf11a39" providerId="ADAL" clId="{E76C7071-D93A-4DBB-BAF4-B639C7EE0EBF}" dt="2020-01-30T15:21:27.786" v="29" actId="478"/>
          <ac:cxnSpMkLst>
            <pc:docMk/>
            <pc:sldMk cId="1669721746" sldId="365"/>
            <ac:cxnSpMk id="4" creationId="{29329DB4-A9D9-4E36-8AF6-C1D04D1EE722}"/>
          </ac:cxnSpMkLst>
        </pc:cxnChg>
        <pc:cxnChg chg="add del">
          <ac:chgData name="Kyle Tidswell-Brown" userId="3518c4a0-5c99-4880-b127-cb60ccf11a39" providerId="ADAL" clId="{E76C7071-D93A-4DBB-BAF4-B639C7EE0EBF}" dt="2020-01-30T15:21:28.692" v="31"/>
          <ac:cxnSpMkLst>
            <pc:docMk/>
            <pc:sldMk cId="1669721746" sldId="365"/>
            <ac:cxnSpMk id="20" creationId="{AB381D4C-E3FF-4F07-9327-6C83622318E3}"/>
          </ac:cxnSpMkLst>
        </pc:cxnChg>
        <pc:cxnChg chg="add del">
          <ac:chgData name="Kyle Tidswell-Brown" userId="3518c4a0-5c99-4880-b127-cb60ccf11a39" providerId="ADAL" clId="{E76C7071-D93A-4DBB-BAF4-B639C7EE0EBF}" dt="2020-01-30T15:21:28.692" v="31"/>
          <ac:cxnSpMkLst>
            <pc:docMk/>
            <pc:sldMk cId="1669721746" sldId="365"/>
            <ac:cxnSpMk id="21" creationId="{37AB5674-C6FF-4954-BF21-D042D308ECF3}"/>
          </ac:cxnSpMkLst>
        </pc:cxnChg>
        <pc:cxnChg chg="add del">
          <ac:chgData name="Kyle Tidswell-Brown" userId="3518c4a0-5c99-4880-b127-cb60ccf11a39" providerId="ADAL" clId="{E76C7071-D93A-4DBB-BAF4-B639C7EE0EBF}" dt="2020-01-30T15:21:28.118" v="30" actId="478"/>
          <ac:cxnSpMkLst>
            <pc:docMk/>
            <pc:sldMk cId="1669721746" sldId="365"/>
            <ac:cxnSpMk id="33" creationId="{CB35F0CE-6FC8-44AB-AB37-B84F28276CB0}"/>
          </ac:cxnSpMkLst>
        </pc:cxnChg>
      </pc:sldChg>
      <pc:sldChg chg="modSp">
        <pc:chgData name="Kyle Tidswell-Brown" userId="3518c4a0-5c99-4880-b127-cb60ccf11a39" providerId="ADAL" clId="{E76C7071-D93A-4DBB-BAF4-B639C7EE0EBF}" dt="2020-01-30T15:18:06.305" v="3" actId="20577"/>
        <pc:sldMkLst>
          <pc:docMk/>
          <pc:sldMk cId="332354265" sldId="366"/>
        </pc:sldMkLst>
        <pc:spChg chg="mod">
          <ac:chgData name="Kyle Tidswell-Brown" userId="3518c4a0-5c99-4880-b127-cb60ccf11a39" providerId="ADAL" clId="{E76C7071-D93A-4DBB-BAF4-B639C7EE0EBF}" dt="2020-01-30T15:18:06.305" v="3" actId="20577"/>
          <ac:spMkLst>
            <pc:docMk/>
            <pc:sldMk cId="332354265" sldId="366"/>
            <ac:spMk id="19" creationId="{5252A847-DE45-4FA3-A1F8-EEBEB845FF8E}"/>
          </ac:spMkLst>
        </pc:spChg>
      </pc:sldChg>
      <pc:sldChg chg="modSp">
        <pc:chgData name="Kyle Tidswell-Brown" userId="3518c4a0-5c99-4880-b127-cb60ccf11a39" providerId="ADAL" clId="{E76C7071-D93A-4DBB-BAF4-B639C7EE0EBF}" dt="2020-01-30T15:32:11.566" v="105" actId="20577"/>
        <pc:sldMkLst>
          <pc:docMk/>
          <pc:sldMk cId="567761941" sldId="371"/>
        </pc:sldMkLst>
        <pc:spChg chg="mod">
          <ac:chgData name="Kyle Tidswell-Brown" userId="3518c4a0-5c99-4880-b127-cb60ccf11a39" providerId="ADAL" clId="{E76C7071-D93A-4DBB-BAF4-B639C7EE0EBF}" dt="2020-01-30T15:32:11.566" v="105" actId="20577"/>
          <ac:spMkLst>
            <pc:docMk/>
            <pc:sldMk cId="567761941" sldId="371"/>
            <ac:spMk id="28" creationId="{69F329F7-4FAC-4D85-8B64-383F02D0508A}"/>
          </ac:spMkLst>
        </pc:spChg>
      </pc:sldChg>
      <pc:sldChg chg="modSp">
        <pc:chgData name="Kyle Tidswell-Brown" userId="3518c4a0-5c99-4880-b127-cb60ccf11a39" providerId="ADAL" clId="{E76C7071-D93A-4DBB-BAF4-B639C7EE0EBF}" dt="2020-01-30T15:32:04.156" v="103" actId="20577"/>
        <pc:sldMkLst>
          <pc:docMk/>
          <pc:sldMk cId="545768664" sldId="372"/>
        </pc:sldMkLst>
        <pc:spChg chg="mod">
          <ac:chgData name="Kyle Tidswell-Brown" userId="3518c4a0-5c99-4880-b127-cb60ccf11a39" providerId="ADAL" clId="{E76C7071-D93A-4DBB-BAF4-B639C7EE0EBF}" dt="2020-01-30T15:32:04.156" v="103" actId="20577"/>
          <ac:spMkLst>
            <pc:docMk/>
            <pc:sldMk cId="545768664" sldId="372"/>
            <ac:spMk id="26" creationId="{8F0C8EE6-6B1B-4C69-901A-96C507C1DD13}"/>
          </ac:spMkLst>
        </pc:spChg>
      </pc:sldChg>
      <pc:sldChg chg="addSp delSp modSp">
        <pc:chgData name="Kyle Tidswell-Brown" userId="3518c4a0-5c99-4880-b127-cb60ccf11a39" providerId="ADAL" clId="{E76C7071-D93A-4DBB-BAF4-B639C7EE0EBF}" dt="2020-01-30T15:23:10.132" v="92" actId="20577"/>
        <pc:sldMkLst>
          <pc:docMk/>
          <pc:sldMk cId="796181453" sldId="412"/>
        </pc:sldMkLst>
        <pc:spChg chg="add del mod">
          <ac:chgData name="Kyle Tidswell-Brown" userId="3518c4a0-5c99-4880-b127-cb60ccf11a39" providerId="ADAL" clId="{E76C7071-D93A-4DBB-BAF4-B639C7EE0EBF}" dt="2020-01-30T15:21:26.729" v="26" actId="767"/>
          <ac:spMkLst>
            <pc:docMk/>
            <pc:sldMk cId="796181453" sldId="412"/>
            <ac:spMk id="6" creationId="{5C1D0B73-D344-48F4-93B8-DF8BA9E16746}"/>
          </ac:spMkLst>
        </pc:spChg>
        <pc:spChg chg="mod">
          <ac:chgData name="Kyle Tidswell-Brown" userId="3518c4a0-5c99-4880-b127-cb60ccf11a39" providerId="ADAL" clId="{E76C7071-D93A-4DBB-BAF4-B639C7EE0EBF}" dt="2020-01-30T15:22:20.859" v="81" actId="20577"/>
          <ac:spMkLst>
            <pc:docMk/>
            <pc:sldMk cId="796181453" sldId="412"/>
            <ac:spMk id="19" creationId="{5252A847-DE45-4FA3-A1F8-EEBEB845FF8E}"/>
          </ac:spMkLst>
        </pc:spChg>
        <pc:spChg chg="mod">
          <ac:chgData name="Kyle Tidswell-Brown" userId="3518c4a0-5c99-4880-b127-cb60ccf11a39" providerId="ADAL" clId="{E76C7071-D93A-4DBB-BAF4-B639C7EE0EBF}" dt="2020-01-30T15:22:59.163" v="83" actId="20577"/>
          <ac:spMkLst>
            <pc:docMk/>
            <pc:sldMk cId="796181453" sldId="412"/>
            <ac:spMk id="29" creationId="{38CC5FF9-D56D-45AE-911D-48EF2DC23676}"/>
          </ac:spMkLst>
        </pc:spChg>
        <pc:spChg chg="mod">
          <ac:chgData name="Kyle Tidswell-Brown" userId="3518c4a0-5c99-4880-b127-cb60ccf11a39" providerId="ADAL" clId="{E76C7071-D93A-4DBB-BAF4-B639C7EE0EBF}" dt="2020-01-30T15:23:05.698" v="90" actId="20577"/>
          <ac:spMkLst>
            <pc:docMk/>
            <pc:sldMk cId="796181453" sldId="412"/>
            <ac:spMk id="30" creationId="{6C450F62-0935-4DAD-91C9-62F60EDE1BCF}"/>
          </ac:spMkLst>
        </pc:spChg>
        <pc:spChg chg="mod">
          <ac:chgData name="Kyle Tidswell-Brown" userId="3518c4a0-5c99-4880-b127-cb60ccf11a39" providerId="ADAL" clId="{E76C7071-D93A-4DBB-BAF4-B639C7EE0EBF}" dt="2020-01-30T15:23:10.132" v="92" actId="20577"/>
          <ac:spMkLst>
            <pc:docMk/>
            <pc:sldMk cId="796181453" sldId="412"/>
            <ac:spMk id="35" creationId="{93FF0524-8AAA-4B5E-82A9-499E9AD228ED}"/>
          </ac:spMkLst>
        </pc:spChg>
        <pc:cxnChg chg="add del mod">
          <ac:chgData name="Kyle Tidswell-Brown" userId="3518c4a0-5c99-4880-b127-cb60ccf11a39" providerId="ADAL" clId="{E76C7071-D93A-4DBB-BAF4-B639C7EE0EBF}" dt="2020-01-30T15:21:27.448" v="28" actId="11529"/>
          <ac:cxnSpMkLst>
            <pc:docMk/>
            <pc:sldMk cId="796181453" sldId="412"/>
            <ac:cxnSpMk id="5" creationId="{3D3C8D01-D342-43F1-BB7E-FF8388973825}"/>
          </ac:cxnSpMkLst>
        </pc:cxnChg>
        <pc:cxnChg chg="add del mod">
          <ac:chgData name="Kyle Tidswell-Brown" userId="3518c4a0-5c99-4880-b127-cb60ccf11a39" providerId="ADAL" clId="{E76C7071-D93A-4DBB-BAF4-B639C7EE0EBF}" dt="2020-01-30T15:21:23.758" v="24" actId="11529"/>
          <ac:cxnSpMkLst>
            <pc:docMk/>
            <pc:sldMk cId="796181453" sldId="412"/>
            <ac:cxnSpMk id="9" creationId="{F96AE617-7836-461E-9DBC-B2A0B4AE4157}"/>
          </ac:cxnSpMkLst>
        </pc:cxnChg>
        <pc:cxnChg chg="mod">
          <ac:chgData name="Kyle Tidswell-Brown" userId="3518c4a0-5c99-4880-b127-cb60ccf11a39" providerId="ADAL" clId="{E76C7071-D93A-4DBB-BAF4-B639C7EE0EBF}" dt="2020-01-30T15:21:31.807" v="35" actId="1076"/>
          <ac:cxnSpMkLst>
            <pc:docMk/>
            <pc:sldMk cId="796181453" sldId="412"/>
            <ac:cxnSpMk id="43" creationId="{E81C9DFA-B8F1-4B7A-AE53-5C3A1C07692D}"/>
          </ac:cxnSpMkLst>
        </pc:cxnChg>
        <pc:cxnChg chg="mod">
          <ac:chgData name="Kyle Tidswell-Brown" userId="3518c4a0-5c99-4880-b127-cb60ccf11a39" providerId="ADAL" clId="{E76C7071-D93A-4DBB-BAF4-B639C7EE0EBF}" dt="2020-01-30T15:21:29.828" v="33" actId="1076"/>
          <ac:cxnSpMkLst>
            <pc:docMk/>
            <pc:sldMk cId="796181453" sldId="412"/>
            <ac:cxnSpMk id="44" creationId="{0ED889BF-2F9E-433A-AF84-5ED3F26BFFFF}"/>
          </ac:cxnSpMkLst>
        </pc:cxnChg>
      </pc:sldChg>
      <pc:sldChg chg="modSp">
        <pc:chgData name="Kyle Tidswell-Brown" userId="3518c4a0-5c99-4880-b127-cb60ccf11a39" providerId="ADAL" clId="{E76C7071-D93A-4DBB-BAF4-B639C7EE0EBF}" dt="2020-01-30T15:32:17.033" v="107" actId="20577"/>
        <pc:sldMkLst>
          <pc:docMk/>
          <pc:sldMk cId="1915880055" sldId="413"/>
        </pc:sldMkLst>
        <pc:spChg chg="mod">
          <ac:chgData name="Kyle Tidswell-Brown" userId="3518c4a0-5c99-4880-b127-cb60ccf11a39" providerId="ADAL" clId="{E76C7071-D93A-4DBB-BAF4-B639C7EE0EBF}" dt="2020-01-30T15:32:17.033" v="107" actId="20577"/>
          <ac:spMkLst>
            <pc:docMk/>
            <pc:sldMk cId="1915880055" sldId="413"/>
            <ac:spMk id="27" creationId="{B452A76B-EE4F-478E-9A74-6B990240D254}"/>
          </ac:spMkLst>
        </pc:spChg>
      </pc:sldChg>
      <pc:sldChg chg="modSp">
        <pc:chgData name="Kyle Tidswell-Brown" userId="3518c4a0-5c99-4880-b127-cb60ccf11a39" providerId="ADAL" clId="{E76C7071-D93A-4DBB-BAF4-B639C7EE0EBF}" dt="2020-01-30T15:32:14.334" v="106" actId="20577"/>
        <pc:sldMkLst>
          <pc:docMk/>
          <pc:sldMk cId="459273556" sldId="414"/>
        </pc:sldMkLst>
        <pc:spChg chg="mod">
          <ac:chgData name="Kyle Tidswell-Brown" userId="3518c4a0-5c99-4880-b127-cb60ccf11a39" providerId="ADAL" clId="{E76C7071-D93A-4DBB-BAF4-B639C7EE0EBF}" dt="2020-01-30T15:32:14.334" v="106" actId="20577"/>
          <ac:spMkLst>
            <pc:docMk/>
            <pc:sldMk cId="459273556" sldId="414"/>
            <ac:spMk id="27" creationId="{B452A76B-EE4F-478E-9A74-6B990240D254}"/>
          </ac:spMkLst>
        </pc:spChg>
      </pc:sldChg>
      <pc:sldChg chg="modSp">
        <pc:chgData name="Kyle Tidswell-Brown" userId="3518c4a0-5c99-4880-b127-cb60ccf11a39" providerId="ADAL" clId="{E76C7071-D93A-4DBB-BAF4-B639C7EE0EBF}" dt="2020-01-30T15:32:08.467" v="104" actId="20577"/>
        <pc:sldMkLst>
          <pc:docMk/>
          <pc:sldMk cId="3406975003" sldId="415"/>
        </pc:sldMkLst>
        <pc:spChg chg="mod">
          <ac:chgData name="Kyle Tidswell-Brown" userId="3518c4a0-5c99-4880-b127-cb60ccf11a39" providerId="ADAL" clId="{E76C7071-D93A-4DBB-BAF4-B639C7EE0EBF}" dt="2020-01-30T15:32:08.467" v="104" actId="20577"/>
          <ac:spMkLst>
            <pc:docMk/>
            <pc:sldMk cId="3406975003" sldId="415"/>
            <ac:spMk id="33" creationId="{EFFAB527-AD2F-4F4B-9219-246054489AA8}"/>
          </ac:spMkLst>
        </pc:spChg>
      </pc:sldChg>
      <pc:sldChg chg="modSp">
        <pc:chgData name="Kyle Tidswell-Brown" userId="3518c4a0-5c99-4880-b127-cb60ccf11a39" providerId="ADAL" clId="{E76C7071-D93A-4DBB-BAF4-B639C7EE0EBF}" dt="2020-01-30T15:31:58.513" v="98" actId="20577"/>
        <pc:sldMkLst>
          <pc:docMk/>
          <pc:sldMk cId="4125297495" sldId="416"/>
        </pc:sldMkLst>
        <pc:spChg chg="mod">
          <ac:chgData name="Kyle Tidswell-Brown" userId="3518c4a0-5c99-4880-b127-cb60ccf11a39" providerId="ADAL" clId="{E76C7071-D93A-4DBB-BAF4-B639C7EE0EBF}" dt="2020-01-30T15:31:58.513" v="98" actId="20577"/>
          <ac:spMkLst>
            <pc:docMk/>
            <pc:sldMk cId="4125297495" sldId="416"/>
            <ac:spMk id="26" creationId="{8F0C8EE6-6B1B-4C69-901A-96C507C1DD13}"/>
          </ac:spMkLst>
        </pc:spChg>
      </pc:sldChg>
      <pc:sldChg chg="delSp modSp">
        <pc:chgData name="Kyle Tidswell-Brown" userId="3518c4a0-5c99-4880-b127-cb60ccf11a39" providerId="ADAL" clId="{E76C7071-D93A-4DBB-BAF4-B639C7EE0EBF}" dt="2020-01-30T15:43:31.933" v="424" actId="20577"/>
        <pc:sldMkLst>
          <pc:docMk/>
          <pc:sldMk cId="3517918963" sldId="417"/>
        </pc:sldMkLst>
        <pc:spChg chg="mod">
          <ac:chgData name="Kyle Tidswell-Brown" userId="3518c4a0-5c99-4880-b127-cb60ccf11a39" providerId="ADAL" clId="{E76C7071-D93A-4DBB-BAF4-B639C7EE0EBF}" dt="2020-01-30T15:43:31.933" v="424" actId="20577"/>
          <ac:spMkLst>
            <pc:docMk/>
            <pc:sldMk cId="3517918963" sldId="417"/>
            <ac:spMk id="19" creationId="{5252A847-DE45-4FA3-A1F8-EEBEB845FF8E}"/>
          </ac:spMkLst>
        </pc:spChg>
        <pc:spChg chg="mod">
          <ac:chgData name="Kyle Tidswell-Brown" userId="3518c4a0-5c99-4880-b127-cb60ccf11a39" providerId="ADAL" clId="{E76C7071-D93A-4DBB-BAF4-B639C7EE0EBF}" dt="2020-01-30T15:33:12.994" v="116" actId="555"/>
          <ac:spMkLst>
            <pc:docMk/>
            <pc:sldMk cId="3517918963" sldId="417"/>
            <ac:spMk id="26" creationId="{8F0C8EE6-6B1B-4C69-901A-96C507C1DD13}"/>
          </ac:spMkLst>
        </pc:spChg>
        <pc:spChg chg="mod">
          <ac:chgData name="Kyle Tidswell-Brown" userId="3518c4a0-5c99-4880-b127-cb60ccf11a39" providerId="ADAL" clId="{E76C7071-D93A-4DBB-BAF4-B639C7EE0EBF}" dt="2020-01-30T15:33:12.994" v="116" actId="555"/>
          <ac:spMkLst>
            <pc:docMk/>
            <pc:sldMk cId="3517918963" sldId="417"/>
            <ac:spMk id="27" creationId="{1120B85C-08CE-4DF8-AEEA-F806B0FDF4EC}"/>
          </ac:spMkLst>
        </pc:spChg>
        <pc:spChg chg="del">
          <ac:chgData name="Kyle Tidswell-Brown" userId="3518c4a0-5c99-4880-b127-cb60ccf11a39" providerId="ADAL" clId="{E76C7071-D93A-4DBB-BAF4-B639C7EE0EBF}" dt="2020-01-30T15:33:02.422" v="112" actId="478"/>
          <ac:spMkLst>
            <pc:docMk/>
            <pc:sldMk cId="3517918963" sldId="417"/>
            <ac:spMk id="28" creationId="{707E32CB-F85F-41BD-AB44-7C63F409630F}"/>
          </ac:spMkLst>
        </pc:spChg>
        <pc:spChg chg="mod">
          <ac:chgData name="Kyle Tidswell-Brown" userId="3518c4a0-5c99-4880-b127-cb60ccf11a39" providerId="ADAL" clId="{E76C7071-D93A-4DBB-BAF4-B639C7EE0EBF}" dt="2020-01-30T15:33:08.084" v="115" actId="14100"/>
          <ac:spMkLst>
            <pc:docMk/>
            <pc:sldMk cId="3517918963" sldId="417"/>
            <ac:spMk id="29" creationId="{99957F97-0BB9-4646-907D-3CA5DB66294B}"/>
          </ac:spMkLst>
        </pc:spChg>
        <pc:spChg chg="mod">
          <ac:chgData name="Kyle Tidswell-Brown" userId="3518c4a0-5c99-4880-b127-cb60ccf11a39" providerId="ADAL" clId="{E76C7071-D93A-4DBB-BAF4-B639C7EE0EBF}" dt="2020-01-30T15:33:12.994" v="116" actId="555"/>
          <ac:spMkLst>
            <pc:docMk/>
            <pc:sldMk cId="3517918963" sldId="417"/>
            <ac:spMk id="30" creationId="{C5F5F93E-768F-4F97-8BB0-DDF408FBBFFA}"/>
          </ac:spMkLst>
        </pc:spChg>
        <pc:spChg chg="del">
          <ac:chgData name="Kyle Tidswell-Brown" userId="3518c4a0-5c99-4880-b127-cb60ccf11a39" providerId="ADAL" clId="{E76C7071-D93A-4DBB-BAF4-B639C7EE0EBF}" dt="2020-01-30T15:33:03.170" v="113" actId="478"/>
          <ac:spMkLst>
            <pc:docMk/>
            <pc:sldMk cId="3517918963" sldId="417"/>
            <ac:spMk id="31" creationId="{E5F43D2F-EAF2-412E-BA43-4B03F3A38440}"/>
          </ac:spMkLst>
        </pc:spChg>
        <pc:spChg chg="del">
          <ac:chgData name="Kyle Tidswell-Brown" userId="3518c4a0-5c99-4880-b127-cb60ccf11a39" providerId="ADAL" clId="{E76C7071-D93A-4DBB-BAF4-B639C7EE0EBF}" dt="2020-01-30T15:32:52.642" v="108" actId="478"/>
          <ac:spMkLst>
            <pc:docMk/>
            <pc:sldMk cId="3517918963" sldId="417"/>
            <ac:spMk id="33" creationId="{61078556-09E2-4DA8-8933-99C7F1EAFBD6}"/>
          </ac:spMkLst>
        </pc:spChg>
        <pc:spChg chg="mod">
          <ac:chgData name="Kyle Tidswell-Brown" userId="3518c4a0-5c99-4880-b127-cb60ccf11a39" providerId="ADAL" clId="{E76C7071-D93A-4DBB-BAF4-B639C7EE0EBF}" dt="2020-01-30T15:32:57.922" v="111" actId="14100"/>
          <ac:spMkLst>
            <pc:docMk/>
            <pc:sldMk cId="3517918963" sldId="417"/>
            <ac:spMk id="34" creationId="{199E3EDF-9BDB-4E91-8EA9-8FB3DC0B8950}"/>
          </ac:spMkLst>
        </pc:spChg>
        <pc:spChg chg="del">
          <ac:chgData name="Kyle Tidswell-Brown" userId="3518c4a0-5c99-4880-b127-cb60ccf11a39" providerId="ADAL" clId="{E76C7071-D93A-4DBB-BAF4-B639C7EE0EBF}" dt="2020-01-30T15:32:53.280" v="109" actId="478"/>
          <ac:spMkLst>
            <pc:docMk/>
            <pc:sldMk cId="3517918963" sldId="417"/>
            <ac:spMk id="35" creationId="{7FAD3458-06B6-4616-81BF-DE0404476DF3}"/>
          </ac:spMkLst>
        </pc:spChg>
        <pc:spChg chg="mod">
          <ac:chgData name="Kyle Tidswell-Brown" userId="3518c4a0-5c99-4880-b127-cb60ccf11a39" providerId="ADAL" clId="{E76C7071-D93A-4DBB-BAF4-B639C7EE0EBF}" dt="2020-01-30T15:33:16.042" v="120" actId="20577"/>
          <ac:spMkLst>
            <pc:docMk/>
            <pc:sldMk cId="3517918963" sldId="417"/>
            <ac:spMk id="37" creationId="{B158233F-939D-436A-BFAD-38BB7143241E}"/>
          </ac:spMkLst>
        </pc:spChg>
      </pc:sldChg>
      <pc:sldChg chg="del">
        <pc:chgData name="Kyle Tidswell-Brown" userId="3518c4a0-5c99-4880-b127-cb60ccf11a39" providerId="ADAL" clId="{E76C7071-D93A-4DBB-BAF4-B639C7EE0EBF}" dt="2020-01-30T15:38:00.410" v="418" actId="47"/>
        <pc:sldMkLst>
          <pc:docMk/>
          <pc:sldMk cId="3362027845" sldId="418"/>
        </pc:sldMkLst>
      </pc:sldChg>
      <pc:sldChg chg="modSp">
        <pc:chgData name="Kyle Tidswell-Brown" userId="3518c4a0-5c99-4880-b127-cb60ccf11a39" providerId="ADAL" clId="{E76C7071-D93A-4DBB-BAF4-B639C7EE0EBF}" dt="2020-01-30T16:04:54.756" v="431" actId="20577"/>
        <pc:sldMkLst>
          <pc:docMk/>
          <pc:sldMk cId="3977300474" sldId="420"/>
        </pc:sldMkLst>
        <pc:spChg chg="mod">
          <ac:chgData name="Kyle Tidswell-Brown" userId="3518c4a0-5c99-4880-b127-cb60ccf11a39" providerId="ADAL" clId="{E76C7071-D93A-4DBB-BAF4-B639C7EE0EBF}" dt="2020-01-30T16:04:54.756" v="431" actId="20577"/>
          <ac:spMkLst>
            <pc:docMk/>
            <pc:sldMk cId="3977300474" sldId="420"/>
            <ac:spMk id="38" creationId="{95EFD879-5479-4B1E-A858-2999854AA359}"/>
          </ac:spMkLst>
        </pc:spChg>
      </pc:sldChg>
      <pc:sldChg chg="modSp">
        <pc:chgData name="Kyle Tidswell-Brown" userId="3518c4a0-5c99-4880-b127-cb60ccf11a39" providerId="ADAL" clId="{E76C7071-D93A-4DBB-BAF4-B639C7EE0EBF}" dt="2020-01-30T16:04:57.563" v="432" actId="20577"/>
        <pc:sldMkLst>
          <pc:docMk/>
          <pc:sldMk cId="1715025801" sldId="421"/>
        </pc:sldMkLst>
        <pc:spChg chg="mod">
          <ac:chgData name="Kyle Tidswell-Brown" userId="3518c4a0-5c99-4880-b127-cb60ccf11a39" providerId="ADAL" clId="{E76C7071-D93A-4DBB-BAF4-B639C7EE0EBF}" dt="2020-01-30T16:04:57.563" v="432" actId="20577"/>
          <ac:spMkLst>
            <pc:docMk/>
            <pc:sldMk cId="1715025801" sldId="421"/>
            <ac:spMk id="52" creationId="{A8E38660-4E03-4A8D-AC4C-56449A176593}"/>
          </ac:spMkLst>
        </pc:spChg>
      </pc:sldChg>
      <pc:sldChg chg="modSp">
        <pc:chgData name="Kyle Tidswell-Brown" userId="3518c4a0-5c99-4880-b127-cb60ccf11a39" providerId="ADAL" clId="{E76C7071-D93A-4DBB-BAF4-B639C7EE0EBF}" dt="2020-01-30T16:05:01.032" v="433" actId="20577"/>
        <pc:sldMkLst>
          <pc:docMk/>
          <pc:sldMk cId="818542333" sldId="422"/>
        </pc:sldMkLst>
        <pc:spChg chg="mod">
          <ac:chgData name="Kyle Tidswell-Brown" userId="3518c4a0-5c99-4880-b127-cb60ccf11a39" providerId="ADAL" clId="{E76C7071-D93A-4DBB-BAF4-B639C7EE0EBF}" dt="2020-01-30T16:05:01.032" v="433" actId="20577"/>
          <ac:spMkLst>
            <pc:docMk/>
            <pc:sldMk cId="818542333" sldId="422"/>
            <ac:spMk id="52" creationId="{7E287D03-A63C-4B40-A20E-D133250FB730}"/>
          </ac:spMkLst>
        </pc:spChg>
      </pc:sldChg>
      <pc:sldChg chg="modSp">
        <pc:chgData name="Kyle Tidswell-Brown" userId="3518c4a0-5c99-4880-b127-cb60ccf11a39" providerId="ADAL" clId="{E76C7071-D93A-4DBB-BAF4-B639C7EE0EBF}" dt="2020-01-30T16:06:26.365" v="441" actId="20577"/>
        <pc:sldMkLst>
          <pc:docMk/>
          <pc:sldMk cId="3137393926" sldId="423"/>
        </pc:sldMkLst>
        <pc:spChg chg="mod">
          <ac:chgData name="Kyle Tidswell-Brown" userId="3518c4a0-5c99-4880-b127-cb60ccf11a39" providerId="ADAL" clId="{E76C7071-D93A-4DBB-BAF4-B639C7EE0EBF}" dt="2020-01-30T16:06:26.365" v="441" actId="20577"/>
          <ac:spMkLst>
            <pc:docMk/>
            <pc:sldMk cId="3137393926" sldId="423"/>
            <ac:spMk id="19" creationId="{5252A847-DE45-4FA3-A1F8-EEBEB845FF8E}"/>
          </ac:spMkLst>
        </pc:spChg>
      </pc:sldChg>
      <pc:sldChg chg="modSp">
        <pc:chgData name="Kyle Tidswell-Brown" userId="3518c4a0-5c99-4880-b127-cb60ccf11a39" providerId="ADAL" clId="{E76C7071-D93A-4DBB-BAF4-B639C7EE0EBF}" dt="2020-01-30T16:06:33.231" v="443" actId="20577"/>
        <pc:sldMkLst>
          <pc:docMk/>
          <pc:sldMk cId="2759923857" sldId="424"/>
        </pc:sldMkLst>
        <pc:spChg chg="mod">
          <ac:chgData name="Kyle Tidswell-Brown" userId="3518c4a0-5c99-4880-b127-cb60ccf11a39" providerId="ADAL" clId="{E76C7071-D93A-4DBB-BAF4-B639C7EE0EBF}" dt="2020-01-30T16:06:33.231" v="443" actId="20577"/>
          <ac:spMkLst>
            <pc:docMk/>
            <pc:sldMk cId="2759923857" sldId="424"/>
            <ac:spMk id="19" creationId="{5252A847-DE45-4FA3-A1F8-EEBEB845FF8E}"/>
          </ac:spMkLst>
        </pc:spChg>
      </pc:sldChg>
      <pc:sldChg chg="modSp add">
        <pc:chgData name="Kyle Tidswell-Brown" userId="3518c4a0-5c99-4880-b127-cb60ccf11a39" providerId="ADAL" clId="{E76C7071-D93A-4DBB-BAF4-B639C7EE0EBF}" dt="2020-01-30T15:43:36.288" v="430" actId="20577"/>
        <pc:sldMkLst>
          <pc:docMk/>
          <pc:sldMk cId="2598134009" sldId="425"/>
        </pc:sldMkLst>
        <pc:spChg chg="mod">
          <ac:chgData name="Kyle Tidswell-Brown" userId="3518c4a0-5c99-4880-b127-cb60ccf11a39" providerId="ADAL" clId="{E76C7071-D93A-4DBB-BAF4-B639C7EE0EBF}" dt="2020-01-30T15:43:36.288" v="430" actId="20577"/>
          <ac:spMkLst>
            <pc:docMk/>
            <pc:sldMk cId="2598134009" sldId="425"/>
            <ac:spMk id="19" creationId="{5252A847-DE45-4FA3-A1F8-EEBEB845FF8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1268681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011748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3303999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214666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68116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C43C518-2E58-4E98-8F61-29A47E1D445A}" type="datetimeFigureOut">
              <a:rPr lang="en-GB" smtClean="0"/>
              <a:t>19/03/2020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309313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C43C518-2E58-4E98-8F61-29A47E1D445A}" type="datetimeFigureOut">
              <a:rPr lang="en-GB" smtClean="0"/>
              <a:t>19/03/2020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1321331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C43C518-2E58-4E98-8F61-29A47E1D445A}" type="datetimeFigureOut">
              <a:rPr lang="en-GB" smtClean="0"/>
              <a:t>19/03/2020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232838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43C518-2E58-4E98-8F61-29A47E1D445A}" type="datetimeFigureOut">
              <a:rPr lang="en-GB" smtClean="0"/>
              <a:t>19/03/2020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3131063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43C518-2E58-4E98-8F61-29A47E1D445A}" type="datetimeFigureOut">
              <a:rPr lang="en-GB" smtClean="0"/>
              <a:t>19/03/2020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03876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43C518-2E58-4E98-8F61-29A47E1D445A}" type="datetimeFigureOut">
              <a:rPr lang="en-GB" smtClean="0"/>
              <a:t>19/03/2020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245848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43C518-2E58-4E98-8F61-29A47E1D445A}" type="datetimeFigureOut">
              <a:rPr lang="en-GB" smtClean="0"/>
              <a:t>19/03/2020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B0018D-5503-4B9E-8996-530C5B2D4BAD}" type="slidenum">
              <a:rPr lang="en-GB" smtClean="0"/>
              <a:t>‹#›</a:t>
            </a:fld>
            <a:endParaRPr lang="en-GB"/>
          </a:p>
        </p:txBody>
      </p:sp>
    </p:spTree>
    <p:extLst>
      <p:ext uri="{BB962C8B-B14F-4D97-AF65-F5344CB8AC3E}">
        <p14:creationId xmlns:p14="http://schemas.microsoft.com/office/powerpoint/2010/main" val="42524114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lassroomsecrets.co.uk/content-domain-filter/?fwp_contentdomain=6a1" TargetMode="External"/><Relationship Id="rId7"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hyperlink" Target="https://classroomsecrets.co.uk/find-a-rule-two-step-year-6-algebra-resource-pack" TargetMode="External"/><Relationship Id="rId5" Type="http://schemas.openxmlformats.org/officeDocument/2006/relationships/hyperlink" Target="https://classroomsecrets.co.uk/category/maths/year-6/spring-block-3-algebra/" TargetMode="External"/><Relationship Id="rId4" Type="http://schemas.openxmlformats.org/officeDocument/2006/relationships/hyperlink" Target="https://classroomsecrets.co.uk/content-domain-filter/?fwp_contentdomain=6a2"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GB" sz="1600" b="1" u="sng" dirty="0">
                <a:solidFill>
                  <a:srgbClr val="E7E6E6">
                    <a:lumMod val="50000"/>
                  </a:srgbClr>
                </a:solidFill>
                <a:latin typeface="Century Gothic" panose="020B0502020202020204" pitchFamily="34" charset="0"/>
              </a:rPr>
              <a:t>Year 6 – Spring Block 3 – Algebra – Find A Rule – Two Step</a:t>
            </a:r>
            <a:endParaRPr lang="en-GB" sz="1600" b="1" dirty="0">
              <a:solidFill>
                <a:srgbClr val="E7E6E6">
                  <a:lumMod val="25000"/>
                </a:srgbClr>
              </a:solidFill>
              <a:latin typeface="Century Gothic" panose="020B0502020202020204" pitchFamily="34" charset="0"/>
            </a:endParaRPr>
          </a:p>
          <a:p>
            <a:pPr lvl="0" defTabSz="457200">
              <a:defRPr/>
            </a:pPr>
            <a:endParaRPr lang="en-GB" sz="1600" b="1" dirty="0">
              <a:solidFill>
                <a:prstClr val="black"/>
              </a:solidFill>
              <a:latin typeface="Century Gothic" panose="020B0502020202020204" pitchFamily="34" charset="0"/>
            </a:endParaRPr>
          </a:p>
          <a:p>
            <a:pPr lvl="0" defTabSz="457200">
              <a:defRPr/>
            </a:pPr>
            <a:r>
              <a:rPr lang="en-GB" sz="1600" b="1" dirty="0">
                <a:solidFill>
                  <a:prstClr val="black"/>
                </a:solidFill>
                <a:latin typeface="Century Gothic" panose="020B0502020202020204" pitchFamily="34" charset="0"/>
              </a:rPr>
              <a:t>About This Resource:</a:t>
            </a:r>
          </a:p>
          <a:p>
            <a:pPr lvl="0" defTabSz="457200">
              <a:defRPr/>
            </a:pPr>
            <a:endParaRPr lang="en-GB" sz="1200" b="1" dirty="0">
              <a:solidFill>
                <a:prstClr val="black"/>
              </a:solidFill>
              <a:latin typeface="Century Gothic" panose="020B0502020202020204" pitchFamily="34" charset="0"/>
            </a:endParaRPr>
          </a:p>
          <a:p>
            <a:pPr lvl="0" defTabSz="457200">
              <a:defRPr/>
            </a:pPr>
            <a:r>
              <a:rPr lang="en-GB" sz="1200" b="1" dirty="0">
                <a:solidFill>
                  <a:prstClr val="black"/>
                </a:solidFill>
                <a:latin typeface="Century Gothic" panose="020B0502020202020204" pitchFamily="34" charset="0"/>
              </a:rPr>
              <a:t>This PowerPoint has been designed to support your teaching of this small step. It includes a starter activity and an example of each question from the Varied Fluency and Reasoning and Problem Solving resources also provided in this pack. You can choose to work through all examples provided or a selection of them depending on the needs of your class.</a:t>
            </a:r>
          </a:p>
          <a:p>
            <a:pPr lvl="0" defTabSz="457200">
              <a:defRPr/>
            </a:pPr>
            <a:endParaRPr lang="en-GB" sz="1200" b="1" dirty="0">
              <a:solidFill>
                <a:prstClr val="black"/>
              </a:solidFill>
              <a:latin typeface="Century Gothic" panose="020B0502020202020204" pitchFamily="34" charset="0"/>
            </a:endParaRPr>
          </a:p>
          <a:p>
            <a:pPr lvl="0" defTabSz="457200">
              <a:defRPr/>
            </a:pPr>
            <a:endParaRPr lang="en-GB" sz="1200" b="1" dirty="0">
              <a:solidFill>
                <a:prstClr val="black"/>
              </a:solidFill>
              <a:latin typeface="Century Gothic" panose="020B0502020202020204" pitchFamily="34" charset="0"/>
            </a:endParaRPr>
          </a:p>
          <a:p>
            <a:pPr lvl="0" defTabSz="457200">
              <a:defRPr/>
            </a:pPr>
            <a:r>
              <a:rPr lang="en-GB" sz="1600" b="1" dirty="0">
                <a:solidFill>
                  <a:prstClr val="black"/>
                </a:solidFill>
                <a:latin typeface="Century Gothic" panose="020B0502020202020204" pitchFamily="34" charset="0"/>
              </a:rPr>
              <a:t>National Curriculum Objectives:</a:t>
            </a:r>
          </a:p>
          <a:p>
            <a:pPr lvl="0" defTabSz="457200">
              <a:defRPr/>
            </a:pPr>
            <a:endParaRPr lang="en-GB" sz="1400" b="1" dirty="0">
              <a:solidFill>
                <a:srgbClr val="FF0000"/>
              </a:solidFill>
              <a:latin typeface="Century Gothic" panose="020B0502020202020204" pitchFamily="34" charset="0"/>
            </a:endParaRPr>
          </a:p>
          <a:p>
            <a:pPr fontAlgn="base">
              <a:lnSpc>
                <a:spcPct val="100000"/>
              </a:lnSpc>
              <a:spcAft>
                <a:spcPts val="0"/>
              </a:spcAft>
              <a:buClrTx/>
              <a:buSzTx/>
              <a:tabLst/>
              <a:defRPr/>
            </a:pPr>
            <a:r>
              <a:rPr lang="en-GB" sz="1200" b="1" dirty="0">
                <a:solidFill>
                  <a:prstClr val="black"/>
                </a:solidFill>
                <a:latin typeface="Century Gothic" panose="020B0502020202020204" pitchFamily="34" charset="0"/>
              </a:rPr>
              <a:t>Mathematics Year 6</a:t>
            </a:r>
            <a:r>
              <a:rPr lang="en-GB" sz="1200" b="1" dirty="0">
                <a:solidFill>
                  <a:schemeClr val="tx1"/>
                </a:solidFill>
                <a:latin typeface="Century Gothic" panose="020B0502020202020204" pitchFamily="34" charset="0"/>
              </a:rPr>
              <a:t>: (6A1) </a:t>
            </a:r>
            <a:r>
              <a:rPr lang="en-GB" sz="1200" b="1" dirty="0">
                <a:latin typeface="Century Gothic" panose="020B0502020202020204" pitchFamily="34" charset="0"/>
                <a:hlinkClick r:id="rId3"/>
              </a:rPr>
              <a:t>Express missing number problems algebraically </a:t>
            </a:r>
            <a:endParaRPr lang="en-GB" sz="1200" b="1" dirty="0">
              <a:latin typeface="Century Gothic" panose="020B0502020202020204" pitchFamily="34" charset="0"/>
            </a:endParaRPr>
          </a:p>
          <a:p>
            <a:pPr fontAlgn="base">
              <a:lnSpc>
                <a:spcPct val="100000"/>
              </a:lnSpc>
              <a:spcAft>
                <a:spcPts val="0"/>
              </a:spcAft>
              <a:buClrTx/>
              <a:buSzTx/>
              <a:tabLst/>
              <a:defRPr/>
            </a:pPr>
            <a:r>
              <a:rPr lang="en-GB" sz="1200" b="1" dirty="0">
                <a:solidFill>
                  <a:schemeClr val="tx1"/>
                </a:solidFill>
                <a:latin typeface="Century Gothic" panose="020B0502020202020204" pitchFamily="34" charset="0"/>
              </a:rPr>
              <a:t>Mathematics Year 6: (6A2) </a:t>
            </a:r>
            <a:r>
              <a:rPr lang="en-GB" sz="1200" b="1" dirty="0">
                <a:latin typeface="Century Gothic" panose="020B0502020202020204" pitchFamily="34" charset="0"/>
                <a:hlinkClick r:id="rId4"/>
              </a:rPr>
              <a:t>Use simple formulae</a:t>
            </a:r>
            <a:endParaRPr lang="en-GB" sz="1200" b="1" dirty="0">
              <a:solidFill>
                <a:schemeClr val="tx1"/>
              </a:solidFill>
              <a:latin typeface="Century Gothic" panose="020B0502020202020204" pitchFamily="34" charset="0"/>
            </a:endParaRPr>
          </a:p>
          <a:p>
            <a:pPr lvl="0" defTabSz="457200">
              <a:lnSpc>
                <a:spcPct val="100000"/>
              </a:lnSpc>
              <a:spcAft>
                <a:spcPts val="0"/>
              </a:spcAft>
              <a:buClrTx/>
              <a:buSzTx/>
              <a:tabLst/>
              <a:defRPr/>
            </a:pPr>
            <a:endParaRPr lang="en-GB" sz="1200" b="1" u="sng" dirty="0">
              <a:solidFill>
                <a:prstClr val="black"/>
              </a:solidFill>
              <a:latin typeface="Century Gothic" panose="020B0502020202020204" pitchFamily="34" charset="0"/>
            </a:endParaRPr>
          </a:p>
          <a:p>
            <a:pPr lvl="0" defTabSz="457200">
              <a:lnSpc>
                <a:spcPct val="100000"/>
              </a:lnSpc>
              <a:spcAft>
                <a:spcPts val="0"/>
              </a:spcAft>
              <a:buClrTx/>
              <a:buSzTx/>
              <a:tabLst/>
              <a:defRPr/>
            </a:pPr>
            <a:endParaRPr lang="en-GB" sz="1200" b="1" u="sng" dirty="0">
              <a:solidFill>
                <a:prstClr val="black"/>
              </a:solidFill>
              <a:latin typeface="Century Gothic" panose="020B0502020202020204" pitchFamily="34" charset="0"/>
            </a:endParaRPr>
          </a:p>
          <a:p>
            <a:pPr>
              <a:spcAft>
                <a:spcPts val="0"/>
              </a:spcAft>
              <a:defRPr/>
            </a:pPr>
            <a:r>
              <a:rPr lang="en-GB" sz="1600" b="1" dirty="0">
                <a:solidFill>
                  <a:prstClr val="black"/>
                </a:solidFill>
                <a:latin typeface="Century Gothic" panose="020B0502020202020204" pitchFamily="34" charset="0"/>
              </a:rPr>
              <a:t>More </a:t>
            </a:r>
            <a:r>
              <a:rPr lang="en-GB" sz="1600" b="1" dirty="0">
                <a:solidFill>
                  <a:prstClr val="black"/>
                </a:solidFill>
                <a:latin typeface="Century Gothic" panose="020B0502020202020204" pitchFamily="34" charset="0"/>
                <a:hlinkClick r:id="rId5"/>
              </a:rPr>
              <a:t>Year 6 Algebra</a:t>
            </a:r>
            <a:r>
              <a:rPr lang="en-GB" sz="1600" b="1" dirty="0">
                <a:solidFill>
                  <a:prstClr val="black"/>
                </a:solidFill>
                <a:latin typeface="Century Gothic" panose="020B0502020202020204" pitchFamily="34" charset="0"/>
              </a:rPr>
              <a:t> resources.</a:t>
            </a:r>
          </a:p>
          <a:p>
            <a:pPr>
              <a:spcAft>
                <a:spcPts val="0"/>
              </a:spcAft>
              <a:defRPr/>
            </a:pPr>
            <a:endParaRPr lang="en-GB" sz="1200" b="1" dirty="0">
              <a:solidFill>
                <a:prstClr val="black"/>
              </a:solidFill>
              <a:latin typeface="Century Gothic" panose="020B0502020202020204" pitchFamily="34" charset="0"/>
            </a:endParaRPr>
          </a:p>
          <a:p>
            <a:pPr lvl="0" defTabSz="457200">
              <a:lnSpc>
                <a:spcPct val="100000"/>
              </a:lnSpc>
              <a:spcAft>
                <a:spcPts val="0"/>
              </a:spcAft>
              <a:buClrTx/>
              <a:buSzTx/>
              <a:tabLst/>
              <a:defRPr/>
            </a:pPr>
            <a:endParaRPr lang="en-GB" sz="1200" b="1" dirty="0">
              <a:solidFill>
                <a:prstClr val="black"/>
              </a:solidFill>
              <a:latin typeface="Century Gothic" panose="020B0502020202020204" pitchFamily="34" charset="0"/>
            </a:endParaRPr>
          </a:p>
          <a:p>
            <a:pPr lvl="0">
              <a:defRPr/>
            </a:pPr>
            <a:r>
              <a:rPr lang="en-GB" sz="1600" b="1" dirty="0">
                <a:solidFill>
                  <a:prstClr val="black"/>
                </a:solidFill>
                <a:latin typeface="Century Gothic" panose="020B0502020202020204" pitchFamily="34" charset="0"/>
              </a:rPr>
              <a:t>Did you like this resource? Don’t forget to </a:t>
            </a:r>
            <a:r>
              <a:rPr lang="en-GB" sz="1600" b="1" dirty="0">
                <a:solidFill>
                  <a:prstClr val="black"/>
                </a:solidFill>
                <a:latin typeface="Century Gothic" panose="020B0502020202020204" pitchFamily="34" charset="0"/>
                <a:hlinkClick r:id="rId6"/>
              </a:rPr>
              <a:t>review</a:t>
            </a:r>
            <a:r>
              <a:rPr lang="en-GB" sz="1600" b="1" dirty="0">
                <a:solidFill>
                  <a:prstClr val="black"/>
                </a:solidFill>
                <a:latin typeface="Century Gothic" panose="020B0502020202020204" pitchFamily="34" charset="0"/>
              </a:rPr>
              <a:t> it on our website.</a:t>
            </a:r>
          </a:p>
        </p:txBody>
      </p:sp>
      <p:grpSp>
        <p:nvGrpSpPr>
          <p:cNvPr id="6" name="Group 5">
            <a:extLst>
              <a:ext uri="{FF2B5EF4-FFF2-40B4-BE49-F238E27FC236}">
                <a16:creationId xmlns:a16="http://schemas.microsoft.com/office/drawing/2014/main" id="{F59A47AE-9987-4ABD-816A-1C03C19D649A}"/>
              </a:ext>
            </a:extLst>
          </p:cNvPr>
          <p:cNvGrpSpPr/>
          <p:nvPr/>
        </p:nvGrpSpPr>
        <p:grpSpPr>
          <a:xfrm>
            <a:off x="59531" y="6454317"/>
            <a:ext cx="1238534" cy="403683"/>
            <a:chOff x="68077" y="6454317"/>
            <a:chExt cx="1238534" cy="403683"/>
          </a:xfrm>
        </p:grpSpPr>
        <p:sp>
          <p:nvSpPr>
            <p:cNvPr id="9" name="TextBox 8">
              <a:extLst>
                <a:ext uri="{FF2B5EF4-FFF2-40B4-BE49-F238E27FC236}">
                  <a16:creationId xmlns:a16="http://schemas.microsoft.com/office/drawing/2014/main" id="{8BE3D105-DE55-4B25-8F2F-F56178B30713}"/>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0" name="Picture 9" descr="A close up of a sign&#10;&#10;Description generated with high confidence">
              <a:extLst>
                <a:ext uri="{FF2B5EF4-FFF2-40B4-BE49-F238E27FC236}">
                  <a16:creationId xmlns:a16="http://schemas.microsoft.com/office/drawing/2014/main" id="{E6AA9881-04B2-412B-8EBA-35F6473372B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spTree>
    <p:extLst>
      <p:ext uri="{BB962C8B-B14F-4D97-AF65-F5344CB8AC3E}">
        <p14:creationId xmlns:p14="http://schemas.microsoft.com/office/powerpoint/2010/main" val="2637481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7" name="Group 16">
            <a:extLst>
              <a:ext uri="{FF2B5EF4-FFF2-40B4-BE49-F238E27FC236}">
                <a16:creationId xmlns:a16="http://schemas.microsoft.com/office/drawing/2014/main" id="{C6024894-3CF9-4D43-B68D-94234D3A2ECB}"/>
              </a:ext>
            </a:extLst>
          </p:cNvPr>
          <p:cNvGrpSpPr/>
          <p:nvPr/>
        </p:nvGrpSpPr>
        <p:grpSpPr>
          <a:xfrm>
            <a:off x="59531" y="6454317"/>
            <a:ext cx="1238534" cy="403683"/>
            <a:chOff x="68077" y="6454317"/>
            <a:chExt cx="1238534" cy="403683"/>
          </a:xfrm>
        </p:grpSpPr>
        <p:sp>
          <p:nvSpPr>
            <p:cNvPr id="20" name="TextBox 19">
              <a:extLst>
                <a:ext uri="{FF2B5EF4-FFF2-40B4-BE49-F238E27FC236}">
                  <a16:creationId xmlns:a16="http://schemas.microsoft.com/office/drawing/2014/main" id="{8DF10AF2-C94D-4151-9194-D9EE3AFB1420}"/>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1" name="Picture 20" descr="A close up of a sign&#10;&#10;Description generated with high confidence">
              <a:extLst>
                <a:ext uri="{FF2B5EF4-FFF2-40B4-BE49-F238E27FC236}">
                  <a16:creationId xmlns:a16="http://schemas.microsoft.com/office/drawing/2014/main" id="{A6882DDE-6C6F-48C5-B9C0-DAC682E4E4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37" name="Picture 36">
            <a:extLst>
              <a:ext uri="{FF2B5EF4-FFF2-40B4-BE49-F238E27FC236}">
                <a16:creationId xmlns:a16="http://schemas.microsoft.com/office/drawing/2014/main" id="{0EED49F9-01F4-4958-AEF7-ED6DA31AC31A}"/>
              </a:ext>
            </a:extLst>
          </p:cNvPr>
          <p:cNvPicPr>
            <a:picLocks noChangeAspect="1"/>
          </p:cNvPicPr>
          <p:nvPr/>
        </p:nvPicPr>
        <p:blipFill>
          <a:blip r:embed="rId4"/>
          <a:stretch>
            <a:fillRect/>
          </a:stretch>
        </p:blipFill>
        <p:spPr>
          <a:xfrm>
            <a:off x="115438" y="135972"/>
            <a:ext cx="8913124" cy="6322100"/>
          </a:xfrm>
          <a:prstGeom prst="rect">
            <a:avLst/>
          </a:prstGeom>
        </p:spPr>
      </p:pic>
      <p:sp>
        <p:nvSpPr>
          <p:cNvPr id="38" name="Rectangle 37">
            <a:extLst>
              <a:ext uri="{FF2B5EF4-FFF2-40B4-BE49-F238E27FC236}">
                <a16:creationId xmlns:a16="http://schemas.microsoft.com/office/drawing/2014/main" id="{E70A5615-3B59-4D88-A7A3-48152BD923BF}"/>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3</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Complete the two-step function machine below.</a:t>
            </a:r>
            <a:r>
              <a:rPr lang="en-GB" sz="2000" b="1" dirty="0">
                <a:latin typeface="Century Gothic" panose="020B0502020202020204" pitchFamily="34" charset="0"/>
              </a:rPr>
              <a:t/>
            </a:r>
            <a:br>
              <a:rPr lang="en-GB" sz="2000" b="1" dirty="0">
                <a:latin typeface="Century Gothic" panose="020B0502020202020204" pitchFamily="34" charset="0"/>
              </a:rPr>
            </a:b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39" name="Rounded Rectangle 94">
            <a:extLst>
              <a:ext uri="{FF2B5EF4-FFF2-40B4-BE49-F238E27FC236}">
                <a16:creationId xmlns:a16="http://schemas.microsoft.com/office/drawing/2014/main" id="{64206B0A-7D52-4BF4-83ED-73FCE8F7D016}"/>
              </a:ext>
            </a:extLst>
          </p:cNvPr>
          <p:cNvSpPr/>
          <p:nvPr/>
        </p:nvSpPr>
        <p:spPr>
          <a:xfrm>
            <a:off x="2934416"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 </a:t>
            </a:r>
            <a:r>
              <a:rPr lang="en-US" sz="2000" b="1" dirty="0">
                <a:latin typeface="Century Gothic" panose="020B0502020202020204" pitchFamily="34" charset="0"/>
              </a:rPr>
              <a:t>8.5</a:t>
            </a:r>
          </a:p>
        </p:txBody>
      </p:sp>
      <p:sp>
        <p:nvSpPr>
          <p:cNvPr id="40" name="Rounded Rectangle 94">
            <a:extLst>
              <a:ext uri="{FF2B5EF4-FFF2-40B4-BE49-F238E27FC236}">
                <a16:creationId xmlns:a16="http://schemas.microsoft.com/office/drawing/2014/main" id="{52A47B3D-FA20-4E99-8C8A-E3C25E4E0F7D}"/>
              </a:ext>
            </a:extLst>
          </p:cNvPr>
          <p:cNvSpPr/>
          <p:nvPr/>
        </p:nvSpPr>
        <p:spPr>
          <a:xfrm>
            <a:off x="3749462" y="2427386"/>
            <a:ext cx="1645076"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Functions:</a:t>
            </a:r>
          </a:p>
        </p:txBody>
      </p:sp>
      <p:sp>
        <p:nvSpPr>
          <p:cNvPr id="41" name="Rounded Rectangle 94">
            <a:extLst>
              <a:ext uri="{FF2B5EF4-FFF2-40B4-BE49-F238E27FC236}">
                <a16:creationId xmlns:a16="http://schemas.microsoft.com/office/drawing/2014/main" id="{CAF8CB0E-F970-4A9F-8E8E-D866E96C49BE}"/>
              </a:ext>
            </a:extLst>
          </p:cNvPr>
          <p:cNvSpPr/>
          <p:nvPr/>
        </p:nvSpPr>
        <p:spPr>
          <a:xfrm>
            <a:off x="6558499"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Outputs:</a:t>
            </a:r>
          </a:p>
        </p:txBody>
      </p:sp>
      <p:sp>
        <p:nvSpPr>
          <p:cNvPr id="42" name="Rounded Rectangle 32">
            <a:extLst>
              <a:ext uri="{FF2B5EF4-FFF2-40B4-BE49-F238E27FC236}">
                <a16:creationId xmlns:a16="http://schemas.microsoft.com/office/drawing/2014/main" id="{68EE948A-6ACC-40A6-8AF5-A2C1C2607D46}"/>
              </a:ext>
            </a:extLst>
          </p:cNvPr>
          <p:cNvSpPr/>
          <p:nvPr/>
        </p:nvSpPr>
        <p:spPr>
          <a:xfrm>
            <a:off x="6696702"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6</a:t>
            </a:r>
          </a:p>
        </p:txBody>
      </p:sp>
      <p:sp>
        <p:nvSpPr>
          <p:cNvPr id="43" name="Rounded Rectangle 32">
            <a:extLst>
              <a:ext uri="{FF2B5EF4-FFF2-40B4-BE49-F238E27FC236}">
                <a16:creationId xmlns:a16="http://schemas.microsoft.com/office/drawing/2014/main" id="{65E705C3-574B-4ADD-8D30-C7F1E3665157}"/>
              </a:ext>
            </a:extLst>
          </p:cNvPr>
          <p:cNvSpPr/>
          <p:nvPr/>
        </p:nvSpPr>
        <p:spPr>
          <a:xfrm>
            <a:off x="6696702"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0.5</a:t>
            </a:r>
          </a:p>
        </p:txBody>
      </p:sp>
      <p:sp>
        <p:nvSpPr>
          <p:cNvPr id="44" name="Rounded Rectangle 94">
            <a:extLst>
              <a:ext uri="{FF2B5EF4-FFF2-40B4-BE49-F238E27FC236}">
                <a16:creationId xmlns:a16="http://schemas.microsoft.com/office/drawing/2014/main" id="{93C2333F-C2FA-4B70-98DB-544DB4B398F7}"/>
              </a:ext>
            </a:extLst>
          </p:cNvPr>
          <p:cNvSpPr/>
          <p:nvPr/>
        </p:nvSpPr>
        <p:spPr>
          <a:xfrm>
            <a:off x="940301"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Inputs:</a:t>
            </a:r>
          </a:p>
        </p:txBody>
      </p:sp>
      <p:sp>
        <p:nvSpPr>
          <p:cNvPr id="45" name="Rounded Rectangle 32">
            <a:extLst>
              <a:ext uri="{FF2B5EF4-FFF2-40B4-BE49-F238E27FC236}">
                <a16:creationId xmlns:a16="http://schemas.microsoft.com/office/drawing/2014/main" id="{3AA0E240-5D8B-4B73-A864-B938822AE8C6}"/>
              </a:ext>
            </a:extLst>
          </p:cNvPr>
          <p:cNvSpPr/>
          <p:nvPr/>
        </p:nvSpPr>
        <p:spPr>
          <a:xfrm>
            <a:off x="6696702"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6.5</a:t>
            </a:r>
          </a:p>
        </p:txBody>
      </p:sp>
      <p:sp>
        <p:nvSpPr>
          <p:cNvPr id="47" name="Rounded Rectangle 32">
            <a:extLst>
              <a:ext uri="{FF2B5EF4-FFF2-40B4-BE49-F238E27FC236}">
                <a16:creationId xmlns:a16="http://schemas.microsoft.com/office/drawing/2014/main" id="{9FD3BEAB-3A4C-4F04-9C86-407C127D8E7D}"/>
              </a:ext>
            </a:extLst>
          </p:cNvPr>
          <p:cNvSpPr/>
          <p:nvPr/>
        </p:nvSpPr>
        <p:spPr>
          <a:xfrm>
            <a:off x="1064449"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9.5</a:t>
            </a:r>
          </a:p>
        </p:txBody>
      </p:sp>
      <p:sp>
        <p:nvSpPr>
          <p:cNvPr id="48" name="Rounded Rectangle 32">
            <a:extLst>
              <a:ext uri="{FF2B5EF4-FFF2-40B4-BE49-F238E27FC236}">
                <a16:creationId xmlns:a16="http://schemas.microsoft.com/office/drawing/2014/main" id="{00802170-98F3-4103-AD9E-2AF10766D721}"/>
              </a:ext>
            </a:extLst>
          </p:cNvPr>
          <p:cNvSpPr/>
          <p:nvPr/>
        </p:nvSpPr>
        <p:spPr>
          <a:xfrm>
            <a:off x="1064449"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4</a:t>
            </a:r>
          </a:p>
        </p:txBody>
      </p:sp>
      <p:sp>
        <p:nvSpPr>
          <p:cNvPr id="49" name="Rounded Rectangle 32">
            <a:extLst>
              <a:ext uri="{FF2B5EF4-FFF2-40B4-BE49-F238E27FC236}">
                <a16:creationId xmlns:a16="http://schemas.microsoft.com/office/drawing/2014/main" id="{1C170B5D-93D2-462D-85A9-CBD2DE5BF5C8}"/>
              </a:ext>
            </a:extLst>
          </p:cNvPr>
          <p:cNvSpPr/>
          <p:nvPr/>
        </p:nvSpPr>
        <p:spPr>
          <a:xfrm>
            <a:off x="1064449"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10</a:t>
            </a:r>
          </a:p>
        </p:txBody>
      </p:sp>
      <p:cxnSp>
        <p:nvCxnSpPr>
          <p:cNvPr id="50" name="Straight Arrow Connector 49">
            <a:extLst>
              <a:ext uri="{FF2B5EF4-FFF2-40B4-BE49-F238E27FC236}">
                <a16:creationId xmlns:a16="http://schemas.microsoft.com/office/drawing/2014/main" id="{BF105D0E-9991-4398-A819-3733FE60D1D8}"/>
              </a:ext>
            </a:extLst>
          </p:cNvPr>
          <p:cNvCxnSpPr>
            <a:cxnSpLocks/>
          </p:cNvCxnSpPr>
          <p:nvPr/>
        </p:nvCxnSpPr>
        <p:spPr>
          <a:xfrm>
            <a:off x="4395657" y="3688529"/>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ounded Rectangle 94">
            <a:extLst>
              <a:ext uri="{FF2B5EF4-FFF2-40B4-BE49-F238E27FC236}">
                <a16:creationId xmlns:a16="http://schemas.microsoft.com/office/drawing/2014/main" id="{D879D9D6-385C-4E0E-B7F2-91B1CADAE83D}"/>
              </a:ext>
            </a:extLst>
          </p:cNvPr>
          <p:cNvSpPr/>
          <p:nvPr/>
        </p:nvSpPr>
        <p:spPr>
          <a:xfrm>
            <a:off x="4729110" y="3100590"/>
            <a:ext cx="1461241" cy="1175878"/>
          </a:xfrm>
          <a:prstGeom prst="roundRect">
            <a:avLst/>
          </a:prstGeom>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Century Gothic" panose="020B0502020202020204" pitchFamily="34" charset="0"/>
              </a:rPr>
              <a:t>+ 5</a:t>
            </a:r>
          </a:p>
        </p:txBody>
      </p:sp>
    </p:spTree>
    <p:extLst>
      <p:ext uri="{BB962C8B-B14F-4D97-AF65-F5344CB8AC3E}">
        <p14:creationId xmlns:p14="http://schemas.microsoft.com/office/powerpoint/2010/main" val="3166753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Now try the Varied Fluency Challenges!</a:t>
            </a:r>
            <a:endParaRPr lang="en-GB" dirty="0"/>
          </a:p>
        </p:txBody>
      </p:sp>
      <p:sp>
        <p:nvSpPr>
          <p:cNvPr id="3" name="Content Placeholder 2"/>
          <p:cNvSpPr>
            <a:spLocks noGrp="1"/>
          </p:cNvSpPr>
          <p:nvPr>
            <p:ph idx="1"/>
          </p:nvPr>
        </p:nvSpPr>
        <p:spPr/>
        <p:txBody>
          <a:bodyPr/>
          <a:lstStyle/>
          <a:p>
            <a:r>
              <a:rPr lang="en-GB" dirty="0" smtClean="0"/>
              <a:t>Do questions 1a-4a if you want support to build your confidence.</a:t>
            </a:r>
          </a:p>
          <a:p>
            <a:r>
              <a:rPr lang="en-GB" dirty="0" smtClean="0"/>
              <a:t>Do questions 5a-8a if you want a similar challenge to the questions that you have practised.</a:t>
            </a:r>
          </a:p>
          <a:p>
            <a:r>
              <a:rPr lang="en-GB" dirty="0" smtClean="0"/>
              <a:t>Do questions 9a – 12a if you want a tougher challenge!</a:t>
            </a:r>
          </a:p>
          <a:p>
            <a:endParaRPr lang="en-GB" dirty="0"/>
          </a:p>
          <a:p>
            <a:r>
              <a:rPr lang="en-GB" dirty="0" smtClean="0"/>
              <a:t>If you want extra practice, look at the ‘b’ challenges that are available for each level of challenge too.</a:t>
            </a:r>
            <a:endParaRPr lang="en-GB" dirty="0"/>
          </a:p>
        </p:txBody>
      </p:sp>
    </p:spTree>
    <p:extLst>
      <p:ext uri="{BB962C8B-B14F-4D97-AF65-F5344CB8AC3E}">
        <p14:creationId xmlns:p14="http://schemas.microsoft.com/office/powerpoint/2010/main" val="3535704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7" name="Group 16">
            <a:extLst>
              <a:ext uri="{FF2B5EF4-FFF2-40B4-BE49-F238E27FC236}">
                <a16:creationId xmlns:a16="http://schemas.microsoft.com/office/drawing/2014/main" id="{C6024894-3CF9-4D43-B68D-94234D3A2ECB}"/>
              </a:ext>
            </a:extLst>
          </p:cNvPr>
          <p:cNvGrpSpPr/>
          <p:nvPr/>
        </p:nvGrpSpPr>
        <p:grpSpPr>
          <a:xfrm>
            <a:off x="59531" y="6454317"/>
            <a:ext cx="1238534" cy="403683"/>
            <a:chOff x="68077" y="6454317"/>
            <a:chExt cx="1238534" cy="403683"/>
          </a:xfrm>
        </p:grpSpPr>
        <p:sp>
          <p:nvSpPr>
            <p:cNvPr id="20" name="TextBox 19">
              <a:extLst>
                <a:ext uri="{FF2B5EF4-FFF2-40B4-BE49-F238E27FC236}">
                  <a16:creationId xmlns:a16="http://schemas.microsoft.com/office/drawing/2014/main" id="{8DF10AF2-C94D-4151-9194-D9EE3AFB1420}"/>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1" name="Picture 20" descr="A close up of a sign&#10;&#10;Description generated with high confidence">
              <a:extLst>
                <a:ext uri="{FF2B5EF4-FFF2-40B4-BE49-F238E27FC236}">
                  <a16:creationId xmlns:a16="http://schemas.microsoft.com/office/drawing/2014/main" id="{A6882DDE-6C6F-48C5-B9C0-DAC682E4E4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18" name="Picture 17">
            <a:extLst>
              <a:ext uri="{FF2B5EF4-FFF2-40B4-BE49-F238E27FC236}">
                <a16:creationId xmlns:a16="http://schemas.microsoft.com/office/drawing/2014/main" id="{D8C4F306-283D-401E-917A-1460372BE18E}"/>
              </a:ext>
            </a:extLst>
          </p:cNvPr>
          <p:cNvPicPr>
            <a:picLocks noChangeAspect="1"/>
          </p:cNvPicPr>
          <p:nvPr/>
        </p:nvPicPr>
        <p:blipFill>
          <a:blip r:embed="rId4"/>
          <a:stretch>
            <a:fillRect/>
          </a:stretch>
        </p:blipFill>
        <p:spPr>
          <a:xfrm>
            <a:off x="115438" y="135972"/>
            <a:ext cx="8913124" cy="6322100"/>
          </a:xfrm>
          <a:prstGeom prst="rect">
            <a:avLst/>
          </a:prstGeom>
        </p:spPr>
      </p:pic>
      <p:sp>
        <p:nvSpPr>
          <p:cNvPr id="25" name="Rectangle 24">
            <a:extLst>
              <a:ext uri="{FF2B5EF4-FFF2-40B4-BE49-F238E27FC236}">
                <a16:creationId xmlns:a16="http://schemas.microsoft.com/office/drawing/2014/main" id="{C23B06E4-1A5C-4BB0-976A-5E7418372969}"/>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Problem Solving 1</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Insert two functions that could be used to make </a:t>
            </a:r>
          </a:p>
          <a:p>
            <a:pPr algn="ctr"/>
            <a:r>
              <a:rPr lang="en-GB" sz="2000" b="1" dirty="0">
                <a:solidFill>
                  <a:schemeClr val="tx1"/>
                </a:solidFill>
                <a:latin typeface="Century Gothic" panose="020B0502020202020204" pitchFamily="34" charset="0"/>
              </a:rPr>
              <a:t>the function machine correct.</a:t>
            </a: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28" name="Rounded Rectangle 94">
            <a:extLst>
              <a:ext uri="{FF2B5EF4-FFF2-40B4-BE49-F238E27FC236}">
                <a16:creationId xmlns:a16="http://schemas.microsoft.com/office/drawing/2014/main" id="{243CA76E-28F3-4BD0-82F5-378B8A378F14}"/>
              </a:ext>
            </a:extLst>
          </p:cNvPr>
          <p:cNvSpPr/>
          <p:nvPr/>
        </p:nvSpPr>
        <p:spPr>
          <a:xfrm>
            <a:off x="3749462" y="2427386"/>
            <a:ext cx="1645076"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Functions:</a:t>
            </a:r>
          </a:p>
        </p:txBody>
      </p:sp>
      <p:sp>
        <p:nvSpPr>
          <p:cNvPr id="31" name="Rounded Rectangle 94">
            <a:extLst>
              <a:ext uri="{FF2B5EF4-FFF2-40B4-BE49-F238E27FC236}">
                <a16:creationId xmlns:a16="http://schemas.microsoft.com/office/drawing/2014/main" id="{AD0228BD-3046-4985-8B41-5C8CC25F0A1A}"/>
              </a:ext>
            </a:extLst>
          </p:cNvPr>
          <p:cNvSpPr/>
          <p:nvPr/>
        </p:nvSpPr>
        <p:spPr>
          <a:xfrm>
            <a:off x="6558499" y="2427386"/>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a:t>
            </a:r>
          </a:p>
        </p:txBody>
      </p:sp>
      <p:sp>
        <p:nvSpPr>
          <p:cNvPr id="33" name="Rounded Rectangle 32">
            <a:extLst>
              <a:ext uri="{FF2B5EF4-FFF2-40B4-BE49-F238E27FC236}">
                <a16:creationId xmlns:a16="http://schemas.microsoft.com/office/drawing/2014/main" id="{24BAB9B1-A9A3-451E-9A9A-7EC5D46BE67F}"/>
              </a:ext>
            </a:extLst>
          </p:cNvPr>
          <p:cNvSpPr/>
          <p:nvPr/>
        </p:nvSpPr>
        <p:spPr>
          <a:xfrm>
            <a:off x="6696702" y="3100591"/>
            <a:ext cx="1353569" cy="117413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28</a:t>
            </a:r>
          </a:p>
        </p:txBody>
      </p:sp>
      <p:sp>
        <p:nvSpPr>
          <p:cNvPr id="35" name="Rounded Rectangle 94">
            <a:extLst>
              <a:ext uri="{FF2B5EF4-FFF2-40B4-BE49-F238E27FC236}">
                <a16:creationId xmlns:a16="http://schemas.microsoft.com/office/drawing/2014/main" id="{4AA2F5F7-5F77-4861-BD97-277218DEEF62}"/>
              </a:ext>
            </a:extLst>
          </p:cNvPr>
          <p:cNvSpPr/>
          <p:nvPr/>
        </p:nvSpPr>
        <p:spPr>
          <a:xfrm>
            <a:off x="940301" y="2427386"/>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a:t>
            </a:r>
          </a:p>
        </p:txBody>
      </p:sp>
      <p:sp>
        <p:nvSpPr>
          <p:cNvPr id="38" name="Rounded Rectangle 94">
            <a:extLst>
              <a:ext uri="{FF2B5EF4-FFF2-40B4-BE49-F238E27FC236}">
                <a16:creationId xmlns:a16="http://schemas.microsoft.com/office/drawing/2014/main" id="{AFF328D9-7114-4AEB-A8A9-2874B5566294}"/>
              </a:ext>
            </a:extLst>
          </p:cNvPr>
          <p:cNvSpPr/>
          <p:nvPr/>
        </p:nvSpPr>
        <p:spPr>
          <a:xfrm>
            <a:off x="4729110"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a:t>
            </a:r>
          </a:p>
        </p:txBody>
      </p:sp>
      <p:sp>
        <p:nvSpPr>
          <p:cNvPr id="39" name="Rounded Rectangle 32">
            <a:extLst>
              <a:ext uri="{FF2B5EF4-FFF2-40B4-BE49-F238E27FC236}">
                <a16:creationId xmlns:a16="http://schemas.microsoft.com/office/drawing/2014/main" id="{2C23E671-F53B-44FC-8E19-48D6EFE0DEE2}"/>
              </a:ext>
            </a:extLst>
          </p:cNvPr>
          <p:cNvSpPr/>
          <p:nvPr/>
        </p:nvSpPr>
        <p:spPr>
          <a:xfrm>
            <a:off x="1064449" y="3100590"/>
            <a:ext cx="1353569" cy="1174139"/>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11</a:t>
            </a:r>
          </a:p>
        </p:txBody>
      </p:sp>
      <p:cxnSp>
        <p:nvCxnSpPr>
          <p:cNvPr id="40" name="Straight Arrow Connector 39">
            <a:extLst>
              <a:ext uri="{FF2B5EF4-FFF2-40B4-BE49-F238E27FC236}">
                <a16:creationId xmlns:a16="http://schemas.microsoft.com/office/drawing/2014/main" id="{48556DE0-CD79-4743-A414-BB860135B20D}"/>
              </a:ext>
            </a:extLst>
          </p:cNvPr>
          <p:cNvCxnSpPr>
            <a:cxnSpLocks/>
          </p:cNvCxnSpPr>
          <p:nvPr/>
        </p:nvCxnSpPr>
        <p:spPr>
          <a:xfrm>
            <a:off x="4395657" y="3688529"/>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Rounded Rectangle 94">
            <a:extLst>
              <a:ext uri="{FF2B5EF4-FFF2-40B4-BE49-F238E27FC236}">
                <a16:creationId xmlns:a16="http://schemas.microsoft.com/office/drawing/2014/main" id="{C9131053-AD9B-4F95-AB54-15B1B9DFD60B}"/>
              </a:ext>
            </a:extLst>
          </p:cNvPr>
          <p:cNvSpPr/>
          <p:nvPr/>
        </p:nvSpPr>
        <p:spPr>
          <a:xfrm>
            <a:off x="2934416"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a:t>
            </a:r>
            <a:endParaRPr lang="en-US"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517918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7" name="Group 16">
            <a:extLst>
              <a:ext uri="{FF2B5EF4-FFF2-40B4-BE49-F238E27FC236}">
                <a16:creationId xmlns:a16="http://schemas.microsoft.com/office/drawing/2014/main" id="{C6024894-3CF9-4D43-B68D-94234D3A2ECB}"/>
              </a:ext>
            </a:extLst>
          </p:cNvPr>
          <p:cNvGrpSpPr/>
          <p:nvPr/>
        </p:nvGrpSpPr>
        <p:grpSpPr>
          <a:xfrm>
            <a:off x="59531" y="6454317"/>
            <a:ext cx="1238534" cy="403683"/>
            <a:chOff x="68077" y="6454317"/>
            <a:chExt cx="1238534" cy="403683"/>
          </a:xfrm>
        </p:grpSpPr>
        <p:sp>
          <p:nvSpPr>
            <p:cNvPr id="20" name="TextBox 19">
              <a:extLst>
                <a:ext uri="{FF2B5EF4-FFF2-40B4-BE49-F238E27FC236}">
                  <a16:creationId xmlns:a16="http://schemas.microsoft.com/office/drawing/2014/main" id="{8DF10AF2-C94D-4151-9194-D9EE3AFB1420}"/>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1" name="Picture 20" descr="A close up of a sign&#10;&#10;Description generated with high confidence">
              <a:extLst>
                <a:ext uri="{FF2B5EF4-FFF2-40B4-BE49-F238E27FC236}">
                  <a16:creationId xmlns:a16="http://schemas.microsoft.com/office/drawing/2014/main" id="{A6882DDE-6C6F-48C5-B9C0-DAC682E4E4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18" name="Picture 17">
            <a:extLst>
              <a:ext uri="{FF2B5EF4-FFF2-40B4-BE49-F238E27FC236}">
                <a16:creationId xmlns:a16="http://schemas.microsoft.com/office/drawing/2014/main" id="{D8C4F306-283D-401E-917A-1460372BE18E}"/>
              </a:ext>
            </a:extLst>
          </p:cNvPr>
          <p:cNvPicPr>
            <a:picLocks noChangeAspect="1"/>
          </p:cNvPicPr>
          <p:nvPr/>
        </p:nvPicPr>
        <p:blipFill>
          <a:blip r:embed="rId4"/>
          <a:stretch>
            <a:fillRect/>
          </a:stretch>
        </p:blipFill>
        <p:spPr>
          <a:xfrm>
            <a:off x="115438" y="135972"/>
            <a:ext cx="8913124" cy="6322100"/>
          </a:xfrm>
          <a:prstGeom prst="rect">
            <a:avLst/>
          </a:prstGeom>
        </p:spPr>
      </p:pic>
      <p:sp>
        <p:nvSpPr>
          <p:cNvPr id="25" name="Rectangle 24">
            <a:extLst>
              <a:ext uri="{FF2B5EF4-FFF2-40B4-BE49-F238E27FC236}">
                <a16:creationId xmlns:a16="http://schemas.microsoft.com/office/drawing/2014/main" id="{C23B06E4-1A5C-4BB0-976A-5E7418372969}"/>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Problem Solving 1</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Insert two functions that could be used to make </a:t>
            </a:r>
          </a:p>
          <a:p>
            <a:pPr algn="ctr"/>
            <a:r>
              <a:rPr lang="en-GB" sz="2000" b="1" dirty="0">
                <a:solidFill>
                  <a:schemeClr val="tx1"/>
                </a:solidFill>
                <a:latin typeface="Century Gothic" panose="020B0502020202020204" pitchFamily="34" charset="0"/>
              </a:rPr>
              <a:t>the function machine correct.</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2000" b="1" dirty="0">
                <a:solidFill>
                  <a:srgbClr val="FF0000"/>
                </a:solidFill>
                <a:latin typeface="Century Gothic" panose="020B0502020202020204" pitchFamily="34" charset="0"/>
              </a:rPr>
              <a:t>Various answers, for example:</a:t>
            </a:r>
          </a:p>
          <a:p>
            <a:pPr algn="ctr"/>
            <a:r>
              <a:rPr lang="en-GB" sz="2000" b="1" dirty="0">
                <a:solidFill>
                  <a:srgbClr val="FF0000"/>
                </a:solidFill>
                <a:latin typeface="Century Gothic" panose="020B0502020202020204" pitchFamily="34" charset="0"/>
              </a:rPr>
              <a:t>x 3; – 5</a:t>
            </a: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28" name="Rounded Rectangle 94">
            <a:extLst>
              <a:ext uri="{FF2B5EF4-FFF2-40B4-BE49-F238E27FC236}">
                <a16:creationId xmlns:a16="http://schemas.microsoft.com/office/drawing/2014/main" id="{243CA76E-28F3-4BD0-82F5-378B8A378F14}"/>
              </a:ext>
            </a:extLst>
          </p:cNvPr>
          <p:cNvSpPr/>
          <p:nvPr/>
        </p:nvSpPr>
        <p:spPr>
          <a:xfrm>
            <a:off x="3749462" y="2427386"/>
            <a:ext cx="1645076"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Functions:</a:t>
            </a:r>
          </a:p>
        </p:txBody>
      </p:sp>
      <p:sp>
        <p:nvSpPr>
          <p:cNvPr id="31" name="Rounded Rectangle 94">
            <a:extLst>
              <a:ext uri="{FF2B5EF4-FFF2-40B4-BE49-F238E27FC236}">
                <a16:creationId xmlns:a16="http://schemas.microsoft.com/office/drawing/2014/main" id="{AD0228BD-3046-4985-8B41-5C8CC25F0A1A}"/>
              </a:ext>
            </a:extLst>
          </p:cNvPr>
          <p:cNvSpPr/>
          <p:nvPr/>
        </p:nvSpPr>
        <p:spPr>
          <a:xfrm>
            <a:off x="6558499" y="2427386"/>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a:t>
            </a:r>
          </a:p>
        </p:txBody>
      </p:sp>
      <p:sp>
        <p:nvSpPr>
          <p:cNvPr id="33" name="Rounded Rectangle 32">
            <a:extLst>
              <a:ext uri="{FF2B5EF4-FFF2-40B4-BE49-F238E27FC236}">
                <a16:creationId xmlns:a16="http://schemas.microsoft.com/office/drawing/2014/main" id="{24BAB9B1-A9A3-451E-9A9A-7EC5D46BE67F}"/>
              </a:ext>
            </a:extLst>
          </p:cNvPr>
          <p:cNvSpPr/>
          <p:nvPr/>
        </p:nvSpPr>
        <p:spPr>
          <a:xfrm>
            <a:off x="6696702" y="3100591"/>
            <a:ext cx="1353569" cy="117413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28</a:t>
            </a:r>
          </a:p>
        </p:txBody>
      </p:sp>
      <p:sp>
        <p:nvSpPr>
          <p:cNvPr id="35" name="Rounded Rectangle 94">
            <a:extLst>
              <a:ext uri="{FF2B5EF4-FFF2-40B4-BE49-F238E27FC236}">
                <a16:creationId xmlns:a16="http://schemas.microsoft.com/office/drawing/2014/main" id="{4AA2F5F7-5F77-4861-BD97-277218DEEF62}"/>
              </a:ext>
            </a:extLst>
          </p:cNvPr>
          <p:cNvSpPr/>
          <p:nvPr/>
        </p:nvSpPr>
        <p:spPr>
          <a:xfrm>
            <a:off x="940301" y="2427386"/>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a:t>
            </a:r>
          </a:p>
        </p:txBody>
      </p:sp>
      <p:sp>
        <p:nvSpPr>
          <p:cNvPr id="38" name="Rounded Rectangle 94">
            <a:extLst>
              <a:ext uri="{FF2B5EF4-FFF2-40B4-BE49-F238E27FC236}">
                <a16:creationId xmlns:a16="http://schemas.microsoft.com/office/drawing/2014/main" id="{AFF328D9-7114-4AEB-A8A9-2874B5566294}"/>
              </a:ext>
            </a:extLst>
          </p:cNvPr>
          <p:cNvSpPr/>
          <p:nvPr/>
        </p:nvSpPr>
        <p:spPr>
          <a:xfrm>
            <a:off x="4729110"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a:t>
            </a:r>
          </a:p>
        </p:txBody>
      </p:sp>
      <p:sp>
        <p:nvSpPr>
          <p:cNvPr id="39" name="Rounded Rectangle 32">
            <a:extLst>
              <a:ext uri="{FF2B5EF4-FFF2-40B4-BE49-F238E27FC236}">
                <a16:creationId xmlns:a16="http://schemas.microsoft.com/office/drawing/2014/main" id="{2C23E671-F53B-44FC-8E19-48D6EFE0DEE2}"/>
              </a:ext>
            </a:extLst>
          </p:cNvPr>
          <p:cNvSpPr/>
          <p:nvPr/>
        </p:nvSpPr>
        <p:spPr>
          <a:xfrm>
            <a:off x="1064449" y="3100590"/>
            <a:ext cx="1353569" cy="1174139"/>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11</a:t>
            </a:r>
          </a:p>
        </p:txBody>
      </p:sp>
      <p:cxnSp>
        <p:nvCxnSpPr>
          <p:cNvPr id="40" name="Straight Arrow Connector 39">
            <a:extLst>
              <a:ext uri="{FF2B5EF4-FFF2-40B4-BE49-F238E27FC236}">
                <a16:creationId xmlns:a16="http://schemas.microsoft.com/office/drawing/2014/main" id="{48556DE0-CD79-4743-A414-BB860135B20D}"/>
              </a:ext>
            </a:extLst>
          </p:cNvPr>
          <p:cNvCxnSpPr>
            <a:cxnSpLocks/>
          </p:cNvCxnSpPr>
          <p:nvPr/>
        </p:nvCxnSpPr>
        <p:spPr>
          <a:xfrm>
            <a:off x="4395657" y="3688529"/>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Rounded Rectangle 94">
            <a:extLst>
              <a:ext uri="{FF2B5EF4-FFF2-40B4-BE49-F238E27FC236}">
                <a16:creationId xmlns:a16="http://schemas.microsoft.com/office/drawing/2014/main" id="{C9131053-AD9B-4F95-AB54-15B1B9DFD60B}"/>
              </a:ext>
            </a:extLst>
          </p:cNvPr>
          <p:cNvSpPr/>
          <p:nvPr/>
        </p:nvSpPr>
        <p:spPr>
          <a:xfrm>
            <a:off x="2934416"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a:t>
            </a:r>
            <a:endParaRPr lang="en-US"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830619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7" name="Group 16">
            <a:extLst>
              <a:ext uri="{FF2B5EF4-FFF2-40B4-BE49-F238E27FC236}">
                <a16:creationId xmlns:a16="http://schemas.microsoft.com/office/drawing/2014/main" id="{C6024894-3CF9-4D43-B68D-94234D3A2ECB}"/>
              </a:ext>
            </a:extLst>
          </p:cNvPr>
          <p:cNvGrpSpPr/>
          <p:nvPr/>
        </p:nvGrpSpPr>
        <p:grpSpPr>
          <a:xfrm>
            <a:off x="59531" y="6454317"/>
            <a:ext cx="1238534" cy="403683"/>
            <a:chOff x="68077" y="6454317"/>
            <a:chExt cx="1238534" cy="403683"/>
          </a:xfrm>
        </p:grpSpPr>
        <p:sp>
          <p:nvSpPr>
            <p:cNvPr id="20" name="TextBox 19">
              <a:extLst>
                <a:ext uri="{FF2B5EF4-FFF2-40B4-BE49-F238E27FC236}">
                  <a16:creationId xmlns:a16="http://schemas.microsoft.com/office/drawing/2014/main" id="{8DF10AF2-C94D-4151-9194-D9EE3AFB1420}"/>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1" name="Picture 20" descr="A close up of a sign&#10;&#10;Description generated with high confidence">
              <a:extLst>
                <a:ext uri="{FF2B5EF4-FFF2-40B4-BE49-F238E27FC236}">
                  <a16:creationId xmlns:a16="http://schemas.microsoft.com/office/drawing/2014/main" id="{A6882DDE-6C6F-48C5-B9C0-DAC682E4E4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8" name="Picture 27">
            <a:extLst>
              <a:ext uri="{FF2B5EF4-FFF2-40B4-BE49-F238E27FC236}">
                <a16:creationId xmlns:a16="http://schemas.microsoft.com/office/drawing/2014/main" id="{280F314C-5E3D-4D98-9970-60461A33F2CF}"/>
              </a:ext>
            </a:extLst>
          </p:cNvPr>
          <p:cNvPicPr>
            <a:picLocks noChangeAspect="1"/>
          </p:cNvPicPr>
          <p:nvPr/>
        </p:nvPicPr>
        <p:blipFill>
          <a:blip r:embed="rId4"/>
          <a:stretch>
            <a:fillRect/>
          </a:stretch>
        </p:blipFill>
        <p:spPr>
          <a:xfrm>
            <a:off x="115438" y="135972"/>
            <a:ext cx="8913124" cy="6322100"/>
          </a:xfrm>
          <a:prstGeom prst="rect">
            <a:avLst/>
          </a:prstGeom>
        </p:spPr>
      </p:pic>
      <p:sp>
        <p:nvSpPr>
          <p:cNvPr id="33" name="Rectangle 32">
            <a:extLst>
              <a:ext uri="{FF2B5EF4-FFF2-40B4-BE49-F238E27FC236}">
                <a16:creationId xmlns:a16="http://schemas.microsoft.com/office/drawing/2014/main" id="{56755CC5-4296-4C10-9398-E46C3AD9F944}"/>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1</a:t>
            </a:r>
          </a:p>
          <a:p>
            <a:pPr lvl="0" algn="ctr"/>
            <a:endParaRPr lang="en-GB" sz="2000" b="1"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True or false? Explain your answer. </a:t>
            </a:r>
          </a:p>
          <a:p>
            <a:r>
              <a:rPr lang="en-GB" sz="2000" b="1" dirty="0">
                <a:solidFill>
                  <a:schemeClr val="tx1"/>
                </a:solidFill>
                <a:latin typeface="Century Gothic" panose="020B0502020202020204" pitchFamily="34" charset="0"/>
              </a:rPr>
              <a:t>Suggest what the functions could be.</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39" name="Rounded Rectangle 94">
            <a:extLst>
              <a:ext uri="{FF2B5EF4-FFF2-40B4-BE49-F238E27FC236}">
                <a16:creationId xmlns:a16="http://schemas.microsoft.com/office/drawing/2014/main" id="{ACAD7863-2800-4E47-8AA4-70831BDD8721}"/>
              </a:ext>
            </a:extLst>
          </p:cNvPr>
          <p:cNvSpPr/>
          <p:nvPr/>
        </p:nvSpPr>
        <p:spPr>
          <a:xfrm>
            <a:off x="2934416" y="2256318"/>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a:t>
            </a:r>
            <a:endParaRPr lang="en-US" sz="2000" b="1" dirty="0">
              <a:solidFill>
                <a:schemeClr val="tx1"/>
              </a:solidFill>
              <a:latin typeface="Century Gothic" panose="020B0502020202020204" pitchFamily="34" charset="0"/>
            </a:endParaRPr>
          </a:p>
        </p:txBody>
      </p:sp>
      <p:sp>
        <p:nvSpPr>
          <p:cNvPr id="40" name="Rounded Rectangle 94">
            <a:extLst>
              <a:ext uri="{FF2B5EF4-FFF2-40B4-BE49-F238E27FC236}">
                <a16:creationId xmlns:a16="http://schemas.microsoft.com/office/drawing/2014/main" id="{EB901AEB-991D-406D-BA6F-D4035CAAC88B}"/>
              </a:ext>
            </a:extLst>
          </p:cNvPr>
          <p:cNvSpPr/>
          <p:nvPr/>
        </p:nvSpPr>
        <p:spPr>
          <a:xfrm>
            <a:off x="3749462" y="1583114"/>
            <a:ext cx="1645076"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Function:</a:t>
            </a:r>
          </a:p>
        </p:txBody>
      </p:sp>
      <p:sp>
        <p:nvSpPr>
          <p:cNvPr id="41" name="Rounded Rectangle 94">
            <a:extLst>
              <a:ext uri="{FF2B5EF4-FFF2-40B4-BE49-F238E27FC236}">
                <a16:creationId xmlns:a16="http://schemas.microsoft.com/office/drawing/2014/main" id="{A7181CC9-F75D-4E47-9E59-EA5A6981969C}"/>
              </a:ext>
            </a:extLst>
          </p:cNvPr>
          <p:cNvSpPr/>
          <p:nvPr/>
        </p:nvSpPr>
        <p:spPr>
          <a:xfrm>
            <a:off x="6558499" y="1583114"/>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Outputs:</a:t>
            </a:r>
          </a:p>
        </p:txBody>
      </p:sp>
      <p:sp>
        <p:nvSpPr>
          <p:cNvPr id="42" name="Rounded Rectangle 32">
            <a:extLst>
              <a:ext uri="{FF2B5EF4-FFF2-40B4-BE49-F238E27FC236}">
                <a16:creationId xmlns:a16="http://schemas.microsoft.com/office/drawing/2014/main" id="{E2A2AA63-2B31-4B0C-81EE-8C64E36E8159}"/>
              </a:ext>
            </a:extLst>
          </p:cNvPr>
          <p:cNvSpPr/>
          <p:nvPr/>
        </p:nvSpPr>
        <p:spPr>
          <a:xfrm>
            <a:off x="6696702" y="2362241"/>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9</a:t>
            </a:r>
          </a:p>
        </p:txBody>
      </p:sp>
      <p:sp>
        <p:nvSpPr>
          <p:cNvPr id="43" name="Rounded Rectangle 94">
            <a:extLst>
              <a:ext uri="{FF2B5EF4-FFF2-40B4-BE49-F238E27FC236}">
                <a16:creationId xmlns:a16="http://schemas.microsoft.com/office/drawing/2014/main" id="{3166FDC1-55B3-4070-B392-A45FDAADC78C}"/>
              </a:ext>
            </a:extLst>
          </p:cNvPr>
          <p:cNvSpPr/>
          <p:nvPr/>
        </p:nvSpPr>
        <p:spPr>
          <a:xfrm>
            <a:off x="940301" y="1583114"/>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Inputs:</a:t>
            </a:r>
          </a:p>
        </p:txBody>
      </p:sp>
      <p:sp>
        <p:nvSpPr>
          <p:cNvPr id="44" name="Rounded Rectangle 32">
            <a:extLst>
              <a:ext uri="{FF2B5EF4-FFF2-40B4-BE49-F238E27FC236}">
                <a16:creationId xmlns:a16="http://schemas.microsoft.com/office/drawing/2014/main" id="{AE2707D7-1B12-483C-B248-7CF8539ACBF6}"/>
              </a:ext>
            </a:extLst>
          </p:cNvPr>
          <p:cNvSpPr/>
          <p:nvPr/>
        </p:nvSpPr>
        <p:spPr>
          <a:xfrm>
            <a:off x="6696702" y="29494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13</a:t>
            </a:r>
          </a:p>
        </p:txBody>
      </p:sp>
      <p:sp>
        <p:nvSpPr>
          <p:cNvPr id="45" name="Rounded Rectangle 94">
            <a:extLst>
              <a:ext uri="{FF2B5EF4-FFF2-40B4-BE49-F238E27FC236}">
                <a16:creationId xmlns:a16="http://schemas.microsoft.com/office/drawing/2014/main" id="{07F9F4A9-C547-464A-9F27-A15B2A81630A}"/>
              </a:ext>
            </a:extLst>
          </p:cNvPr>
          <p:cNvSpPr/>
          <p:nvPr/>
        </p:nvSpPr>
        <p:spPr>
          <a:xfrm>
            <a:off x="4729110" y="2256318"/>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a:t>
            </a:r>
            <a:endParaRPr lang="en-US" sz="2000" b="1" dirty="0">
              <a:solidFill>
                <a:schemeClr val="tx1"/>
              </a:solidFill>
              <a:latin typeface="Century Gothic" panose="020B0502020202020204" pitchFamily="34" charset="0"/>
            </a:endParaRPr>
          </a:p>
        </p:txBody>
      </p:sp>
      <p:sp>
        <p:nvSpPr>
          <p:cNvPr id="46" name="Rounded Rectangle 32">
            <a:extLst>
              <a:ext uri="{FF2B5EF4-FFF2-40B4-BE49-F238E27FC236}">
                <a16:creationId xmlns:a16="http://schemas.microsoft.com/office/drawing/2014/main" id="{24450CCB-8722-4D8D-A5B7-961D25DC059C}"/>
              </a:ext>
            </a:extLst>
          </p:cNvPr>
          <p:cNvSpPr/>
          <p:nvPr/>
        </p:nvSpPr>
        <p:spPr>
          <a:xfrm>
            <a:off x="1064449" y="2362241"/>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3</a:t>
            </a:r>
          </a:p>
        </p:txBody>
      </p:sp>
      <p:sp>
        <p:nvSpPr>
          <p:cNvPr id="47" name="Rounded Rectangle 32">
            <a:extLst>
              <a:ext uri="{FF2B5EF4-FFF2-40B4-BE49-F238E27FC236}">
                <a16:creationId xmlns:a16="http://schemas.microsoft.com/office/drawing/2014/main" id="{88A4A5E9-9119-4FCE-92D4-88A7CFC35A19}"/>
              </a:ext>
            </a:extLst>
          </p:cNvPr>
          <p:cNvSpPr/>
          <p:nvPr/>
        </p:nvSpPr>
        <p:spPr>
          <a:xfrm>
            <a:off x="1064449" y="29494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15</a:t>
            </a:r>
          </a:p>
        </p:txBody>
      </p:sp>
      <p:cxnSp>
        <p:nvCxnSpPr>
          <p:cNvPr id="48" name="Straight Arrow Connector 47">
            <a:extLst>
              <a:ext uri="{FF2B5EF4-FFF2-40B4-BE49-F238E27FC236}">
                <a16:creationId xmlns:a16="http://schemas.microsoft.com/office/drawing/2014/main" id="{EFD7A4AC-DA07-4C5C-ACBA-B0B68969D538}"/>
              </a:ext>
            </a:extLst>
          </p:cNvPr>
          <p:cNvCxnSpPr>
            <a:cxnSpLocks/>
          </p:cNvCxnSpPr>
          <p:nvPr/>
        </p:nvCxnSpPr>
        <p:spPr>
          <a:xfrm>
            <a:off x="4395657" y="2844257"/>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Rounded Rectangular Callout 5">
            <a:extLst>
              <a:ext uri="{FF2B5EF4-FFF2-40B4-BE49-F238E27FC236}">
                <a16:creationId xmlns:a16="http://schemas.microsoft.com/office/drawing/2014/main" id="{0F18776E-5B2D-47FB-8894-D2986805673B}"/>
              </a:ext>
            </a:extLst>
          </p:cNvPr>
          <p:cNvSpPr/>
          <p:nvPr/>
        </p:nvSpPr>
        <p:spPr>
          <a:xfrm>
            <a:off x="2753948" y="3839705"/>
            <a:ext cx="5543945" cy="1159338"/>
          </a:xfrm>
          <a:prstGeom prst="wedgeRoundRectCallout">
            <a:avLst>
              <a:gd name="adj1" fmla="val -57609"/>
              <a:gd name="adj2" fmla="val 32561"/>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I think that the function is x 2 and then add 3 because 3 x 2, then + 3 is 9. </a:t>
            </a:r>
          </a:p>
        </p:txBody>
      </p:sp>
    </p:spTree>
    <p:extLst>
      <p:ext uri="{BB962C8B-B14F-4D97-AF65-F5344CB8AC3E}">
        <p14:creationId xmlns:p14="http://schemas.microsoft.com/office/powerpoint/2010/main" val="3977300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7" name="Group 16">
            <a:extLst>
              <a:ext uri="{FF2B5EF4-FFF2-40B4-BE49-F238E27FC236}">
                <a16:creationId xmlns:a16="http://schemas.microsoft.com/office/drawing/2014/main" id="{C6024894-3CF9-4D43-B68D-94234D3A2ECB}"/>
              </a:ext>
            </a:extLst>
          </p:cNvPr>
          <p:cNvGrpSpPr/>
          <p:nvPr/>
        </p:nvGrpSpPr>
        <p:grpSpPr>
          <a:xfrm>
            <a:off x="59531" y="6454317"/>
            <a:ext cx="1238534" cy="403683"/>
            <a:chOff x="68077" y="6454317"/>
            <a:chExt cx="1238534" cy="403683"/>
          </a:xfrm>
        </p:grpSpPr>
        <p:sp>
          <p:nvSpPr>
            <p:cNvPr id="20" name="TextBox 19">
              <a:extLst>
                <a:ext uri="{FF2B5EF4-FFF2-40B4-BE49-F238E27FC236}">
                  <a16:creationId xmlns:a16="http://schemas.microsoft.com/office/drawing/2014/main" id="{8DF10AF2-C94D-4151-9194-D9EE3AFB1420}"/>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1" name="Picture 20" descr="A close up of a sign&#10;&#10;Description generated with high confidence">
              <a:extLst>
                <a:ext uri="{FF2B5EF4-FFF2-40B4-BE49-F238E27FC236}">
                  <a16:creationId xmlns:a16="http://schemas.microsoft.com/office/drawing/2014/main" id="{A6882DDE-6C6F-48C5-B9C0-DAC682E4E4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8" name="Picture 27">
            <a:extLst>
              <a:ext uri="{FF2B5EF4-FFF2-40B4-BE49-F238E27FC236}">
                <a16:creationId xmlns:a16="http://schemas.microsoft.com/office/drawing/2014/main" id="{280F314C-5E3D-4D98-9970-60461A33F2CF}"/>
              </a:ext>
            </a:extLst>
          </p:cNvPr>
          <p:cNvPicPr>
            <a:picLocks noChangeAspect="1"/>
          </p:cNvPicPr>
          <p:nvPr/>
        </p:nvPicPr>
        <p:blipFill>
          <a:blip r:embed="rId4"/>
          <a:stretch>
            <a:fillRect/>
          </a:stretch>
        </p:blipFill>
        <p:spPr>
          <a:xfrm>
            <a:off x="115438" y="135972"/>
            <a:ext cx="8913124" cy="6322100"/>
          </a:xfrm>
          <a:prstGeom prst="rect">
            <a:avLst/>
          </a:prstGeom>
        </p:spPr>
      </p:pic>
      <p:sp>
        <p:nvSpPr>
          <p:cNvPr id="33" name="Rectangle 32">
            <a:extLst>
              <a:ext uri="{FF2B5EF4-FFF2-40B4-BE49-F238E27FC236}">
                <a16:creationId xmlns:a16="http://schemas.microsoft.com/office/drawing/2014/main" id="{56755CC5-4296-4C10-9398-E46C3AD9F944}"/>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1</a:t>
            </a:r>
          </a:p>
          <a:p>
            <a:pPr lvl="0" algn="ctr"/>
            <a:endParaRPr lang="en-GB" sz="2000" b="1"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True or false? Explain your answer.</a:t>
            </a:r>
          </a:p>
          <a:p>
            <a:r>
              <a:rPr lang="en-GB" sz="2000" b="1" dirty="0">
                <a:solidFill>
                  <a:schemeClr val="tx1"/>
                </a:solidFill>
                <a:latin typeface="Century Gothic" panose="020B0502020202020204" pitchFamily="34" charset="0"/>
              </a:rPr>
              <a:t>Suggest what the functions could be.</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r>
              <a:rPr lang="en-GB" sz="2000" b="1" dirty="0">
                <a:latin typeface="Century Gothic" panose="020B0502020202020204" pitchFamily="34" charset="0"/>
              </a:rPr>
              <a:t/>
            </a:r>
            <a:br>
              <a:rPr lang="en-GB" sz="2000" b="1" dirty="0">
                <a:latin typeface="Century Gothic" panose="020B0502020202020204" pitchFamily="34" charset="0"/>
              </a:rPr>
            </a:br>
            <a:r>
              <a:rPr lang="en-GB" sz="2000" b="1" dirty="0">
                <a:solidFill>
                  <a:schemeClr val="tx1"/>
                </a:solidFill>
                <a:latin typeface="Century Gothic" panose="020B0502020202020204" pitchFamily="34" charset="0"/>
              </a:rPr>
              <a:t>The answer is false because…</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39" name="Rounded Rectangle 94">
            <a:extLst>
              <a:ext uri="{FF2B5EF4-FFF2-40B4-BE49-F238E27FC236}">
                <a16:creationId xmlns:a16="http://schemas.microsoft.com/office/drawing/2014/main" id="{ACAD7863-2800-4E47-8AA4-70831BDD8721}"/>
              </a:ext>
            </a:extLst>
          </p:cNvPr>
          <p:cNvSpPr/>
          <p:nvPr/>
        </p:nvSpPr>
        <p:spPr>
          <a:xfrm>
            <a:off x="2934416" y="2256318"/>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a:t>
            </a:r>
            <a:endParaRPr lang="en-US" sz="2000" b="1" dirty="0">
              <a:solidFill>
                <a:schemeClr val="tx1"/>
              </a:solidFill>
              <a:latin typeface="Century Gothic" panose="020B0502020202020204" pitchFamily="34" charset="0"/>
            </a:endParaRPr>
          </a:p>
        </p:txBody>
      </p:sp>
      <p:sp>
        <p:nvSpPr>
          <p:cNvPr id="40" name="Rounded Rectangle 94">
            <a:extLst>
              <a:ext uri="{FF2B5EF4-FFF2-40B4-BE49-F238E27FC236}">
                <a16:creationId xmlns:a16="http://schemas.microsoft.com/office/drawing/2014/main" id="{EB901AEB-991D-406D-BA6F-D4035CAAC88B}"/>
              </a:ext>
            </a:extLst>
          </p:cNvPr>
          <p:cNvSpPr/>
          <p:nvPr/>
        </p:nvSpPr>
        <p:spPr>
          <a:xfrm>
            <a:off x="3749462" y="1583114"/>
            <a:ext cx="1645076"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Function:</a:t>
            </a:r>
          </a:p>
        </p:txBody>
      </p:sp>
      <p:sp>
        <p:nvSpPr>
          <p:cNvPr id="41" name="Rounded Rectangle 94">
            <a:extLst>
              <a:ext uri="{FF2B5EF4-FFF2-40B4-BE49-F238E27FC236}">
                <a16:creationId xmlns:a16="http://schemas.microsoft.com/office/drawing/2014/main" id="{A7181CC9-F75D-4E47-9E59-EA5A6981969C}"/>
              </a:ext>
            </a:extLst>
          </p:cNvPr>
          <p:cNvSpPr/>
          <p:nvPr/>
        </p:nvSpPr>
        <p:spPr>
          <a:xfrm>
            <a:off x="6558499" y="1583114"/>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Outputs:</a:t>
            </a:r>
          </a:p>
        </p:txBody>
      </p:sp>
      <p:sp>
        <p:nvSpPr>
          <p:cNvPr id="42" name="Rounded Rectangle 32">
            <a:extLst>
              <a:ext uri="{FF2B5EF4-FFF2-40B4-BE49-F238E27FC236}">
                <a16:creationId xmlns:a16="http://schemas.microsoft.com/office/drawing/2014/main" id="{E2A2AA63-2B31-4B0C-81EE-8C64E36E8159}"/>
              </a:ext>
            </a:extLst>
          </p:cNvPr>
          <p:cNvSpPr/>
          <p:nvPr/>
        </p:nvSpPr>
        <p:spPr>
          <a:xfrm>
            <a:off x="6696702" y="2362241"/>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9</a:t>
            </a:r>
          </a:p>
        </p:txBody>
      </p:sp>
      <p:sp>
        <p:nvSpPr>
          <p:cNvPr id="43" name="Rounded Rectangle 94">
            <a:extLst>
              <a:ext uri="{FF2B5EF4-FFF2-40B4-BE49-F238E27FC236}">
                <a16:creationId xmlns:a16="http://schemas.microsoft.com/office/drawing/2014/main" id="{3166FDC1-55B3-4070-B392-A45FDAADC78C}"/>
              </a:ext>
            </a:extLst>
          </p:cNvPr>
          <p:cNvSpPr/>
          <p:nvPr/>
        </p:nvSpPr>
        <p:spPr>
          <a:xfrm>
            <a:off x="940301" y="1583114"/>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Inputs:</a:t>
            </a:r>
          </a:p>
        </p:txBody>
      </p:sp>
      <p:sp>
        <p:nvSpPr>
          <p:cNvPr id="44" name="Rounded Rectangle 32">
            <a:extLst>
              <a:ext uri="{FF2B5EF4-FFF2-40B4-BE49-F238E27FC236}">
                <a16:creationId xmlns:a16="http://schemas.microsoft.com/office/drawing/2014/main" id="{AE2707D7-1B12-483C-B248-7CF8539ACBF6}"/>
              </a:ext>
            </a:extLst>
          </p:cNvPr>
          <p:cNvSpPr/>
          <p:nvPr/>
        </p:nvSpPr>
        <p:spPr>
          <a:xfrm>
            <a:off x="6696702" y="29494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13</a:t>
            </a:r>
          </a:p>
        </p:txBody>
      </p:sp>
      <p:sp>
        <p:nvSpPr>
          <p:cNvPr id="45" name="Rounded Rectangle 94">
            <a:extLst>
              <a:ext uri="{FF2B5EF4-FFF2-40B4-BE49-F238E27FC236}">
                <a16:creationId xmlns:a16="http://schemas.microsoft.com/office/drawing/2014/main" id="{07F9F4A9-C547-464A-9F27-A15B2A81630A}"/>
              </a:ext>
            </a:extLst>
          </p:cNvPr>
          <p:cNvSpPr/>
          <p:nvPr/>
        </p:nvSpPr>
        <p:spPr>
          <a:xfrm>
            <a:off x="4729110" y="2256318"/>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a:t>
            </a:r>
            <a:endParaRPr lang="en-US" sz="2000" b="1" dirty="0">
              <a:solidFill>
                <a:schemeClr val="tx1"/>
              </a:solidFill>
              <a:latin typeface="Century Gothic" panose="020B0502020202020204" pitchFamily="34" charset="0"/>
            </a:endParaRPr>
          </a:p>
        </p:txBody>
      </p:sp>
      <p:sp>
        <p:nvSpPr>
          <p:cNvPr id="46" name="Rounded Rectangle 32">
            <a:extLst>
              <a:ext uri="{FF2B5EF4-FFF2-40B4-BE49-F238E27FC236}">
                <a16:creationId xmlns:a16="http://schemas.microsoft.com/office/drawing/2014/main" id="{24450CCB-8722-4D8D-A5B7-961D25DC059C}"/>
              </a:ext>
            </a:extLst>
          </p:cNvPr>
          <p:cNvSpPr/>
          <p:nvPr/>
        </p:nvSpPr>
        <p:spPr>
          <a:xfrm>
            <a:off x="1064449" y="2362241"/>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3</a:t>
            </a:r>
          </a:p>
        </p:txBody>
      </p:sp>
      <p:sp>
        <p:nvSpPr>
          <p:cNvPr id="47" name="Rounded Rectangle 32">
            <a:extLst>
              <a:ext uri="{FF2B5EF4-FFF2-40B4-BE49-F238E27FC236}">
                <a16:creationId xmlns:a16="http://schemas.microsoft.com/office/drawing/2014/main" id="{88A4A5E9-9119-4FCE-92D4-88A7CFC35A19}"/>
              </a:ext>
            </a:extLst>
          </p:cNvPr>
          <p:cNvSpPr/>
          <p:nvPr/>
        </p:nvSpPr>
        <p:spPr>
          <a:xfrm>
            <a:off x="1064449" y="29494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15</a:t>
            </a:r>
          </a:p>
        </p:txBody>
      </p:sp>
      <p:cxnSp>
        <p:nvCxnSpPr>
          <p:cNvPr id="48" name="Straight Arrow Connector 47">
            <a:extLst>
              <a:ext uri="{FF2B5EF4-FFF2-40B4-BE49-F238E27FC236}">
                <a16:creationId xmlns:a16="http://schemas.microsoft.com/office/drawing/2014/main" id="{EFD7A4AC-DA07-4C5C-ACBA-B0B68969D538}"/>
              </a:ext>
            </a:extLst>
          </p:cNvPr>
          <p:cNvCxnSpPr>
            <a:cxnSpLocks/>
          </p:cNvCxnSpPr>
          <p:nvPr/>
        </p:nvCxnSpPr>
        <p:spPr>
          <a:xfrm>
            <a:off x="4395657" y="2844257"/>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Rounded Rectangular Callout 5">
            <a:extLst>
              <a:ext uri="{FF2B5EF4-FFF2-40B4-BE49-F238E27FC236}">
                <a16:creationId xmlns:a16="http://schemas.microsoft.com/office/drawing/2014/main" id="{0F18776E-5B2D-47FB-8894-D2986805673B}"/>
              </a:ext>
            </a:extLst>
          </p:cNvPr>
          <p:cNvSpPr/>
          <p:nvPr/>
        </p:nvSpPr>
        <p:spPr>
          <a:xfrm>
            <a:off x="2753948" y="3839705"/>
            <a:ext cx="5543945" cy="1159338"/>
          </a:xfrm>
          <a:prstGeom prst="wedgeRoundRectCallout">
            <a:avLst>
              <a:gd name="adj1" fmla="val -57609"/>
              <a:gd name="adj2" fmla="val 32561"/>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I think that the function is x 2 and then add 3 because 3 x 2, then + 3 is 9. </a:t>
            </a:r>
          </a:p>
        </p:txBody>
      </p:sp>
    </p:spTree>
    <p:extLst>
      <p:ext uri="{BB962C8B-B14F-4D97-AF65-F5344CB8AC3E}">
        <p14:creationId xmlns:p14="http://schemas.microsoft.com/office/powerpoint/2010/main" val="2887373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7" name="Group 16">
            <a:extLst>
              <a:ext uri="{FF2B5EF4-FFF2-40B4-BE49-F238E27FC236}">
                <a16:creationId xmlns:a16="http://schemas.microsoft.com/office/drawing/2014/main" id="{C6024894-3CF9-4D43-B68D-94234D3A2ECB}"/>
              </a:ext>
            </a:extLst>
          </p:cNvPr>
          <p:cNvGrpSpPr/>
          <p:nvPr/>
        </p:nvGrpSpPr>
        <p:grpSpPr>
          <a:xfrm>
            <a:off x="59531" y="6454317"/>
            <a:ext cx="1238534" cy="403683"/>
            <a:chOff x="68077" y="6454317"/>
            <a:chExt cx="1238534" cy="403683"/>
          </a:xfrm>
        </p:grpSpPr>
        <p:sp>
          <p:nvSpPr>
            <p:cNvPr id="20" name="TextBox 19">
              <a:extLst>
                <a:ext uri="{FF2B5EF4-FFF2-40B4-BE49-F238E27FC236}">
                  <a16:creationId xmlns:a16="http://schemas.microsoft.com/office/drawing/2014/main" id="{8DF10AF2-C94D-4151-9194-D9EE3AFB1420}"/>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1" name="Picture 20" descr="A close up of a sign&#10;&#10;Description generated with high confidence">
              <a:extLst>
                <a:ext uri="{FF2B5EF4-FFF2-40B4-BE49-F238E27FC236}">
                  <a16:creationId xmlns:a16="http://schemas.microsoft.com/office/drawing/2014/main" id="{A6882DDE-6C6F-48C5-B9C0-DAC682E4E4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8" name="Picture 27">
            <a:extLst>
              <a:ext uri="{FF2B5EF4-FFF2-40B4-BE49-F238E27FC236}">
                <a16:creationId xmlns:a16="http://schemas.microsoft.com/office/drawing/2014/main" id="{280F314C-5E3D-4D98-9970-60461A33F2CF}"/>
              </a:ext>
            </a:extLst>
          </p:cNvPr>
          <p:cNvPicPr>
            <a:picLocks noChangeAspect="1"/>
          </p:cNvPicPr>
          <p:nvPr/>
        </p:nvPicPr>
        <p:blipFill>
          <a:blip r:embed="rId4"/>
          <a:stretch>
            <a:fillRect/>
          </a:stretch>
        </p:blipFill>
        <p:spPr>
          <a:xfrm>
            <a:off x="115438" y="135972"/>
            <a:ext cx="8913124" cy="6322100"/>
          </a:xfrm>
          <a:prstGeom prst="rect">
            <a:avLst/>
          </a:prstGeom>
        </p:spPr>
      </p:pic>
      <p:sp>
        <p:nvSpPr>
          <p:cNvPr id="33" name="Rectangle 32">
            <a:extLst>
              <a:ext uri="{FF2B5EF4-FFF2-40B4-BE49-F238E27FC236}">
                <a16:creationId xmlns:a16="http://schemas.microsoft.com/office/drawing/2014/main" id="{56755CC5-4296-4C10-9398-E46C3AD9F944}"/>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1</a:t>
            </a:r>
          </a:p>
          <a:p>
            <a:pPr lvl="0" algn="ctr"/>
            <a:endParaRPr lang="en-GB" sz="2000" b="1"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True or false? Explain your answer.</a:t>
            </a:r>
          </a:p>
          <a:p>
            <a:r>
              <a:rPr lang="en-GB" sz="2000" b="1" dirty="0">
                <a:solidFill>
                  <a:schemeClr val="tx1"/>
                </a:solidFill>
                <a:latin typeface="Century Gothic" panose="020B0502020202020204" pitchFamily="34" charset="0"/>
              </a:rPr>
              <a:t>Suggest what the functions could be.</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lvl="0"/>
            <a:r>
              <a:rPr lang="en-GB" sz="2000" b="1" dirty="0">
                <a:latin typeface="Century Gothic" panose="020B0502020202020204" pitchFamily="34" charset="0"/>
              </a:rPr>
              <a:t/>
            </a:r>
            <a:br>
              <a:rPr lang="en-GB" sz="2000" b="1" dirty="0">
                <a:latin typeface="Century Gothic" panose="020B0502020202020204" pitchFamily="34" charset="0"/>
              </a:rPr>
            </a:br>
            <a:r>
              <a:rPr lang="en-GB" sz="2000" b="1" dirty="0">
                <a:solidFill>
                  <a:srgbClr val="FF0000"/>
                </a:solidFill>
                <a:latin typeface="Century Gothic" panose="020B0502020202020204" pitchFamily="34" charset="0"/>
              </a:rPr>
              <a:t>The answer is false because x 2, then + 3 doesn’t work for an input of 15 to give an output of 13. The function could be ÷ 3, + 8.</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40" name="Rounded Rectangle 94">
            <a:extLst>
              <a:ext uri="{FF2B5EF4-FFF2-40B4-BE49-F238E27FC236}">
                <a16:creationId xmlns:a16="http://schemas.microsoft.com/office/drawing/2014/main" id="{EB901AEB-991D-406D-BA6F-D4035CAAC88B}"/>
              </a:ext>
            </a:extLst>
          </p:cNvPr>
          <p:cNvSpPr/>
          <p:nvPr/>
        </p:nvSpPr>
        <p:spPr>
          <a:xfrm>
            <a:off x="3749462" y="1583114"/>
            <a:ext cx="1645076"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Function:</a:t>
            </a:r>
          </a:p>
        </p:txBody>
      </p:sp>
      <p:sp>
        <p:nvSpPr>
          <p:cNvPr id="41" name="Rounded Rectangle 94">
            <a:extLst>
              <a:ext uri="{FF2B5EF4-FFF2-40B4-BE49-F238E27FC236}">
                <a16:creationId xmlns:a16="http://schemas.microsoft.com/office/drawing/2014/main" id="{A7181CC9-F75D-4E47-9E59-EA5A6981969C}"/>
              </a:ext>
            </a:extLst>
          </p:cNvPr>
          <p:cNvSpPr/>
          <p:nvPr/>
        </p:nvSpPr>
        <p:spPr>
          <a:xfrm>
            <a:off x="6558499" y="1583114"/>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Outputs:</a:t>
            </a:r>
          </a:p>
        </p:txBody>
      </p:sp>
      <p:sp>
        <p:nvSpPr>
          <p:cNvPr id="42" name="Rounded Rectangle 32">
            <a:extLst>
              <a:ext uri="{FF2B5EF4-FFF2-40B4-BE49-F238E27FC236}">
                <a16:creationId xmlns:a16="http://schemas.microsoft.com/office/drawing/2014/main" id="{E2A2AA63-2B31-4B0C-81EE-8C64E36E8159}"/>
              </a:ext>
            </a:extLst>
          </p:cNvPr>
          <p:cNvSpPr/>
          <p:nvPr/>
        </p:nvSpPr>
        <p:spPr>
          <a:xfrm>
            <a:off x="6696702" y="2362241"/>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9</a:t>
            </a:r>
          </a:p>
        </p:txBody>
      </p:sp>
      <p:sp>
        <p:nvSpPr>
          <p:cNvPr id="43" name="Rounded Rectangle 94">
            <a:extLst>
              <a:ext uri="{FF2B5EF4-FFF2-40B4-BE49-F238E27FC236}">
                <a16:creationId xmlns:a16="http://schemas.microsoft.com/office/drawing/2014/main" id="{3166FDC1-55B3-4070-B392-A45FDAADC78C}"/>
              </a:ext>
            </a:extLst>
          </p:cNvPr>
          <p:cNvSpPr/>
          <p:nvPr/>
        </p:nvSpPr>
        <p:spPr>
          <a:xfrm>
            <a:off x="940301" y="1583114"/>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Inputs:</a:t>
            </a:r>
          </a:p>
        </p:txBody>
      </p:sp>
      <p:sp>
        <p:nvSpPr>
          <p:cNvPr id="44" name="Rounded Rectangle 32">
            <a:extLst>
              <a:ext uri="{FF2B5EF4-FFF2-40B4-BE49-F238E27FC236}">
                <a16:creationId xmlns:a16="http://schemas.microsoft.com/office/drawing/2014/main" id="{AE2707D7-1B12-483C-B248-7CF8539ACBF6}"/>
              </a:ext>
            </a:extLst>
          </p:cNvPr>
          <p:cNvSpPr/>
          <p:nvPr/>
        </p:nvSpPr>
        <p:spPr>
          <a:xfrm>
            <a:off x="6696702" y="29494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13</a:t>
            </a:r>
          </a:p>
        </p:txBody>
      </p:sp>
      <p:sp>
        <p:nvSpPr>
          <p:cNvPr id="46" name="Rounded Rectangle 32">
            <a:extLst>
              <a:ext uri="{FF2B5EF4-FFF2-40B4-BE49-F238E27FC236}">
                <a16:creationId xmlns:a16="http://schemas.microsoft.com/office/drawing/2014/main" id="{24450CCB-8722-4D8D-A5B7-961D25DC059C}"/>
              </a:ext>
            </a:extLst>
          </p:cNvPr>
          <p:cNvSpPr/>
          <p:nvPr/>
        </p:nvSpPr>
        <p:spPr>
          <a:xfrm>
            <a:off x="1064449" y="2362241"/>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3</a:t>
            </a:r>
          </a:p>
        </p:txBody>
      </p:sp>
      <p:sp>
        <p:nvSpPr>
          <p:cNvPr id="47" name="Rounded Rectangle 32">
            <a:extLst>
              <a:ext uri="{FF2B5EF4-FFF2-40B4-BE49-F238E27FC236}">
                <a16:creationId xmlns:a16="http://schemas.microsoft.com/office/drawing/2014/main" id="{88A4A5E9-9119-4FCE-92D4-88A7CFC35A19}"/>
              </a:ext>
            </a:extLst>
          </p:cNvPr>
          <p:cNvSpPr/>
          <p:nvPr/>
        </p:nvSpPr>
        <p:spPr>
          <a:xfrm>
            <a:off x="1064449" y="29494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15</a:t>
            </a:r>
          </a:p>
        </p:txBody>
      </p:sp>
      <p:cxnSp>
        <p:nvCxnSpPr>
          <p:cNvPr id="48" name="Straight Arrow Connector 47">
            <a:extLst>
              <a:ext uri="{FF2B5EF4-FFF2-40B4-BE49-F238E27FC236}">
                <a16:creationId xmlns:a16="http://schemas.microsoft.com/office/drawing/2014/main" id="{EFD7A4AC-DA07-4C5C-ACBA-B0B68969D538}"/>
              </a:ext>
            </a:extLst>
          </p:cNvPr>
          <p:cNvCxnSpPr>
            <a:cxnSpLocks/>
          </p:cNvCxnSpPr>
          <p:nvPr/>
        </p:nvCxnSpPr>
        <p:spPr>
          <a:xfrm>
            <a:off x="4395657" y="2844257"/>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Rounded Rectangular Callout 5">
            <a:extLst>
              <a:ext uri="{FF2B5EF4-FFF2-40B4-BE49-F238E27FC236}">
                <a16:creationId xmlns:a16="http://schemas.microsoft.com/office/drawing/2014/main" id="{0F18776E-5B2D-47FB-8894-D2986805673B}"/>
              </a:ext>
            </a:extLst>
          </p:cNvPr>
          <p:cNvSpPr/>
          <p:nvPr/>
        </p:nvSpPr>
        <p:spPr>
          <a:xfrm>
            <a:off x="2753948" y="3839705"/>
            <a:ext cx="5543945" cy="1159338"/>
          </a:xfrm>
          <a:prstGeom prst="wedgeRoundRectCallout">
            <a:avLst>
              <a:gd name="adj1" fmla="val -57609"/>
              <a:gd name="adj2" fmla="val 32561"/>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I think that the function is x 2 and then add 3 because 3 x 2, then + 3 is 9. </a:t>
            </a:r>
          </a:p>
        </p:txBody>
      </p:sp>
      <p:sp>
        <p:nvSpPr>
          <p:cNvPr id="19" name="Rounded Rectangle 94">
            <a:extLst>
              <a:ext uri="{FF2B5EF4-FFF2-40B4-BE49-F238E27FC236}">
                <a16:creationId xmlns:a16="http://schemas.microsoft.com/office/drawing/2014/main" id="{B3EC3703-A4F3-48B4-86A5-D57604CC0216}"/>
              </a:ext>
            </a:extLst>
          </p:cNvPr>
          <p:cNvSpPr/>
          <p:nvPr/>
        </p:nvSpPr>
        <p:spPr>
          <a:xfrm>
            <a:off x="2934416" y="2256318"/>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rgbClr val="FF0000"/>
                </a:solidFill>
                <a:latin typeface="Century Gothic" panose="020B0502020202020204" pitchFamily="34" charset="0"/>
              </a:rPr>
              <a:t>÷ 3</a:t>
            </a:r>
            <a:endParaRPr lang="en-US" sz="2000" b="1" dirty="0">
              <a:solidFill>
                <a:schemeClr val="tx1"/>
              </a:solidFill>
              <a:latin typeface="Century Gothic" panose="020B0502020202020204" pitchFamily="34" charset="0"/>
            </a:endParaRPr>
          </a:p>
        </p:txBody>
      </p:sp>
      <p:sp>
        <p:nvSpPr>
          <p:cNvPr id="22" name="Rounded Rectangle 94">
            <a:extLst>
              <a:ext uri="{FF2B5EF4-FFF2-40B4-BE49-F238E27FC236}">
                <a16:creationId xmlns:a16="http://schemas.microsoft.com/office/drawing/2014/main" id="{CD799EAD-3942-4025-94E3-E9A149764142}"/>
              </a:ext>
            </a:extLst>
          </p:cNvPr>
          <p:cNvSpPr/>
          <p:nvPr/>
        </p:nvSpPr>
        <p:spPr>
          <a:xfrm>
            <a:off x="4729110" y="2256318"/>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rgbClr val="FF0000"/>
                </a:solidFill>
                <a:latin typeface="Century Gothic" panose="020B0502020202020204" pitchFamily="34" charset="0"/>
              </a:rPr>
              <a:t>+ 8</a:t>
            </a:r>
            <a:endParaRPr lang="en-US"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957644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7" name="Group 16">
            <a:extLst>
              <a:ext uri="{FF2B5EF4-FFF2-40B4-BE49-F238E27FC236}">
                <a16:creationId xmlns:a16="http://schemas.microsoft.com/office/drawing/2014/main" id="{C6024894-3CF9-4D43-B68D-94234D3A2ECB}"/>
              </a:ext>
            </a:extLst>
          </p:cNvPr>
          <p:cNvGrpSpPr/>
          <p:nvPr/>
        </p:nvGrpSpPr>
        <p:grpSpPr>
          <a:xfrm>
            <a:off x="59531" y="6454317"/>
            <a:ext cx="1238534" cy="403683"/>
            <a:chOff x="68077" y="6454317"/>
            <a:chExt cx="1238534" cy="403683"/>
          </a:xfrm>
        </p:grpSpPr>
        <p:sp>
          <p:nvSpPr>
            <p:cNvPr id="20" name="TextBox 19">
              <a:extLst>
                <a:ext uri="{FF2B5EF4-FFF2-40B4-BE49-F238E27FC236}">
                  <a16:creationId xmlns:a16="http://schemas.microsoft.com/office/drawing/2014/main" id="{8DF10AF2-C94D-4151-9194-D9EE3AFB1420}"/>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1" name="Picture 20" descr="A close up of a sign&#10;&#10;Description generated with high confidence">
              <a:extLst>
                <a:ext uri="{FF2B5EF4-FFF2-40B4-BE49-F238E27FC236}">
                  <a16:creationId xmlns:a16="http://schemas.microsoft.com/office/drawing/2014/main" id="{A6882DDE-6C6F-48C5-B9C0-DAC682E4E4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14" name="Picture 13">
            <a:extLst>
              <a:ext uri="{FF2B5EF4-FFF2-40B4-BE49-F238E27FC236}">
                <a16:creationId xmlns:a16="http://schemas.microsoft.com/office/drawing/2014/main" id="{A0C583B2-3740-40DC-955F-79135718DF0E}"/>
              </a:ext>
            </a:extLst>
          </p:cNvPr>
          <p:cNvPicPr>
            <a:picLocks noChangeAspect="1"/>
          </p:cNvPicPr>
          <p:nvPr/>
        </p:nvPicPr>
        <p:blipFill>
          <a:blip r:embed="rId4"/>
          <a:stretch>
            <a:fillRect/>
          </a:stretch>
        </p:blipFill>
        <p:spPr>
          <a:xfrm>
            <a:off x="115438" y="135972"/>
            <a:ext cx="8913124" cy="6322100"/>
          </a:xfrm>
          <a:prstGeom prst="rect">
            <a:avLst/>
          </a:prstGeom>
        </p:spPr>
      </p:pic>
      <p:sp>
        <p:nvSpPr>
          <p:cNvPr id="15" name="Rectangle 14">
            <a:extLst>
              <a:ext uri="{FF2B5EF4-FFF2-40B4-BE49-F238E27FC236}">
                <a16:creationId xmlns:a16="http://schemas.microsoft.com/office/drawing/2014/main" id="{5F0559E5-317B-4ACF-99EC-0CC10BEA56BA}"/>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Problem Solving 2</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Jaxon is using this function machine.</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He puts an input into the function machine to generate an output. He then puts that output into the machine as an input. He now has the output of 40.</a:t>
            </a:r>
          </a:p>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What was Jaxon’s original number?</a:t>
            </a:r>
            <a:r>
              <a:rPr lang="en-GB" sz="2000" b="1" dirty="0">
                <a:latin typeface="Century Gothic" panose="020B0502020202020204" pitchFamily="34" charset="0"/>
              </a:rPr>
              <a:t/>
            </a:r>
            <a:br>
              <a:rPr lang="en-GB" sz="2000" b="1" dirty="0">
                <a:latin typeface="Century Gothic" panose="020B0502020202020204" pitchFamily="34" charset="0"/>
              </a:rPr>
            </a:b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16" name="Rounded Rectangle 94">
            <a:extLst>
              <a:ext uri="{FF2B5EF4-FFF2-40B4-BE49-F238E27FC236}">
                <a16:creationId xmlns:a16="http://schemas.microsoft.com/office/drawing/2014/main" id="{280292F4-C93A-4F9C-B3A7-A5AEBD31298E}"/>
              </a:ext>
            </a:extLst>
          </p:cNvPr>
          <p:cNvSpPr/>
          <p:nvPr/>
        </p:nvSpPr>
        <p:spPr>
          <a:xfrm>
            <a:off x="2934416" y="1742844"/>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x 5</a:t>
            </a:r>
          </a:p>
        </p:txBody>
      </p:sp>
      <p:sp>
        <p:nvSpPr>
          <p:cNvPr id="18" name="Rounded Rectangle 94">
            <a:extLst>
              <a:ext uri="{FF2B5EF4-FFF2-40B4-BE49-F238E27FC236}">
                <a16:creationId xmlns:a16="http://schemas.microsoft.com/office/drawing/2014/main" id="{41E9FBF0-8012-4AE3-B5CC-1ABFC8F642CA}"/>
              </a:ext>
            </a:extLst>
          </p:cNvPr>
          <p:cNvSpPr/>
          <p:nvPr/>
        </p:nvSpPr>
        <p:spPr>
          <a:xfrm>
            <a:off x="4729110" y="1742844"/>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 10</a:t>
            </a:r>
          </a:p>
        </p:txBody>
      </p:sp>
      <p:cxnSp>
        <p:nvCxnSpPr>
          <p:cNvPr id="26" name="Straight Arrow Connector 25">
            <a:extLst>
              <a:ext uri="{FF2B5EF4-FFF2-40B4-BE49-F238E27FC236}">
                <a16:creationId xmlns:a16="http://schemas.microsoft.com/office/drawing/2014/main" id="{69683669-D8C0-456B-8EC8-54EA57AEAE8E}"/>
              </a:ext>
            </a:extLst>
          </p:cNvPr>
          <p:cNvCxnSpPr>
            <a:cxnSpLocks/>
          </p:cNvCxnSpPr>
          <p:nvPr/>
        </p:nvCxnSpPr>
        <p:spPr>
          <a:xfrm>
            <a:off x="4395657" y="2330783"/>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7204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7" name="Group 16">
            <a:extLst>
              <a:ext uri="{FF2B5EF4-FFF2-40B4-BE49-F238E27FC236}">
                <a16:creationId xmlns:a16="http://schemas.microsoft.com/office/drawing/2014/main" id="{C6024894-3CF9-4D43-B68D-94234D3A2ECB}"/>
              </a:ext>
            </a:extLst>
          </p:cNvPr>
          <p:cNvGrpSpPr/>
          <p:nvPr/>
        </p:nvGrpSpPr>
        <p:grpSpPr>
          <a:xfrm>
            <a:off x="59531" y="6454317"/>
            <a:ext cx="1238534" cy="403683"/>
            <a:chOff x="68077" y="6454317"/>
            <a:chExt cx="1238534" cy="403683"/>
          </a:xfrm>
        </p:grpSpPr>
        <p:sp>
          <p:nvSpPr>
            <p:cNvPr id="20" name="TextBox 19">
              <a:extLst>
                <a:ext uri="{FF2B5EF4-FFF2-40B4-BE49-F238E27FC236}">
                  <a16:creationId xmlns:a16="http://schemas.microsoft.com/office/drawing/2014/main" id="{8DF10AF2-C94D-4151-9194-D9EE3AFB1420}"/>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1" name="Picture 20" descr="A close up of a sign&#10;&#10;Description generated with high confidence">
              <a:extLst>
                <a:ext uri="{FF2B5EF4-FFF2-40B4-BE49-F238E27FC236}">
                  <a16:creationId xmlns:a16="http://schemas.microsoft.com/office/drawing/2014/main" id="{A6882DDE-6C6F-48C5-B9C0-DAC682E4E4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14" name="Picture 13">
            <a:extLst>
              <a:ext uri="{FF2B5EF4-FFF2-40B4-BE49-F238E27FC236}">
                <a16:creationId xmlns:a16="http://schemas.microsoft.com/office/drawing/2014/main" id="{A0C583B2-3740-40DC-955F-79135718DF0E}"/>
              </a:ext>
            </a:extLst>
          </p:cNvPr>
          <p:cNvPicPr>
            <a:picLocks noChangeAspect="1"/>
          </p:cNvPicPr>
          <p:nvPr/>
        </p:nvPicPr>
        <p:blipFill>
          <a:blip r:embed="rId4"/>
          <a:stretch>
            <a:fillRect/>
          </a:stretch>
        </p:blipFill>
        <p:spPr>
          <a:xfrm>
            <a:off x="115438" y="135972"/>
            <a:ext cx="8913124" cy="6322100"/>
          </a:xfrm>
          <a:prstGeom prst="rect">
            <a:avLst/>
          </a:prstGeom>
        </p:spPr>
      </p:pic>
      <p:sp>
        <p:nvSpPr>
          <p:cNvPr id="15" name="Rectangle 14">
            <a:extLst>
              <a:ext uri="{FF2B5EF4-FFF2-40B4-BE49-F238E27FC236}">
                <a16:creationId xmlns:a16="http://schemas.microsoft.com/office/drawing/2014/main" id="{5F0559E5-317B-4ACF-99EC-0CC10BEA56BA}"/>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Problem Solving 2</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Jaxon is using this function machine.</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He puts an input into the function machine to generate an output. He then puts that output into the machine as an input. He now has the output of 40.</a:t>
            </a:r>
          </a:p>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What was Jaxon’s original number?</a:t>
            </a:r>
          </a:p>
          <a:p>
            <a:pPr algn="ctr"/>
            <a:endParaRPr lang="en-GB" sz="2000" b="1" dirty="0">
              <a:solidFill>
                <a:schemeClr val="tx1"/>
              </a:solidFill>
              <a:latin typeface="Century Gothic" panose="020B0502020202020204" pitchFamily="34" charset="0"/>
            </a:endParaRPr>
          </a:p>
          <a:p>
            <a:pPr algn="ctr"/>
            <a:r>
              <a:rPr lang="en-GB" sz="2000" b="1" dirty="0">
                <a:solidFill>
                  <a:srgbClr val="FF0000"/>
                </a:solidFill>
                <a:latin typeface="Century Gothic" panose="020B0502020202020204" pitchFamily="34" charset="0"/>
              </a:rPr>
              <a:t>4</a:t>
            </a:r>
            <a:r>
              <a:rPr lang="en-GB" sz="2000" b="1" dirty="0">
                <a:latin typeface="Century Gothic" panose="020B0502020202020204" pitchFamily="34" charset="0"/>
              </a:rPr>
              <a:t/>
            </a:r>
            <a:br>
              <a:rPr lang="en-GB" sz="2000" b="1" dirty="0">
                <a:latin typeface="Century Gothic" panose="020B0502020202020204" pitchFamily="34" charset="0"/>
              </a:rPr>
            </a:b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16" name="Rounded Rectangle 94">
            <a:extLst>
              <a:ext uri="{FF2B5EF4-FFF2-40B4-BE49-F238E27FC236}">
                <a16:creationId xmlns:a16="http://schemas.microsoft.com/office/drawing/2014/main" id="{280292F4-C93A-4F9C-B3A7-A5AEBD31298E}"/>
              </a:ext>
            </a:extLst>
          </p:cNvPr>
          <p:cNvSpPr/>
          <p:nvPr/>
        </p:nvSpPr>
        <p:spPr>
          <a:xfrm>
            <a:off x="2934416" y="1742844"/>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x 5</a:t>
            </a:r>
          </a:p>
        </p:txBody>
      </p:sp>
      <p:sp>
        <p:nvSpPr>
          <p:cNvPr id="18" name="Rounded Rectangle 94">
            <a:extLst>
              <a:ext uri="{FF2B5EF4-FFF2-40B4-BE49-F238E27FC236}">
                <a16:creationId xmlns:a16="http://schemas.microsoft.com/office/drawing/2014/main" id="{41E9FBF0-8012-4AE3-B5CC-1ABFC8F642CA}"/>
              </a:ext>
            </a:extLst>
          </p:cNvPr>
          <p:cNvSpPr/>
          <p:nvPr/>
        </p:nvSpPr>
        <p:spPr>
          <a:xfrm>
            <a:off x="4729110" y="1742844"/>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 10</a:t>
            </a:r>
          </a:p>
        </p:txBody>
      </p:sp>
      <p:cxnSp>
        <p:nvCxnSpPr>
          <p:cNvPr id="26" name="Straight Arrow Connector 25">
            <a:extLst>
              <a:ext uri="{FF2B5EF4-FFF2-40B4-BE49-F238E27FC236}">
                <a16:creationId xmlns:a16="http://schemas.microsoft.com/office/drawing/2014/main" id="{69683669-D8C0-456B-8EC8-54EA57AEAE8E}"/>
              </a:ext>
            </a:extLst>
          </p:cNvPr>
          <p:cNvCxnSpPr>
            <a:cxnSpLocks/>
          </p:cNvCxnSpPr>
          <p:nvPr/>
        </p:nvCxnSpPr>
        <p:spPr>
          <a:xfrm>
            <a:off x="4395657" y="2330783"/>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814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Now try the Reasoning and Problem Solving Challenges!</a:t>
            </a:r>
            <a:endParaRPr lang="en-GB" dirty="0"/>
          </a:p>
        </p:txBody>
      </p:sp>
      <p:sp>
        <p:nvSpPr>
          <p:cNvPr id="3" name="Content Placeholder 2"/>
          <p:cNvSpPr>
            <a:spLocks noGrp="1"/>
          </p:cNvSpPr>
          <p:nvPr>
            <p:ph idx="1"/>
          </p:nvPr>
        </p:nvSpPr>
        <p:spPr/>
        <p:txBody>
          <a:bodyPr/>
          <a:lstStyle/>
          <a:p>
            <a:r>
              <a:rPr lang="en-GB" dirty="0" smtClean="0"/>
              <a:t>Do questions 1a-3a if you want support to build your confidence.</a:t>
            </a:r>
          </a:p>
          <a:p>
            <a:r>
              <a:rPr lang="en-GB" dirty="0" smtClean="0"/>
              <a:t>Do questions 4a-6a if you want a similar challenge to the questions that you have practised.</a:t>
            </a:r>
          </a:p>
          <a:p>
            <a:r>
              <a:rPr lang="en-GB" dirty="0" smtClean="0"/>
              <a:t>Do questions 7a – 9a if you want a tougher challenge!</a:t>
            </a:r>
          </a:p>
          <a:p>
            <a:endParaRPr lang="en-GB" dirty="0"/>
          </a:p>
          <a:p>
            <a:r>
              <a:rPr lang="en-GB" dirty="0" smtClean="0"/>
              <a:t>If you want extra practice, look at the ‘b’ challenges that are available for each level of challenge too.</a:t>
            </a:r>
            <a:endParaRPr lang="en-GB" dirty="0"/>
          </a:p>
        </p:txBody>
      </p:sp>
    </p:spTree>
    <p:extLst>
      <p:ext uri="{BB962C8B-B14F-4D97-AF65-F5344CB8AC3E}">
        <p14:creationId xmlns:p14="http://schemas.microsoft.com/office/powerpoint/2010/main" val="416464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rgbClr val="E7E6E6">
                    <a:lumMod val="50000"/>
                  </a:srgbClr>
                </a:solidFill>
                <a:latin typeface="Century Gothic" panose="020B0502020202020204" pitchFamily="34" charset="0"/>
              </a:rPr>
              <a:t>Year 6 – Spring Block 3 – Algebra</a:t>
            </a:r>
          </a:p>
          <a:p>
            <a:pPr algn="ctr"/>
            <a:endParaRPr lang="en-GB" sz="20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lvl="0" algn="ctr">
              <a:lnSpc>
                <a:spcPct val="100000"/>
              </a:lnSpc>
              <a:spcAft>
                <a:spcPts val="0"/>
              </a:spcAft>
              <a:buClrTx/>
              <a:buSzTx/>
              <a:tabLst/>
              <a:defRPr/>
            </a:pPr>
            <a:endParaRPr lang="en-GB" sz="4800" b="1" dirty="0">
              <a:solidFill>
                <a:schemeClr val="bg2">
                  <a:lumMod val="25000"/>
                </a:schemeClr>
              </a:solidFill>
              <a:latin typeface="Century Gothic" panose="020B0502020202020204" pitchFamily="34" charset="0"/>
            </a:endParaRPr>
          </a:p>
          <a:p>
            <a:pPr lvl="0" algn="ctr">
              <a:lnSpc>
                <a:spcPct val="100000"/>
              </a:lnSpc>
              <a:spcAft>
                <a:spcPts val="0"/>
              </a:spcAft>
              <a:buClrTx/>
              <a:buSzTx/>
              <a:tabLst/>
              <a:defRPr/>
            </a:pPr>
            <a:r>
              <a:rPr lang="en-GB" sz="5400" b="1" dirty="0">
                <a:solidFill>
                  <a:schemeClr val="bg2">
                    <a:lumMod val="25000"/>
                  </a:schemeClr>
                </a:solidFill>
                <a:latin typeface="Century Gothic" panose="020B0502020202020204" pitchFamily="34" charset="0"/>
              </a:rPr>
              <a:t>Step 2: Find a Rule – Two Step</a:t>
            </a:r>
          </a:p>
          <a:p>
            <a:pPr lvl="0" algn="ctr"/>
            <a:endParaRPr lang="en-GB" sz="4000" b="1" dirty="0">
              <a:solidFill>
                <a:schemeClr val="bg2">
                  <a:lumMod val="25000"/>
                </a:schemeClr>
              </a:solidFill>
              <a:latin typeface="Century Gothic" panose="020B0502020202020204" pitchFamily="34" charset="0"/>
            </a:endParaRPr>
          </a:p>
          <a:p>
            <a:pPr lvl="0" algn="ctr"/>
            <a:endParaRPr lang="en-GB" sz="4000" b="1" dirty="0">
              <a:solidFill>
                <a:schemeClr val="bg2">
                  <a:lumMod val="50000"/>
                </a:schemeClr>
              </a:solidFill>
              <a:latin typeface="Century Gothic" panose="020B0502020202020204" pitchFamily="34" charset="0"/>
            </a:endParaRPr>
          </a:p>
          <a:p>
            <a:pPr algn="ctr"/>
            <a:endParaRPr lang="en-GB" sz="2000" b="1" u="sng" dirty="0">
              <a:solidFill>
                <a:schemeClr val="bg2">
                  <a:lumMod val="50000"/>
                </a:schemeClr>
              </a:solidFill>
              <a:latin typeface="Century Gothic" panose="020B0502020202020204" pitchFamily="34" charset="0"/>
            </a:endParaRPr>
          </a:p>
          <a:p>
            <a:pPr lvl="0" algn="ctr"/>
            <a:r>
              <a:rPr lang="en-GB" sz="2400" b="1" u="sng" dirty="0">
                <a:solidFill>
                  <a:schemeClr val="tx1"/>
                </a:solidFill>
                <a:latin typeface="Century Gothic" panose="020B0502020202020204" pitchFamily="34" charset="0"/>
              </a:rPr>
              <a:t> </a:t>
            </a:r>
          </a:p>
          <a:p>
            <a:pPr lvl="0" algn="ctr"/>
            <a:endParaRPr lang="en-GB" sz="2400" b="1" u="sng"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p:txBody>
      </p:sp>
      <p:grpSp>
        <p:nvGrpSpPr>
          <p:cNvPr id="11" name="Group 10">
            <a:extLst>
              <a:ext uri="{FF2B5EF4-FFF2-40B4-BE49-F238E27FC236}">
                <a16:creationId xmlns:a16="http://schemas.microsoft.com/office/drawing/2014/main" id="{EB5BEF2B-19E6-4501-A7B6-B711A33886C1}"/>
              </a:ext>
            </a:extLst>
          </p:cNvPr>
          <p:cNvGrpSpPr/>
          <p:nvPr/>
        </p:nvGrpSpPr>
        <p:grpSpPr>
          <a:xfrm>
            <a:off x="59531" y="6454317"/>
            <a:ext cx="1238534" cy="403683"/>
            <a:chOff x="68077" y="6454317"/>
            <a:chExt cx="1238534" cy="403683"/>
          </a:xfrm>
        </p:grpSpPr>
        <p:sp>
          <p:nvSpPr>
            <p:cNvPr id="12" name="TextBox 11">
              <a:extLst>
                <a:ext uri="{FF2B5EF4-FFF2-40B4-BE49-F238E27FC236}">
                  <a16:creationId xmlns:a16="http://schemas.microsoft.com/office/drawing/2014/main" id="{3BA04586-664B-4CDA-BEA1-EBCF68A40C51}"/>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3" name="Picture 12" descr="A close up of a sign&#10;&#10;Description generated with high confidence">
              <a:extLst>
                <a:ext uri="{FF2B5EF4-FFF2-40B4-BE49-F238E27FC236}">
                  <a16:creationId xmlns:a16="http://schemas.microsoft.com/office/drawing/2014/main" id="{54026410-F945-4135-BC1C-BE52F69F6BC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spTree>
    <p:extLst>
      <p:ext uri="{BB962C8B-B14F-4D97-AF65-F5344CB8AC3E}">
        <p14:creationId xmlns:p14="http://schemas.microsoft.com/office/powerpoint/2010/main" val="332354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42" name="Group 41">
            <a:extLst>
              <a:ext uri="{FF2B5EF4-FFF2-40B4-BE49-F238E27FC236}">
                <a16:creationId xmlns:a16="http://schemas.microsoft.com/office/drawing/2014/main" id="{B14FF88D-8944-4EE2-AD88-F290CEF2F889}"/>
              </a:ext>
            </a:extLst>
          </p:cNvPr>
          <p:cNvGrpSpPr/>
          <p:nvPr/>
        </p:nvGrpSpPr>
        <p:grpSpPr>
          <a:xfrm>
            <a:off x="59531" y="6454317"/>
            <a:ext cx="1238534" cy="403683"/>
            <a:chOff x="68077" y="6454317"/>
            <a:chExt cx="1238534" cy="403683"/>
          </a:xfrm>
        </p:grpSpPr>
        <p:sp>
          <p:nvSpPr>
            <p:cNvPr id="43" name="TextBox 42">
              <a:extLst>
                <a:ext uri="{FF2B5EF4-FFF2-40B4-BE49-F238E27FC236}">
                  <a16:creationId xmlns:a16="http://schemas.microsoft.com/office/drawing/2014/main" id="{4207D5F3-F8FC-4AE3-B01B-E4177D9390CA}"/>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44" name="Picture 43" descr="A close up of a sign&#10;&#10;Description generated with high confidence">
              <a:extLst>
                <a:ext uri="{FF2B5EF4-FFF2-40B4-BE49-F238E27FC236}">
                  <a16:creationId xmlns:a16="http://schemas.microsoft.com/office/drawing/2014/main" id="{CB3DF4A0-37BF-469F-B042-AD5E1FB7AFD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3315D07A-993F-44D2-BDE1-16F38E30E789}"/>
              </a:ext>
            </a:extLst>
          </p:cNvPr>
          <p:cNvPicPr>
            <a:picLocks noChangeAspect="1"/>
          </p:cNvPicPr>
          <p:nvPr/>
        </p:nvPicPr>
        <p:blipFill>
          <a:blip r:embed="rId4"/>
          <a:stretch>
            <a:fillRect/>
          </a:stretch>
        </p:blipFill>
        <p:spPr>
          <a:xfrm>
            <a:off x="115438" y="135972"/>
            <a:ext cx="8913124" cy="6322100"/>
          </a:xfrm>
          <a:prstGeom prst="rect">
            <a:avLst/>
          </a:prstGeom>
        </p:spPr>
      </p:pic>
      <p:sp>
        <p:nvSpPr>
          <p:cNvPr id="29" name="Rounded Rectangle 94">
            <a:extLst>
              <a:ext uri="{FF2B5EF4-FFF2-40B4-BE49-F238E27FC236}">
                <a16:creationId xmlns:a16="http://schemas.microsoft.com/office/drawing/2014/main" id="{64994A23-86EF-4286-AC26-87AD9E88676A}"/>
              </a:ext>
            </a:extLst>
          </p:cNvPr>
          <p:cNvSpPr/>
          <p:nvPr/>
        </p:nvSpPr>
        <p:spPr>
          <a:xfrm>
            <a:off x="4288043" y="3067585"/>
            <a:ext cx="760448" cy="664408"/>
          </a:xfrm>
          <a:prstGeom prst="round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a:t>
            </a:r>
          </a:p>
        </p:txBody>
      </p:sp>
      <p:cxnSp>
        <p:nvCxnSpPr>
          <p:cNvPr id="30" name="Straight Arrow Connector 29">
            <a:extLst>
              <a:ext uri="{FF2B5EF4-FFF2-40B4-BE49-F238E27FC236}">
                <a16:creationId xmlns:a16="http://schemas.microsoft.com/office/drawing/2014/main" id="{70ABD092-51AB-4D5C-8737-4D0EC3CE3F7B}"/>
              </a:ext>
            </a:extLst>
          </p:cNvPr>
          <p:cNvCxnSpPr>
            <a:cxnSpLocks/>
          </p:cNvCxnSpPr>
          <p:nvPr/>
        </p:nvCxnSpPr>
        <p:spPr>
          <a:xfrm flipV="1">
            <a:off x="2686929" y="3438452"/>
            <a:ext cx="745588" cy="18904"/>
          </a:xfrm>
          <a:prstGeom prst="straightConnector1">
            <a:avLst/>
          </a:prstGeom>
          <a:ln w="117475">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1822D6C9-C6A1-4086-A9E1-8E29AE76B90E}"/>
              </a:ext>
            </a:extLst>
          </p:cNvPr>
          <p:cNvCxnSpPr>
            <a:cxnSpLocks/>
          </p:cNvCxnSpPr>
          <p:nvPr/>
        </p:nvCxnSpPr>
        <p:spPr>
          <a:xfrm flipV="1">
            <a:off x="5878276" y="3438452"/>
            <a:ext cx="745588" cy="18904"/>
          </a:xfrm>
          <a:prstGeom prst="straightConnector1">
            <a:avLst/>
          </a:prstGeom>
          <a:ln w="117475">
            <a:tailEnd type="triangle"/>
          </a:ln>
        </p:spPr>
        <p:style>
          <a:lnRef idx="1">
            <a:schemeClr val="dk1"/>
          </a:lnRef>
          <a:fillRef idx="0">
            <a:schemeClr val="dk1"/>
          </a:fillRef>
          <a:effectRef idx="0">
            <a:schemeClr val="dk1"/>
          </a:effectRef>
          <a:fontRef idx="minor">
            <a:schemeClr val="tx1"/>
          </a:fontRef>
        </p:style>
      </p:cxnSp>
      <p:sp>
        <p:nvSpPr>
          <p:cNvPr id="32" name="Rounded Rectangle 94">
            <a:extLst>
              <a:ext uri="{FF2B5EF4-FFF2-40B4-BE49-F238E27FC236}">
                <a16:creationId xmlns:a16="http://schemas.microsoft.com/office/drawing/2014/main" id="{B63F6931-FD5F-400E-9854-7B2FE1911589}"/>
              </a:ext>
            </a:extLst>
          </p:cNvPr>
          <p:cNvSpPr/>
          <p:nvPr/>
        </p:nvSpPr>
        <p:spPr>
          <a:xfrm>
            <a:off x="6558499"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Outputs:</a:t>
            </a:r>
          </a:p>
        </p:txBody>
      </p:sp>
      <p:sp>
        <p:nvSpPr>
          <p:cNvPr id="35" name="Rounded Rectangle 94">
            <a:extLst>
              <a:ext uri="{FF2B5EF4-FFF2-40B4-BE49-F238E27FC236}">
                <a16:creationId xmlns:a16="http://schemas.microsoft.com/office/drawing/2014/main" id="{A9AF9098-570D-433F-AC6B-96E4D7DF5310}"/>
              </a:ext>
            </a:extLst>
          </p:cNvPr>
          <p:cNvSpPr/>
          <p:nvPr/>
        </p:nvSpPr>
        <p:spPr>
          <a:xfrm>
            <a:off x="940301"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Inputs:</a:t>
            </a:r>
          </a:p>
        </p:txBody>
      </p:sp>
      <p:sp>
        <p:nvSpPr>
          <p:cNvPr id="36" name="Rounded Rectangle 32">
            <a:extLst>
              <a:ext uri="{FF2B5EF4-FFF2-40B4-BE49-F238E27FC236}">
                <a16:creationId xmlns:a16="http://schemas.microsoft.com/office/drawing/2014/main" id="{B94708D3-A096-46E9-A40D-E5969F6D32BB}"/>
              </a:ext>
            </a:extLst>
          </p:cNvPr>
          <p:cNvSpPr/>
          <p:nvPr/>
        </p:nvSpPr>
        <p:spPr>
          <a:xfrm>
            <a:off x="1064449"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10</a:t>
            </a:r>
          </a:p>
        </p:txBody>
      </p:sp>
      <p:sp>
        <p:nvSpPr>
          <p:cNvPr id="37" name="Rounded Rectangle 32">
            <a:extLst>
              <a:ext uri="{FF2B5EF4-FFF2-40B4-BE49-F238E27FC236}">
                <a16:creationId xmlns:a16="http://schemas.microsoft.com/office/drawing/2014/main" id="{365FA1A6-56F7-4CDA-86F6-6249C21F8743}"/>
              </a:ext>
            </a:extLst>
          </p:cNvPr>
          <p:cNvSpPr/>
          <p:nvPr/>
        </p:nvSpPr>
        <p:spPr>
          <a:xfrm>
            <a:off x="1064449"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95</a:t>
            </a:r>
          </a:p>
        </p:txBody>
      </p:sp>
      <p:sp>
        <p:nvSpPr>
          <p:cNvPr id="38" name="Rounded Rectangle 32">
            <a:extLst>
              <a:ext uri="{FF2B5EF4-FFF2-40B4-BE49-F238E27FC236}">
                <a16:creationId xmlns:a16="http://schemas.microsoft.com/office/drawing/2014/main" id="{A5A4C74A-9159-4879-8004-6C9A3180FB47}"/>
              </a:ext>
            </a:extLst>
          </p:cNvPr>
          <p:cNvSpPr/>
          <p:nvPr/>
        </p:nvSpPr>
        <p:spPr>
          <a:xfrm>
            <a:off x="1064449"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25</a:t>
            </a:r>
          </a:p>
        </p:txBody>
      </p:sp>
      <p:sp>
        <p:nvSpPr>
          <p:cNvPr id="39" name="Rounded Rectangle 32">
            <a:extLst>
              <a:ext uri="{FF2B5EF4-FFF2-40B4-BE49-F238E27FC236}">
                <a16:creationId xmlns:a16="http://schemas.microsoft.com/office/drawing/2014/main" id="{E4742AB2-7C91-4D35-B6F3-5E6094AAAA15}"/>
              </a:ext>
            </a:extLst>
          </p:cNvPr>
          <p:cNvSpPr/>
          <p:nvPr/>
        </p:nvSpPr>
        <p:spPr>
          <a:xfrm>
            <a:off x="6696702"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-5</a:t>
            </a:r>
          </a:p>
        </p:txBody>
      </p:sp>
      <p:sp>
        <p:nvSpPr>
          <p:cNvPr id="40" name="Rounded Rectangle 32">
            <a:extLst>
              <a:ext uri="{FF2B5EF4-FFF2-40B4-BE49-F238E27FC236}">
                <a16:creationId xmlns:a16="http://schemas.microsoft.com/office/drawing/2014/main" id="{EFDA9866-1A46-4A7C-9E74-08F4F69197AD}"/>
              </a:ext>
            </a:extLst>
          </p:cNvPr>
          <p:cNvSpPr/>
          <p:nvPr/>
        </p:nvSpPr>
        <p:spPr>
          <a:xfrm>
            <a:off x="6696702"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80</a:t>
            </a:r>
          </a:p>
        </p:txBody>
      </p:sp>
      <p:sp>
        <p:nvSpPr>
          <p:cNvPr id="41" name="Rounded Rectangle 32">
            <a:extLst>
              <a:ext uri="{FF2B5EF4-FFF2-40B4-BE49-F238E27FC236}">
                <a16:creationId xmlns:a16="http://schemas.microsoft.com/office/drawing/2014/main" id="{8D318AC7-29F3-4DF2-A074-E783D3B5E015}"/>
              </a:ext>
            </a:extLst>
          </p:cNvPr>
          <p:cNvSpPr/>
          <p:nvPr/>
        </p:nvSpPr>
        <p:spPr>
          <a:xfrm>
            <a:off x="6696702"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10 </a:t>
            </a:r>
          </a:p>
        </p:txBody>
      </p:sp>
      <p:sp>
        <p:nvSpPr>
          <p:cNvPr id="45" name="Rectangle 44">
            <a:extLst>
              <a:ext uri="{FF2B5EF4-FFF2-40B4-BE49-F238E27FC236}">
                <a16:creationId xmlns:a16="http://schemas.microsoft.com/office/drawing/2014/main" id="{6B785064-2BC4-4B4E-A7EC-46F4F70039E7}"/>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Introduction</a:t>
            </a:r>
          </a:p>
          <a:p>
            <a:pPr algn="ctr"/>
            <a:endParaRPr lang="en-GB" sz="2000" b="1" u="sng" dirty="0">
              <a:solidFill>
                <a:schemeClr val="bg2">
                  <a:lumMod val="50000"/>
                </a:schemeClr>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Find the function that the function robot below is using.</a:t>
            </a:r>
            <a:endParaRPr lang="en-GB" sz="2000" b="1" u="sng" dirty="0">
              <a:solidFill>
                <a:schemeClr val="bg2">
                  <a:lumMod val="50000"/>
                </a:schemeClr>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669721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42" name="Group 41">
            <a:extLst>
              <a:ext uri="{FF2B5EF4-FFF2-40B4-BE49-F238E27FC236}">
                <a16:creationId xmlns:a16="http://schemas.microsoft.com/office/drawing/2014/main" id="{B14FF88D-8944-4EE2-AD88-F290CEF2F889}"/>
              </a:ext>
            </a:extLst>
          </p:cNvPr>
          <p:cNvGrpSpPr/>
          <p:nvPr/>
        </p:nvGrpSpPr>
        <p:grpSpPr>
          <a:xfrm>
            <a:off x="59531" y="6454317"/>
            <a:ext cx="1238534" cy="403683"/>
            <a:chOff x="68077" y="6454317"/>
            <a:chExt cx="1238534" cy="403683"/>
          </a:xfrm>
        </p:grpSpPr>
        <p:sp>
          <p:nvSpPr>
            <p:cNvPr id="43" name="TextBox 42">
              <a:extLst>
                <a:ext uri="{FF2B5EF4-FFF2-40B4-BE49-F238E27FC236}">
                  <a16:creationId xmlns:a16="http://schemas.microsoft.com/office/drawing/2014/main" id="{4207D5F3-F8FC-4AE3-B01B-E4177D9390CA}"/>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44" name="Picture 43" descr="A close up of a sign&#10;&#10;Description generated with high confidence">
              <a:extLst>
                <a:ext uri="{FF2B5EF4-FFF2-40B4-BE49-F238E27FC236}">
                  <a16:creationId xmlns:a16="http://schemas.microsoft.com/office/drawing/2014/main" id="{CB3DF4A0-37BF-469F-B042-AD5E1FB7AFD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3315D07A-993F-44D2-BDE1-16F38E30E789}"/>
              </a:ext>
            </a:extLst>
          </p:cNvPr>
          <p:cNvPicPr>
            <a:picLocks noChangeAspect="1"/>
          </p:cNvPicPr>
          <p:nvPr/>
        </p:nvPicPr>
        <p:blipFill>
          <a:blip r:embed="rId4"/>
          <a:stretch>
            <a:fillRect/>
          </a:stretch>
        </p:blipFill>
        <p:spPr>
          <a:xfrm>
            <a:off x="115438" y="135972"/>
            <a:ext cx="8913124" cy="6322100"/>
          </a:xfrm>
          <a:prstGeom prst="rect">
            <a:avLst/>
          </a:prstGeom>
        </p:spPr>
      </p:pic>
      <p:cxnSp>
        <p:nvCxnSpPr>
          <p:cNvPr id="30" name="Straight Arrow Connector 29">
            <a:extLst>
              <a:ext uri="{FF2B5EF4-FFF2-40B4-BE49-F238E27FC236}">
                <a16:creationId xmlns:a16="http://schemas.microsoft.com/office/drawing/2014/main" id="{70ABD092-51AB-4D5C-8737-4D0EC3CE3F7B}"/>
              </a:ext>
            </a:extLst>
          </p:cNvPr>
          <p:cNvCxnSpPr>
            <a:cxnSpLocks/>
          </p:cNvCxnSpPr>
          <p:nvPr/>
        </p:nvCxnSpPr>
        <p:spPr>
          <a:xfrm flipV="1">
            <a:off x="2686929" y="3438452"/>
            <a:ext cx="745588" cy="18904"/>
          </a:xfrm>
          <a:prstGeom prst="straightConnector1">
            <a:avLst/>
          </a:prstGeom>
          <a:ln w="117475">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1822D6C9-C6A1-4086-A9E1-8E29AE76B90E}"/>
              </a:ext>
            </a:extLst>
          </p:cNvPr>
          <p:cNvCxnSpPr>
            <a:cxnSpLocks/>
          </p:cNvCxnSpPr>
          <p:nvPr/>
        </p:nvCxnSpPr>
        <p:spPr>
          <a:xfrm flipV="1">
            <a:off x="5878276" y="3438452"/>
            <a:ext cx="745588" cy="18904"/>
          </a:xfrm>
          <a:prstGeom prst="straightConnector1">
            <a:avLst/>
          </a:prstGeom>
          <a:ln w="117475">
            <a:tailEnd type="triangle"/>
          </a:ln>
        </p:spPr>
        <p:style>
          <a:lnRef idx="1">
            <a:schemeClr val="dk1"/>
          </a:lnRef>
          <a:fillRef idx="0">
            <a:schemeClr val="dk1"/>
          </a:fillRef>
          <a:effectRef idx="0">
            <a:schemeClr val="dk1"/>
          </a:effectRef>
          <a:fontRef idx="minor">
            <a:schemeClr val="tx1"/>
          </a:fontRef>
        </p:style>
      </p:cxnSp>
      <p:sp>
        <p:nvSpPr>
          <p:cNvPr id="32" name="Rounded Rectangle 94">
            <a:extLst>
              <a:ext uri="{FF2B5EF4-FFF2-40B4-BE49-F238E27FC236}">
                <a16:creationId xmlns:a16="http://schemas.microsoft.com/office/drawing/2014/main" id="{B63F6931-FD5F-400E-9854-7B2FE1911589}"/>
              </a:ext>
            </a:extLst>
          </p:cNvPr>
          <p:cNvSpPr/>
          <p:nvPr/>
        </p:nvSpPr>
        <p:spPr>
          <a:xfrm>
            <a:off x="6558499"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Outputs:</a:t>
            </a:r>
          </a:p>
        </p:txBody>
      </p:sp>
      <p:sp>
        <p:nvSpPr>
          <p:cNvPr id="35" name="Rounded Rectangle 94">
            <a:extLst>
              <a:ext uri="{FF2B5EF4-FFF2-40B4-BE49-F238E27FC236}">
                <a16:creationId xmlns:a16="http://schemas.microsoft.com/office/drawing/2014/main" id="{A9AF9098-570D-433F-AC6B-96E4D7DF5310}"/>
              </a:ext>
            </a:extLst>
          </p:cNvPr>
          <p:cNvSpPr/>
          <p:nvPr/>
        </p:nvSpPr>
        <p:spPr>
          <a:xfrm>
            <a:off x="940301"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Inputs:</a:t>
            </a:r>
          </a:p>
        </p:txBody>
      </p:sp>
      <p:sp>
        <p:nvSpPr>
          <p:cNvPr id="36" name="Rounded Rectangle 32">
            <a:extLst>
              <a:ext uri="{FF2B5EF4-FFF2-40B4-BE49-F238E27FC236}">
                <a16:creationId xmlns:a16="http://schemas.microsoft.com/office/drawing/2014/main" id="{B94708D3-A096-46E9-A40D-E5969F6D32BB}"/>
              </a:ext>
            </a:extLst>
          </p:cNvPr>
          <p:cNvSpPr/>
          <p:nvPr/>
        </p:nvSpPr>
        <p:spPr>
          <a:xfrm>
            <a:off x="1064449"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10</a:t>
            </a:r>
          </a:p>
        </p:txBody>
      </p:sp>
      <p:sp>
        <p:nvSpPr>
          <p:cNvPr id="37" name="Rounded Rectangle 32">
            <a:extLst>
              <a:ext uri="{FF2B5EF4-FFF2-40B4-BE49-F238E27FC236}">
                <a16:creationId xmlns:a16="http://schemas.microsoft.com/office/drawing/2014/main" id="{365FA1A6-56F7-4CDA-86F6-6249C21F8743}"/>
              </a:ext>
            </a:extLst>
          </p:cNvPr>
          <p:cNvSpPr/>
          <p:nvPr/>
        </p:nvSpPr>
        <p:spPr>
          <a:xfrm>
            <a:off x="1064449"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95</a:t>
            </a:r>
          </a:p>
        </p:txBody>
      </p:sp>
      <p:sp>
        <p:nvSpPr>
          <p:cNvPr id="38" name="Rounded Rectangle 32">
            <a:extLst>
              <a:ext uri="{FF2B5EF4-FFF2-40B4-BE49-F238E27FC236}">
                <a16:creationId xmlns:a16="http://schemas.microsoft.com/office/drawing/2014/main" id="{A5A4C74A-9159-4879-8004-6C9A3180FB47}"/>
              </a:ext>
            </a:extLst>
          </p:cNvPr>
          <p:cNvSpPr/>
          <p:nvPr/>
        </p:nvSpPr>
        <p:spPr>
          <a:xfrm>
            <a:off x="1064449"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25</a:t>
            </a:r>
          </a:p>
        </p:txBody>
      </p:sp>
      <p:sp>
        <p:nvSpPr>
          <p:cNvPr id="39" name="Rounded Rectangle 32">
            <a:extLst>
              <a:ext uri="{FF2B5EF4-FFF2-40B4-BE49-F238E27FC236}">
                <a16:creationId xmlns:a16="http://schemas.microsoft.com/office/drawing/2014/main" id="{E4742AB2-7C91-4D35-B6F3-5E6094AAAA15}"/>
              </a:ext>
            </a:extLst>
          </p:cNvPr>
          <p:cNvSpPr/>
          <p:nvPr/>
        </p:nvSpPr>
        <p:spPr>
          <a:xfrm>
            <a:off x="6696702"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-5</a:t>
            </a:r>
          </a:p>
        </p:txBody>
      </p:sp>
      <p:sp>
        <p:nvSpPr>
          <p:cNvPr id="40" name="Rounded Rectangle 32">
            <a:extLst>
              <a:ext uri="{FF2B5EF4-FFF2-40B4-BE49-F238E27FC236}">
                <a16:creationId xmlns:a16="http://schemas.microsoft.com/office/drawing/2014/main" id="{EFDA9866-1A46-4A7C-9E74-08F4F69197AD}"/>
              </a:ext>
            </a:extLst>
          </p:cNvPr>
          <p:cNvSpPr/>
          <p:nvPr/>
        </p:nvSpPr>
        <p:spPr>
          <a:xfrm>
            <a:off x="6696702"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80</a:t>
            </a:r>
          </a:p>
        </p:txBody>
      </p:sp>
      <p:sp>
        <p:nvSpPr>
          <p:cNvPr id="41" name="Rounded Rectangle 32">
            <a:extLst>
              <a:ext uri="{FF2B5EF4-FFF2-40B4-BE49-F238E27FC236}">
                <a16:creationId xmlns:a16="http://schemas.microsoft.com/office/drawing/2014/main" id="{8D318AC7-29F3-4DF2-A074-E783D3B5E015}"/>
              </a:ext>
            </a:extLst>
          </p:cNvPr>
          <p:cNvSpPr/>
          <p:nvPr/>
        </p:nvSpPr>
        <p:spPr>
          <a:xfrm>
            <a:off x="6696702"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10 </a:t>
            </a:r>
          </a:p>
        </p:txBody>
      </p:sp>
      <p:sp>
        <p:nvSpPr>
          <p:cNvPr id="45" name="Rectangle 44">
            <a:extLst>
              <a:ext uri="{FF2B5EF4-FFF2-40B4-BE49-F238E27FC236}">
                <a16:creationId xmlns:a16="http://schemas.microsoft.com/office/drawing/2014/main" id="{6B785064-2BC4-4B4E-A7EC-46F4F70039E7}"/>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Introduction</a:t>
            </a:r>
          </a:p>
          <a:p>
            <a:pPr algn="ctr"/>
            <a:endParaRPr lang="en-GB" sz="2000" b="1" u="sng" dirty="0">
              <a:solidFill>
                <a:schemeClr val="bg2">
                  <a:lumMod val="50000"/>
                </a:schemeClr>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Find the function that the function robot below is using.</a:t>
            </a:r>
            <a:endParaRPr lang="en-GB" sz="2000" b="1" u="sng" dirty="0">
              <a:solidFill>
                <a:schemeClr val="bg2">
                  <a:lumMod val="50000"/>
                </a:schemeClr>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19" name="Rounded Rectangle 94">
            <a:extLst>
              <a:ext uri="{FF2B5EF4-FFF2-40B4-BE49-F238E27FC236}">
                <a16:creationId xmlns:a16="http://schemas.microsoft.com/office/drawing/2014/main" id="{6D49686F-05D7-4FBC-9023-A97DA08B1E9E}"/>
              </a:ext>
            </a:extLst>
          </p:cNvPr>
          <p:cNvSpPr/>
          <p:nvPr/>
        </p:nvSpPr>
        <p:spPr>
          <a:xfrm>
            <a:off x="4288043" y="3067585"/>
            <a:ext cx="760448" cy="664408"/>
          </a:xfrm>
          <a:prstGeom prst="roundRect">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US" sz="2000" b="1" dirty="0">
                <a:solidFill>
                  <a:srgbClr val="FF0000"/>
                </a:solidFill>
                <a:latin typeface="Century Gothic" panose="020B0502020202020204" pitchFamily="34" charset="0"/>
              </a:rPr>
              <a:t> – 15</a:t>
            </a:r>
          </a:p>
        </p:txBody>
      </p:sp>
    </p:spTree>
    <p:extLst>
      <p:ext uri="{BB962C8B-B14F-4D97-AF65-F5344CB8AC3E}">
        <p14:creationId xmlns:p14="http://schemas.microsoft.com/office/powerpoint/2010/main" val="3527766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21" name="Group 20">
            <a:extLst>
              <a:ext uri="{FF2B5EF4-FFF2-40B4-BE49-F238E27FC236}">
                <a16:creationId xmlns:a16="http://schemas.microsoft.com/office/drawing/2014/main" id="{F947CA15-B4CE-43D1-9F13-1BFA058AC326}"/>
              </a:ext>
            </a:extLst>
          </p:cNvPr>
          <p:cNvGrpSpPr/>
          <p:nvPr/>
        </p:nvGrpSpPr>
        <p:grpSpPr>
          <a:xfrm>
            <a:off x="59531" y="6454317"/>
            <a:ext cx="1238534" cy="403683"/>
            <a:chOff x="68077" y="6454317"/>
            <a:chExt cx="1238534" cy="403683"/>
          </a:xfrm>
        </p:grpSpPr>
        <p:sp>
          <p:nvSpPr>
            <p:cNvPr id="32" name="TextBox 31">
              <a:extLst>
                <a:ext uri="{FF2B5EF4-FFF2-40B4-BE49-F238E27FC236}">
                  <a16:creationId xmlns:a16="http://schemas.microsoft.com/office/drawing/2014/main" id="{E35B833F-3034-4B7A-8DFB-CEE68587AB68}"/>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33" name="Picture 32" descr="A close up of a sign&#10;&#10;Description generated with high confidence">
              <a:extLst>
                <a:ext uri="{FF2B5EF4-FFF2-40B4-BE49-F238E27FC236}">
                  <a16:creationId xmlns:a16="http://schemas.microsoft.com/office/drawing/2014/main" id="{9DC85659-D9EC-4C5F-A699-DA8B78F4463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3" name="Picture 22">
            <a:extLst>
              <a:ext uri="{FF2B5EF4-FFF2-40B4-BE49-F238E27FC236}">
                <a16:creationId xmlns:a16="http://schemas.microsoft.com/office/drawing/2014/main" id="{B356763F-0829-4CB7-83C3-8DA89E25810F}"/>
              </a:ext>
            </a:extLst>
          </p:cNvPr>
          <p:cNvPicPr>
            <a:picLocks noChangeAspect="1"/>
          </p:cNvPicPr>
          <p:nvPr/>
        </p:nvPicPr>
        <p:blipFill>
          <a:blip r:embed="rId4"/>
          <a:stretch>
            <a:fillRect/>
          </a:stretch>
        </p:blipFill>
        <p:spPr>
          <a:xfrm>
            <a:off x="115438" y="135972"/>
            <a:ext cx="8913124" cy="6322100"/>
          </a:xfrm>
          <a:prstGeom prst="rect">
            <a:avLst/>
          </a:prstGeom>
        </p:spPr>
      </p:pic>
      <p:sp>
        <p:nvSpPr>
          <p:cNvPr id="24" name="Rectangle 23">
            <a:extLst>
              <a:ext uri="{FF2B5EF4-FFF2-40B4-BE49-F238E27FC236}">
                <a16:creationId xmlns:a16="http://schemas.microsoft.com/office/drawing/2014/main" id="{E0A27E26-6F85-46FF-85FA-A9DAD2D2723F}"/>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1</a:t>
            </a:r>
          </a:p>
          <a:p>
            <a:pPr algn="ctr"/>
            <a:endParaRPr lang="en-GB" sz="2000" b="1" u="sng" dirty="0">
              <a:solidFill>
                <a:schemeClr val="bg2">
                  <a:lumMod val="50000"/>
                </a:schemeClr>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Write the outputs for the two-step function machine below.</a:t>
            </a:r>
          </a:p>
          <a:p>
            <a:pPr algn="ctr"/>
            <a:endParaRPr lang="en-GB" sz="2000" b="1" u="sng" dirty="0">
              <a:solidFill>
                <a:schemeClr val="bg2">
                  <a:lumMod val="50000"/>
                </a:schemeClr>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36" name="Rounded Rectangle 94">
            <a:extLst>
              <a:ext uri="{FF2B5EF4-FFF2-40B4-BE49-F238E27FC236}">
                <a16:creationId xmlns:a16="http://schemas.microsoft.com/office/drawing/2014/main" id="{60506F1E-A8C0-441B-8D04-E86E49C8CDD2}"/>
              </a:ext>
            </a:extLst>
          </p:cNvPr>
          <p:cNvSpPr/>
          <p:nvPr/>
        </p:nvSpPr>
        <p:spPr>
          <a:xfrm>
            <a:off x="2934416"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+ 5</a:t>
            </a:r>
          </a:p>
        </p:txBody>
      </p:sp>
      <p:sp>
        <p:nvSpPr>
          <p:cNvPr id="42" name="Rounded Rectangle 94">
            <a:extLst>
              <a:ext uri="{FF2B5EF4-FFF2-40B4-BE49-F238E27FC236}">
                <a16:creationId xmlns:a16="http://schemas.microsoft.com/office/drawing/2014/main" id="{3CD6A992-660E-43DF-9823-520972678A37}"/>
              </a:ext>
            </a:extLst>
          </p:cNvPr>
          <p:cNvSpPr/>
          <p:nvPr/>
        </p:nvSpPr>
        <p:spPr>
          <a:xfrm>
            <a:off x="3749462" y="2427386"/>
            <a:ext cx="1645076"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Functions:</a:t>
            </a:r>
          </a:p>
        </p:txBody>
      </p:sp>
      <p:sp>
        <p:nvSpPr>
          <p:cNvPr id="43" name="Rounded Rectangle 94">
            <a:extLst>
              <a:ext uri="{FF2B5EF4-FFF2-40B4-BE49-F238E27FC236}">
                <a16:creationId xmlns:a16="http://schemas.microsoft.com/office/drawing/2014/main" id="{2039CBDF-BD8E-47A6-BF76-F550F3C465E5}"/>
              </a:ext>
            </a:extLst>
          </p:cNvPr>
          <p:cNvSpPr/>
          <p:nvPr/>
        </p:nvSpPr>
        <p:spPr>
          <a:xfrm>
            <a:off x="6558499"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Outputs:</a:t>
            </a:r>
          </a:p>
        </p:txBody>
      </p:sp>
      <p:sp>
        <p:nvSpPr>
          <p:cNvPr id="44" name="Rounded Rectangle 32">
            <a:extLst>
              <a:ext uri="{FF2B5EF4-FFF2-40B4-BE49-F238E27FC236}">
                <a16:creationId xmlns:a16="http://schemas.microsoft.com/office/drawing/2014/main" id="{91747CCF-E519-403C-ADD4-DD47064D6EA4}"/>
              </a:ext>
            </a:extLst>
          </p:cNvPr>
          <p:cNvSpPr/>
          <p:nvPr/>
        </p:nvSpPr>
        <p:spPr>
          <a:xfrm>
            <a:off x="6696702"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000" b="1" dirty="0">
              <a:solidFill>
                <a:schemeClr val="tx1"/>
              </a:solidFill>
              <a:latin typeface="Century Gothic" panose="020B0502020202020204" pitchFamily="34" charset="0"/>
            </a:endParaRPr>
          </a:p>
        </p:txBody>
      </p:sp>
      <p:sp>
        <p:nvSpPr>
          <p:cNvPr id="45" name="Rounded Rectangle 32">
            <a:extLst>
              <a:ext uri="{FF2B5EF4-FFF2-40B4-BE49-F238E27FC236}">
                <a16:creationId xmlns:a16="http://schemas.microsoft.com/office/drawing/2014/main" id="{068695FE-D723-42BF-A712-58E3AD082B69}"/>
              </a:ext>
            </a:extLst>
          </p:cNvPr>
          <p:cNvSpPr/>
          <p:nvPr/>
        </p:nvSpPr>
        <p:spPr>
          <a:xfrm>
            <a:off x="6696702"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000" b="1" dirty="0">
              <a:latin typeface="Century Gothic" panose="020B0502020202020204" pitchFamily="34" charset="0"/>
            </a:endParaRPr>
          </a:p>
        </p:txBody>
      </p:sp>
      <p:sp>
        <p:nvSpPr>
          <p:cNvPr id="46" name="Rounded Rectangle 94">
            <a:extLst>
              <a:ext uri="{FF2B5EF4-FFF2-40B4-BE49-F238E27FC236}">
                <a16:creationId xmlns:a16="http://schemas.microsoft.com/office/drawing/2014/main" id="{3FFBEC70-C597-4AB2-9A47-E215580075BF}"/>
              </a:ext>
            </a:extLst>
          </p:cNvPr>
          <p:cNvSpPr/>
          <p:nvPr/>
        </p:nvSpPr>
        <p:spPr>
          <a:xfrm>
            <a:off x="940301"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Inputs:</a:t>
            </a:r>
          </a:p>
        </p:txBody>
      </p:sp>
      <p:sp>
        <p:nvSpPr>
          <p:cNvPr id="47" name="Rounded Rectangle 32">
            <a:extLst>
              <a:ext uri="{FF2B5EF4-FFF2-40B4-BE49-F238E27FC236}">
                <a16:creationId xmlns:a16="http://schemas.microsoft.com/office/drawing/2014/main" id="{4D55394E-E8D1-41C4-827F-C708D62C6624}"/>
              </a:ext>
            </a:extLst>
          </p:cNvPr>
          <p:cNvSpPr/>
          <p:nvPr/>
        </p:nvSpPr>
        <p:spPr>
          <a:xfrm>
            <a:off x="6696702"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000" b="1" dirty="0">
              <a:solidFill>
                <a:schemeClr val="tx1"/>
              </a:solidFill>
              <a:latin typeface="Century Gothic" panose="020B0502020202020204" pitchFamily="34" charset="0"/>
            </a:endParaRPr>
          </a:p>
        </p:txBody>
      </p:sp>
      <p:sp>
        <p:nvSpPr>
          <p:cNvPr id="48" name="Rounded Rectangle 94">
            <a:extLst>
              <a:ext uri="{FF2B5EF4-FFF2-40B4-BE49-F238E27FC236}">
                <a16:creationId xmlns:a16="http://schemas.microsoft.com/office/drawing/2014/main" id="{AFD3079F-F5BF-415C-892D-15B3C905E3BA}"/>
              </a:ext>
            </a:extLst>
          </p:cNvPr>
          <p:cNvSpPr/>
          <p:nvPr/>
        </p:nvSpPr>
        <p:spPr>
          <a:xfrm>
            <a:off x="4729110"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 5</a:t>
            </a:r>
          </a:p>
        </p:txBody>
      </p:sp>
      <p:sp>
        <p:nvSpPr>
          <p:cNvPr id="49" name="Rounded Rectangle 32">
            <a:extLst>
              <a:ext uri="{FF2B5EF4-FFF2-40B4-BE49-F238E27FC236}">
                <a16:creationId xmlns:a16="http://schemas.microsoft.com/office/drawing/2014/main" id="{D88D7367-2121-452E-B538-AA5BDD41FBBC}"/>
              </a:ext>
            </a:extLst>
          </p:cNvPr>
          <p:cNvSpPr/>
          <p:nvPr/>
        </p:nvSpPr>
        <p:spPr>
          <a:xfrm>
            <a:off x="1064449"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25</a:t>
            </a:r>
          </a:p>
        </p:txBody>
      </p:sp>
      <p:sp>
        <p:nvSpPr>
          <p:cNvPr id="50" name="Rounded Rectangle 32">
            <a:extLst>
              <a:ext uri="{FF2B5EF4-FFF2-40B4-BE49-F238E27FC236}">
                <a16:creationId xmlns:a16="http://schemas.microsoft.com/office/drawing/2014/main" id="{0E6BAE90-23D4-4E03-ABF6-B668B0A88BC3}"/>
              </a:ext>
            </a:extLst>
          </p:cNvPr>
          <p:cNvSpPr/>
          <p:nvPr/>
        </p:nvSpPr>
        <p:spPr>
          <a:xfrm>
            <a:off x="1064449"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45</a:t>
            </a:r>
          </a:p>
        </p:txBody>
      </p:sp>
      <p:sp>
        <p:nvSpPr>
          <p:cNvPr id="51" name="Rounded Rectangle 32">
            <a:extLst>
              <a:ext uri="{FF2B5EF4-FFF2-40B4-BE49-F238E27FC236}">
                <a16:creationId xmlns:a16="http://schemas.microsoft.com/office/drawing/2014/main" id="{2B54F652-4B79-48C3-B8F4-8DAB1D47675F}"/>
              </a:ext>
            </a:extLst>
          </p:cNvPr>
          <p:cNvSpPr/>
          <p:nvPr/>
        </p:nvSpPr>
        <p:spPr>
          <a:xfrm>
            <a:off x="1064449"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5</a:t>
            </a:r>
          </a:p>
        </p:txBody>
      </p:sp>
      <p:cxnSp>
        <p:nvCxnSpPr>
          <p:cNvPr id="52" name="Straight Arrow Connector 51">
            <a:extLst>
              <a:ext uri="{FF2B5EF4-FFF2-40B4-BE49-F238E27FC236}">
                <a16:creationId xmlns:a16="http://schemas.microsoft.com/office/drawing/2014/main" id="{CB80AF3B-4AB5-4666-8055-9A43E0CCADB8}"/>
              </a:ext>
            </a:extLst>
          </p:cNvPr>
          <p:cNvCxnSpPr>
            <a:cxnSpLocks/>
          </p:cNvCxnSpPr>
          <p:nvPr/>
        </p:nvCxnSpPr>
        <p:spPr>
          <a:xfrm>
            <a:off x="4395657" y="3688529"/>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4599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21" name="Group 20">
            <a:extLst>
              <a:ext uri="{FF2B5EF4-FFF2-40B4-BE49-F238E27FC236}">
                <a16:creationId xmlns:a16="http://schemas.microsoft.com/office/drawing/2014/main" id="{F947CA15-B4CE-43D1-9F13-1BFA058AC326}"/>
              </a:ext>
            </a:extLst>
          </p:cNvPr>
          <p:cNvGrpSpPr/>
          <p:nvPr/>
        </p:nvGrpSpPr>
        <p:grpSpPr>
          <a:xfrm>
            <a:off x="59531" y="6454317"/>
            <a:ext cx="1238534" cy="403683"/>
            <a:chOff x="68077" y="6454317"/>
            <a:chExt cx="1238534" cy="403683"/>
          </a:xfrm>
        </p:grpSpPr>
        <p:sp>
          <p:nvSpPr>
            <p:cNvPr id="32" name="TextBox 31">
              <a:extLst>
                <a:ext uri="{FF2B5EF4-FFF2-40B4-BE49-F238E27FC236}">
                  <a16:creationId xmlns:a16="http://schemas.microsoft.com/office/drawing/2014/main" id="{E35B833F-3034-4B7A-8DFB-CEE68587AB68}"/>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33" name="Picture 32" descr="A close up of a sign&#10;&#10;Description generated with high confidence">
              <a:extLst>
                <a:ext uri="{FF2B5EF4-FFF2-40B4-BE49-F238E27FC236}">
                  <a16:creationId xmlns:a16="http://schemas.microsoft.com/office/drawing/2014/main" id="{9DC85659-D9EC-4C5F-A699-DA8B78F4463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3" name="Picture 22">
            <a:extLst>
              <a:ext uri="{FF2B5EF4-FFF2-40B4-BE49-F238E27FC236}">
                <a16:creationId xmlns:a16="http://schemas.microsoft.com/office/drawing/2014/main" id="{B356763F-0829-4CB7-83C3-8DA89E25810F}"/>
              </a:ext>
            </a:extLst>
          </p:cNvPr>
          <p:cNvPicPr>
            <a:picLocks noChangeAspect="1"/>
          </p:cNvPicPr>
          <p:nvPr/>
        </p:nvPicPr>
        <p:blipFill>
          <a:blip r:embed="rId4"/>
          <a:stretch>
            <a:fillRect/>
          </a:stretch>
        </p:blipFill>
        <p:spPr>
          <a:xfrm>
            <a:off x="115438" y="135972"/>
            <a:ext cx="8913124" cy="6322100"/>
          </a:xfrm>
          <a:prstGeom prst="rect">
            <a:avLst/>
          </a:prstGeom>
        </p:spPr>
      </p:pic>
      <p:sp>
        <p:nvSpPr>
          <p:cNvPr id="24" name="Rectangle 23">
            <a:extLst>
              <a:ext uri="{FF2B5EF4-FFF2-40B4-BE49-F238E27FC236}">
                <a16:creationId xmlns:a16="http://schemas.microsoft.com/office/drawing/2014/main" id="{E0A27E26-6F85-46FF-85FA-A9DAD2D2723F}"/>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1</a:t>
            </a:r>
          </a:p>
          <a:p>
            <a:pPr algn="ctr"/>
            <a:endParaRPr lang="en-GB" sz="2000" b="1" u="sng" dirty="0">
              <a:solidFill>
                <a:schemeClr val="bg2">
                  <a:lumMod val="50000"/>
                </a:schemeClr>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Write the outputs for the two-step function machine below.</a:t>
            </a:r>
          </a:p>
          <a:p>
            <a:pPr algn="ctr"/>
            <a:endParaRPr lang="en-GB" sz="2000" b="1" u="sng" dirty="0">
              <a:solidFill>
                <a:schemeClr val="bg2">
                  <a:lumMod val="50000"/>
                </a:schemeClr>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36" name="Rounded Rectangle 94">
            <a:extLst>
              <a:ext uri="{FF2B5EF4-FFF2-40B4-BE49-F238E27FC236}">
                <a16:creationId xmlns:a16="http://schemas.microsoft.com/office/drawing/2014/main" id="{60506F1E-A8C0-441B-8D04-E86E49C8CDD2}"/>
              </a:ext>
            </a:extLst>
          </p:cNvPr>
          <p:cNvSpPr/>
          <p:nvPr/>
        </p:nvSpPr>
        <p:spPr>
          <a:xfrm>
            <a:off x="2934416"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+ 5</a:t>
            </a:r>
          </a:p>
        </p:txBody>
      </p:sp>
      <p:sp>
        <p:nvSpPr>
          <p:cNvPr id="42" name="Rounded Rectangle 94">
            <a:extLst>
              <a:ext uri="{FF2B5EF4-FFF2-40B4-BE49-F238E27FC236}">
                <a16:creationId xmlns:a16="http://schemas.microsoft.com/office/drawing/2014/main" id="{3CD6A992-660E-43DF-9823-520972678A37}"/>
              </a:ext>
            </a:extLst>
          </p:cNvPr>
          <p:cNvSpPr/>
          <p:nvPr/>
        </p:nvSpPr>
        <p:spPr>
          <a:xfrm>
            <a:off x="3749462" y="2427386"/>
            <a:ext cx="1645076"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Functions:</a:t>
            </a:r>
          </a:p>
        </p:txBody>
      </p:sp>
      <p:sp>
        <p:nvSpPr>
          <p:cNvPr id="43" name="Rounded Rectangle 94">
            <a:extLst>
              <a:ext uri="{FF2B5EF4-FFF2-40B4-BE49-F238E27FC236}">
                <a16:creationId xmlns:a16="http://schemas.microsoft.com/office/drawing/2014/main" id="{2039CBDF-BD8E-47A6-BF76-F550F3C465E5}"/>
              </a:ext>
            </a:extLst>
          </p:cNvPr>
          <p:cNvSpPr/>
          <p:nvPr/>
        </p:nvSpPr>
        <p:spPr>
          <a:xfrm>
            <a:off x="6558499"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Outputs:</a:t>
            </a:r>
          </a:p>
        </p:txBody>
      </p:sp>
      <p:sp>
        <p:nvSpPr>
          <p:cNvPr id="46" name="Rounded Rectangle 94">
            <a:extLst>
              <a:ext uri="{FF2B5EF4-FFF2-40B4-BE49-F238E27FC236}">
                <a16:creationId xmlns:a16="http://schemas.microsoft.com/office/drawing/2014/main" id="{3FFBEC70-C597-4AB2-9A47-E215580075BF}"/>
              </a:ext>
            </a:extLst>
          </p:cNvPr>
          <p:cNvSpPr/>
          <p:nvPr/>
        </p:nvSpPr>
        <p:spPr>
          <a:xfrm>
            <a:off x="940301"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Inputs:</a:t>
            </a:r>
          </a:p>
        </p:txBody>
      </p:sp>
      <p:sp>
        <p:nvSpPr>
          <p:cNvPr id="48" name="Rounded Rectangle 94">
            <a:extLst>
              <a:ext uri="{FF2B5EF4-FFF2-40B4-BE49-F238E27FC236}">
                <a16:creationId xmlns:a16="http://schemas.microsoft.com/office/drawing/2014/main" id="{AFD3079F-F5BF-415C-892D-15B3C905E3BA}"/>
              </a:ext>
            </a:extLst>
          </p:cNvPr>
          <p:cNvSpPr/>
          <p:nvPr/>
        </p:nvSpPr>
        <p:spPr>
          <a:xfrm>
            <a:off x="4729110"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 5</a:t>
            </a:r>
          </a:p>
        </p:txBody>
      </p:sp>
      <p:sp>
        <p:nvSpPr>
          <p:cNvPr id="49" name="Rounded Rectangle 32">
            <a:extLst>
              <a:ext uri="{FF2B5EF4-FFF2-40B4-BE49-F238E27FC236}">
                <a16:creationId xmlns:a16="http://schemas.microsoft.com/office/drawing/2014/main" id="{D88D7367-2121-452E-B538-AA5BDD41FBBC}"/>
              </a:ext>
            </a:extLst>
          </p:cNvPr>
          <p:cNvSpPr/>
          <p:nvPr/>
        </p:nvSpPr>
        <p:spPr>
          <a:xfrm>
            <a:off x="1064449"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25</a:t>
            </a:r>
          </a:p>
        </p:txBody>
      </p:sp>
      <p:sp>
        <p:nvSpPr>
          <p:cNvPr id="50" name="Rounded Rectangle 32">
            <a:extLst>
              <a:ext uri="{FF2B5EF4-FFF2-40B4-BE49-F238E27FC236}">
                <a16:creationId xmlns:a16="http://schemas.microsoft.com/office/drawing/2014/main" id="{0E6BAE90-23D4-4E03-ABF6-B668B0A88BC3}"/>
              </a:ext>
            </a:extLst>
          </p:cNvPr>
          <p:cNvSpPr/>
          <p:nvPr/>
        </p:nvSpPr>
        <p:spPr>
          <a:xfrm>
            <a:off x="1064449"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45</a:t>
            </a:r>
          </a:p>
        </p:txBody>
      </p:sp>
      <p:sp>
        <p:nvSpPr>
          <p:cNvPr id="51" name="Rounded Rectangle 32">
            <a:extLst>
              <a:ext uri="{FF2B5EF4-FFF2-40B4-BE49-F238E27FC236}">
                <a16:creationId xmlns:a16="http://schemas.microsoft.com/office/drawing/2014/main" id="{2B54F652-4B79-48C3-B8F4-8DAB1D47675F}"/>
              </a:ext>
            </a:extLst>
          </p:cNvPr>
          <p:cNvSpPr/>
          <p:nvPr/>
        </p:nvSpPr>
        <p:spPr>
          <a:xfrm>
            <a:off x="1064449"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5</a:t>
            </a:r>
          </a:p>
        </p:txBody>
      </p:sp>
      <p:cxnSp>
        <p:nvCxnSpPr>
          <p:cNvPr id="52" name="Straight Arrow Connector 51">
            <a:extLst>
              <a:ext uri="{FF2B5EF4-FFF2-40B4-BE49-F238E27FC236}">
                <a16:creationId xmlns:a16="http://schemas.microsoft.com/office/drawing/2014/main" id="{CB80AF3B-4AB5-4666-8055-9A43E0CCADB8}"/>
              </a:ext>
            </a:extLst>
          </p:cNvPr>
          <p:cNvCxnSpPr>
            <a:cxnSpLocks/>
          </p:cNvCxnSpPr>
          <p:nvPr/>
        </p:nvCxnSpPr>
        <p:spPr>
          <a:xfrm>
            <a:off x="4395657" y="3688529"/>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Rounded Rectangle 32">
            <a:extLst>
              <a:ext uri="{FF2B5EF4-FFF2-40B4-BE49-F238E27FC236}">
                <a16:creationId xmlns:a16="http://schemas.microsoft.com/office/drawing/2014/main" id="{3BD4B324-1CA1-4FC9-97AD-E082C286579A}"/>
              </a:ext>
            </a:extLst>
          </p:cNvPr>
          <p:cNvSpPr/>
          <p:nvPr/>
        </p:nvSpPr>
        <p:spPr>
          <a:xfrm>
            <a:off x="6696702" y="2619340"/>
            <a:ext cx="1353569" cy="482783"/>
          </a:xfrm>
          <a:prstGeom prst="roundRect">
            <a:avLst/>
          </a:prstGeom>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Century Gothic" panose="020B0502020202020204" pitchFamily="34" charset="0"/>
              </a:rPr>
              <a:t>6</a:t>
            </a:r>
          </a:p>
        </p:txBody>
      </p:sp>
      <p:sp>
        <p:nvSpPr>
          <p:cNvPr id="22" name="Rounded Rectangle 32">
            <a:extLst>
              <a:ext uri="{FF2B5EF4-FFF2-40B4-BE49-F238E27FC236}">
                <a16:creationId xmlns:a16="http://schemas.microsoft.com/office/drawing/2014/main" id="{C69FCB11-B306-4AAA-BC18-322E958FF42A}"/>
              </a:ext>
            </a:extLst>
          </p:cNvPr>
          <p:cNvSpPr/>
          <p:nvPr/>
        </p:nvSpPr>
        <p:spPr>
          <a:xfrm>
            <a:off x="6696702" y="3206513"/>
            <a:ext cx="1353569" cy="482783"/>
          </a:xfrm>
          <a:prstGeom prst="roundRect">
            <a:avLst/>
          </a:prstGeom>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Century Gothic" panose="020B0502020202020204" pitchFamily="34" charset="0"/>
              </a:rPr>
              <a:t>10</a:t>
            </a:r>
          </a:p>
        </p:txBody>
      </p:sp>
      <p:sp>
        <p:nvSpPr>
          <p:cNvPr id="25" name="Rounded Rectangle 32">
            <a:extLst>
              <a:ext uri="{FF2B5EF4-FFF2-40B4-BE49-F238E27FC236}">
                <a16:creationId xmlns:a16="http://schemas.microsoft.com/office/drawing/2014/main" id="{FD6C58EE-588B-4BA2-A387-66893D30D060}"/>
              </a:ext>
            </a:extLst>
          </p:cNvPr>
          <p:cNvSpPr/>
          <p:nvPr/>
        </p:nvSpPr>
        <p:spPr>
          <a:xfrm>
            <a:off x="6696702" y="3793685"/>
            <a:ext cx="1353569" cy="482783"/>
          </a:xfrm>
          <a:prstGeom prst="roundRect">
            <a:avLst/>
          </a:prstGeom>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Century Gothic" panose="020B0502020202020204" pitchFamily="34" charset="0"/>
              </a:rPr>
              <a:t>2</a:t>
            </a:r>
          </a:p>
        </p:txBody>
      </p:sp>
    </p:spTree>
    <p:extLst>
      <p:ext uri="{BB962C8B-B14F-4D97-AF65-F5344CB8AC3E}">
        <p14:creationId xmlns:p14="http://schemas.microsoft.com/office/powerpoint/2010/main" val="2997962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2</a:t>
            </a:r>
          </a:p>
          <a:p>
            <a:pPr lvl="0" algn="ctr"/>
            <a:endParaRPr lang="en-GB" sz="2000" b="1" dirty="0">
              <a:solidFill>
                <a:schemeClr val="tx1"/>
              </a:solidFill>
              <a:latin typeface="Century Gothic" panose="020B0502020202020204" pitchFamily="34" charset="0"/>
            </a:endParaRPr>
          </a:p>
          <a:p>
            <a:pPr lvl="0" algn="ctr"/>
            <a:r>
              <a:rPr lang="en-GB" sz="2000" b="1" dirty="0">
                <a:solidFill>
                  <a:schemeClr val="tx1"/>
                </a:solidFill>
                <a:latin typeface="Century Gothic" panose="020B0502020202020204" pitchFamily="34" charset="0"/>
              </a:rPr>
              <a:t>Use the two-step function to match the inputs to the correct outputs.</a:t>
            </a:r>
            <a:r>
              <a:rPr lang="en-GB" sz="2000" b="1" dirty="0">
                <a:latin typeface="Century Gothic" panose="020B0502020202020204" pitchFamily="34" charset="0"/>
              </a:rPr>
              <a:t/>
            </a:r>
            <a:br>
              <a:rPr lang="en-GB" sz="2000" b="1" dirty="0">
                <a:latin typeface="Century Gothic" panose="020B0502020202020204" pitchFamily="34" charset="0"/>
              </a:rPr>
            </a:b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17" name="Rounded Rectangle 32">
            <a:extLst>
              <a:ext uri="{FF2B5EF4-FFF2-40B4-BE49-F238E27FC236}">
                <a16:creationId xmlns:a16="http://schemas.microsoft.com/office/drawing/2014/main" id="{DEED8285-C5BE-4A70-8475-AEA0ED4603D6}"/>
              </a:ext>
            </a:extLst>
          </p:cNvPr>
          <p:cNvSpPr/>
          <p:nvPr/>
        </p:nvSpPr>
        <p:spPr>
          <a:xfrm>
            <a:off x="1255837" y="3209841"/>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11</a:t>
            </a:r>
          </a:p>
        </p:txBody>
      </p:sp>
      <p:sp>
        <p:nvSpPr>
          <p:cNvPr id="20" name="Rounded Rectangle 32">
            <a:extLst>
              <a:ext uri="{FF2B5EF4-FFF2-40B4-BE49-F238E27FC236}">
                <a16:creationId xmlns:a16="http://schemas.microsoft.com/office/drawing/2014/main" id="{A61AB0E8-6E28-4141-A17D-9F4354CA63A9}"/>
              </a:ext>
            </a:extLst>
          </p:cNvPr>
          <p:cNvSpPr/>
          <p:nvPr/>
        </p:nvSpPr>
        <p:spPr>
          <a:xfrm>
            <a:off x="1255837" y="4031860"/>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25</a:t>
            </a:r>
          </a:p>
        </p:txBody>
      </p:sp>
      <p:sp>
        <p:nvSpPr>
          <p:cNvPr id="21" name="Rounded Rectangle 32">
            <a:extLst>
              <a:ext uri="{FF2B5EF4-FFF2-40B4-BE49-F238E27FC236}">
                <a16:creationId xmlns:a16="http://schemas.microsoft.com/office/drawing/2014/main" id="{DAA5D8A8-F420-4135-95B0-18F064E83B0F}"/>
              </a:ext>
            </a:extLst>
          </p:cNvPr>
          <p:cNvSpPr/>
          <p:nvPr/>
        </p:nvSpPr>
        <p:spPr>
          <a:xfrm>
            <a:off x="1255837" y="4853879"/>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9</a:t>
            </a:r>
          </a:p>
        </p:txBody>
      </p:sp>
      <p:sp>
        <p:nvSpPr>
          <p:cNvPr id="22" name="TextBox 21">
            <a:extLst>
              <a:ext uri="{FF2B5EF4-FFF2-40B4-BE49-F238E27FC236}">
                <a16:creationId xmlns:a16="http://schemas.microsoft.com/office/drawing/2014/main" id="{EACEB588-8531-471A-AF51-57B50FACF19F}"/>
              </a:ext>
            </a:extLst>
          </p:cNvPr>
          <p:cNvSpPr txBox="1"/>
          <p:nvPr/>
        </p:nvSpPr>
        <p:spPr>
          <a:xfrm>
            <a:off x="1338246" y="2685046"/>
            <a:ext cx="1625372" cy="400110"/>
          </a:xfrm>
          <a:prstGeom prst="rect">
            <a:avLst/>
          </a:prstGeom>
          <a:noFill/>
        </p:spPr>
        <p:txBody>
          <a:bodyPr wrap="square" rtlCol="0">
            <a:spAutoFit/>
          </a:bodyPr>
          <a:lstStyle/>
          <a:p>
            <a:pPr algn="ctr"/>
            <a:r>
              <a:rPr lang="en-GB" sz="2000" b="1" dirty="0">
                <a:latin typeface="Century Gothic" panose="020B0502020202020204" pitchFamily="34" charset="0"/>
              </a:rPr>
              <a:t>Inputs:</a:t>
            </a:r>
          </a:p>
        </p:txBody>
      </p:sp>
      <p:sp>
        <p:nvSpPr>
          <p:cNvPr id="27" name="Rounded Rectangle 94">
            <a:extLst>
              <a:ext uri="{FF2B5EF4-FFF2-40B4-BE49-F238E27FC236}">
                <a16:creationId xmlns:a16="http://schemas.microsoft.com/office/drawing/2014/main" id="{CB5FBA4B-07E4-4E71-B8BC-63152E8CEE6E}"/>
              </a:ext>
            </a:extLst>
          </p:cNvPr>
          <p:cNvSpPr/>
          <p:nvPr/>
        </p:nvSpPr>
        <p:spPr>
          <a:xfrm>
            <a:off x="3518571" y="2204868"/>
            <a:ext cx="2106858" cy="629714"/>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US" sz="2000" b="1" dirty="0">
                <a:latin typeface="Century Gothic" panose="020B0502020202020204" pitchFamily="34" charset="0"/>
              </a:rPr>
              <a:t>+ 9, </a:t>
            </a:r>
            <a:r>
              <a:rPr lang="en-US" sz="2000" b="1" dirty="0">
                <a:solidFill>
                  <a:schemeClr val="tx1"/>
                </a:solidFill>
                <a:latin typeface="Century Gothic" panose="020B0502020202020204" pitchFamily="34" charset="0"/>
              </a:rPr>
              <a:t>÷ 2</a:t>
            </a:r>
          </a:p>
        </p:txBody>
      </p:sp>
      <p:sp>
        <p:nvSpPr>
          <p:cNvPr id="28" name="TextBox 27">
            <a:extLst>
              <a:ext uri="{FF2B5EF4-FFF2-40B4-BE49-F238E27FC236}">
                <a16:creationId xmlns:a16="http://schemas.microsoft.com/office/drawing/2014/main" id="{69F329F7-4FAC-4D85-8B64-383F02D0508A}"/>
              </a:ext>
            </a:extLst>
          </p:cNvPr>
          <p:cNvSpPr txBox="1"/>
          <p:nvPr/>
        </p:nvSpPr>
        <p:spPr>
          <a:xfrm>
            <a:off x="3759314" y="1668903"/>
            <a:ext cx="1625372" cy="400110"/>
          </a:xfrm>
          <a:prstGeom prst="rect">
            <a:avLst/>
          </a:prstGeom>
          <a:noFill/>
        </p:spPr>
        <p:txBody>
          <a:bodyPr wrap="square" rtlCol="0">
            <a:spAutoFit/>
          </a:bodyPr>
          <a:lstStyle/>
          <a:p>
            <a:pPr algn="ctr"/>
            <a:r>
              <a:rPr lang="en-GB" sz="2000" b="1" dirty="0">
                <a:latin typeface="Century Gothic" panose="020B0502020202020204" pitchFamily="34" charset="0"/>
              </a:rPr>
              <a:t>Functions:</a:t>
            </a:r>
          </a:p>
        </p:txBody>
      </p:sp>
      <p:sp>
        <p:nvSpPr>
          <p:cNvPr id="29" name="Rounded Rectangle 32">
            <a:extLst>
              <a:ext uri="{FF2B5EF4-FFF2-40B4-BE49-F238E27FC236}">
                <a16:creationId xmlns:a16="http://schemas.microsoft.com/office/drawing/2014/main" id="{D8C8BD50-6E33-4BB2-910E-9C442AE2328E}"/>
              </a:ext>
            </a:extLst>
          </p:cNvPr>
          <p:cNvSpPr/>
          <p:nvPr/>
        </p:nvSpPr>
        <p:spPr>
          <a:xfrm>
            <a:off x="6125676" y="3209841"/>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10</a:t>
            </a:r>
          </a:p>
        </p:txBody>
      </p:sp>
      <p:sp>
        <p:nvSpPr>
          <p:cNvPr id="30" name="Rounded Rectangle 32">
            <a:extLst>
              <a:ext uri="{FF2B5EF4-FFF2-40B4-BE49-F238E27FC236}">
                <a16:creationId xmlns:a16="http://schemas.microsoft.com/office/drawing/2014/main" id="{F1B42F9A-66D0-4AEF-B3F6-B007C4A95CD4}"/>
              </a:ext>
            </a:extLst>
          </p:cNvPr>
          <p:cNvSpPr/>
          <p:nvPr/>
        </p:nvSpPr>
        <p:spPr>
          <a:xfrm>
            <a:off x="6125676" y="4031860"/>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9</a:t>
            </a:r>
          </a:p>
        </p:txBody>
      </p:sp>
      <p:sp>
        <p:nvSpPr>
          <p:cNvPr id="31" name="Rounded Rectangle 32">
            <a:extLst>
              <a:ext uri="{FF2B5EF4-FFF2-40B4-BE49-F238E27FC236}">
                <a16:creationId xmlns:a16="http://schemas.microsoft.com/office/drawing/2014/main" id="{823C9752-5630-44C7-8D43-4FC42FCE831C}"/>
              </a:ext>
            </a:extLst>
          </p:cNvPr>
          <p:cNvSpPr/>
          <p:nvPr/>
        </p:nvSpPr>
        <p:spPr>
          <a:xfrm>
            <a:off x="6125676" y="4853879"/>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17</a:t>
            </a:r>
          </a:p>
        </p:txBody>
      </p:sp>
      <p:sp>
        <p:nvSpPr>
          <p:cNvPr id="32" name="TextBox 31">
            <a:extLst>
              <a:ext uri="{FF2B5EF4-FFF2-40B4-BE49-F238E27FC236}">
                <a16:creationId xmlns:a16="http://schemas.microsoft.com/office/drawing/2014/main" id="{682BB64E-A663-4430-A1F7-36D6D42C8A33}"/>
              </a:ext>
            </a:extLst>
          </p:cNvPr>
          <p:cNvSpPr txBox="1"/>
          <p:nvPr/>
        </p:nvSpPr>
        <p:spPr>
          <a:xfrm>
            <a:off x="6208085" y="2685046"/>
            <a:ext cx="1625372" cy="400110"/>
          </a:xfrm>
          <a:prstGeom prst="rect">
            <a:avLst/>
          </a:prstGeom>
          <a:noFill/>
        </p:spPr>
        <p:txBody>
          <a:bodyPr wrap="square" rtlCol="0">
            <a:spAutoFit/>
          </a:bodyPr>
          <a:lstStyle/>
          <a:p>
            <a:pPr algn="ctr"/>
            <a:r>
              <a:rPr lang="en-GB" sz="2000" b="1" dirty="0">
                <a:latin typeface="Century Gothic" panose="020B0502020202020204" pitchFamily="34" charset="0"/>
              </a:rPr>
              <a:t>Outputs:</a:t>
            </a:r>
          </a:p>
        </p:txBody>
      </p:sp>
      <p:grpSp>
        <p:nvGrpSpPr>
          <p:cNvPr id="33" name="Group 32">
            <a:extLst>
              <a:ext uri="{FF2B5EF4-FFF2-40B4-BE49-F238E27FC236}">
                <a16:creationId xmlns:a16="http://schemas.microsoft.com/office/drawing/2014/main" id="{44AF4A1A-60A1-4E32-9B5B-B3A63D6C80A6}"/>
              </a:ext>
            </a:extLst>
          </p:cNvPr>
          <p:cNvGrpSpPr/>
          <p:nvPr/>
        </p:nvGrpSpPr>
        <p:grpSpPr>
          <a:xfrm>
            <a:off x="59531" y="6454317"/>
            <a:ext cx="1238534" cy="403683"/>
            <a:chOff x="68077" y="6454317"/>
            <a:chExt cx="1238534" cy="403683"/>
          </a:xfrm>
        </p:grpSpPr>
        <p:sp>
          <p:nvSpPr>
            <p:cNvPr id="34" name="TextBox 33">
              <a:extLst>
                <a:ext uri="{FF2B5EF4-FFF2-40B4-BE49-F238E27FC236}">
                  <a16:creationId xmlns:a16="http://schemas.microsoft.com/office/drawing/2014/main" id="{3CF12B48-AF1C-4824-BCCC-7684D14C1F62}"/>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35" name="Picture 34" descr="A close up of a sign&#10;&#10;Description generated with high confidence">
              <a:extLst>
                <a:ext uri="{FF2B5EF4-FFF2-40B4-BE49-F238E27FC236}">
                  <a16:creationId xmlns:a16="http://schemas.microsoft.com/office/drawing/2014/main" id="{BCB77119-3B48-48B6-A459-B03E3FD2005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spTree>
    <p:extLst>
      <p:ext uri="{BB962C8B-B14F-4D97-AF65-F5344CB8AC3E}">
        <p14:creationId xmlns:p14="http://schemas.microsoft.com/office/powerpoint/2010/main" val="567761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2</a:t>
            </a:r>
          </a:p>
          <a:p>
            <a:pPr lvl="0" algn="ctr"/>
            <a:endParaRPr lang="en-GB" sz="2000" b="1" dirty="0">
              <a:solidFill>
                <a:schemeClr val="tx1"/>
              </a:solidFill>
              <a:latin typeface="Century Gothic" panose="020B0502020202020204" pitchFamily="34" charset="0"/>
            </a:endParaRPr>
          </a:p>
          <a:p>
            <a:pPr lvl="0" algn="ctr"/>
            <a:r>
              <a:rPr lang="en-GB" sz="2000" b="1" dirty="0">
                <a:solidFill>
                  <a:schemeClr val="tx1"/>
                </a:solidFill>
                <a:latin typeface="Century Gothic" panose="020B0502020202020204" pitchFamily="34" charset="0"/>
              </a:rPr>
              <a:t>Use the two-step function to match the inputs to the correct outputs.</a:t>
            </a:r>
            <a:r>
              <a:rPr lang="en-GB" sz="2000" b="1" dirty="0">
                <a:latin typeface="Century Gothic" panose="020B0502020202020204" pitchFamily="34" charset="0"/>
              </a:rPr>
              <a:t/>
            </a:r>
            <a:br>
              <a:rPr lang="en-GB" sz="2000" b="1" dirty="0">
                <a:latin typeface="Century Gothic" panose="020B0502020202020204" pitchFamily="34" charset="0"/>
              </a:rPr>
            </a:b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17" name="Rounded Rectangle 32">
            <a:extLst>
              <a:ext uri="{FF2B5EF4-FFF2-40B4-BE49-F238E27FC236}">
                <a16:creationId xmlns:a16="http://schemas.microsoft.com/office/drawing/2014/main" id="{DEED8285-C5BE-4A70-8475-AEA0ED4603D6}"/>
              </a:ext>
            </a:extLst>
          </p:cNvPr>
          <p:cNvSpPr/>
          <p:nvPr/>
        </p:nvSpPr>
        <p:spPr>
          <a:xfrm>
            <a:off x="1255837" y="3209841"/>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11</a:t>
            </a:r>
          </a:p>
        </p:txBody>
      </p:sp>
      <p:sp>
        <p:nvSpPr>
          <p:cNvPr id="20" name="Rounded Rectangle 32">
            <a:extLst>
              <a:ext uri="{FF2B5EF4-FFF2-40B4-BE49-F238E27FC236}">
                <a16:creationId xmlns:a16="http://schemas.microsoft.com/office/drawing/2014/main" id="{A61AB0E8-6E28-4141-A17D-9F4354CA63A9}"/>
              </a:ext>
            </a:extLst>
          </p:cNvPr>
          <p:cNvSpPr/>
          <p:nvPr/>
        </p:nvSpPr>
        <p:spPr>
          <a:xfrm>
            <a:off x="1255837" y="4031860"/>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25</a:t>
            </a:r>
          </a:p>
        </p:txBody>
      </p:sp>
      <p:sp>
        <p:nvSpPr>
          <p:cNvPr id="21" name="Rounded Rectangle 32">
            <a:extLst>
              <a:ext uri="{FF2B5EF4-FFF2-40B4-BE49-F238E27FC236}">
                <a16:creationId xmlns:a16="http://schemas.microsoft.com/office/drawing/2014/main" id="{DAA5D8A8-F420-4135-95B0-18F064E83B0F}"/>
              </a:ext>
            </a:extLst>
          </p:cNvPr>
          <p:cNvSpPr/>
          <p:nvPr/>
        </p:nvSpPr>
        <p:spPr>
          <a:xfrm>
            <a:off x="1255837" y="4853879"/>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9</a:t>
            </a:r>
          </a:p>
        </p:txBody>
      </p:sp>
      <p:sp>
        <p:nvSpPr>
          <p:cNvPr id="22" name="TextBox 21">
            <a:extLst>
              <a:ext uri="{FF2B5EF4-FFF2-40B4-BE49-F238E27FC236}">
                <a16:creationId xmlns:a16="http://schemas.microsoft.com/office/drawing/2014/main" id="{EACEB588-8531-471A-AF51-57B50FACF19F}"/>
              </a:ext>
            </a:extLst>
          </p:cNvPr>
          <p:cNvSpPr txBox="1"/>
          <p:nvPr/>
        </p:nvSpPr>
        <p:spPr>
          <a:xfrm>
            <a:off x="1338246" y="2685046"/>
            <a:ext cx="1625372" cy="400110"/>
          </a:xfrm>
          <a:prstGeom prst="rect">
            <a:avLst/>
          </a:prstGeom>
          <a:noFill/>
        </p:spPr>
        <p:txBody>
          <a:bodyPr wrap="square" rtlCol="0">
            <a:spAutoFit/>
          </a:bodyPr>
          <a:lstStyle/>
          <a:p>
            <a:pPr algn="ctr"/>
            <a:r>
              <a:rPr lang="en-GB" sz="2000" b="1" dirty="0">
                <a:latin typeface="Century Gothic" panose="020B0502020202020204" pitchFamily="34" charset="0"/>
              </a:rPr>
              <a:t>Inputs:</a:t>
            </a:r>
          </a:p>
        </p:txBody>
      </p:sp>
      <p:sp>
        <p:nvSpPr>
          <p:cNvPr id="27" name="Rounded Rectangle 94">
            <a:extLst>
              <a:ext uri="{FF2B5EF4-FFF2-40B4-BE49-F238E27FC236}">
                <a16:creationId xmlns:a16="http://schemas.microsoft.com/office/drawing/2014/main" id="{CB5FBA4B-07E4-4E71-B8BC-63152E8CEE6E}"/>
              </a:ext>
            </a:extLst>
          </p:cNvPr>
          <p:cNvSpPr/>
          <p:nvPr/>
        </p:nvSpPr>
        <p:spPr>
          <a:xfrm>
            <a:off x="3518571" y="2204868"/>
            <a:ext cx="2106858" cy="629714"/>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US" sz="2000" b="1" dirty="0">
                <a:latin typeface="Century Gothic" panose="020B0502020202020204" pitchFamily="34" charset="0"/>
              </a:rPr>
              <a:t>+ 9, </a:t>
            </a:r>
            <a:r>
              <a:rPr lang="en-US" sz="2000" b="1" dirty="0">
                <a:solidFill>
                  <a:schemeClr val="tx1"/>
                </a:solidFill>
                <a:latin typeface="Century Gothic" panose="020B0502020202020204" pitchFamily="34" charset="0"/>
              </a:rPr>
              <a:t>÷ 2</a:t>
            </a:r>
          </a:p>
        </p:txBody>
      </p:sp>
      <p:sp>
        <p:nvSpPr>
          <p:cNvPr id="29" name="Rounded Rectangle 32">
            <a:extLst>
              <a:ext uri="{FF2B5EF4-FFF2-40B4-BE49-F238E27FC236}">
                <a16:creationId xmlns:a16="http://schemas.microsoft.com/office/drawing/2014/main" id="{D8C8BD50-6E33-4BB2-910E-9C442AE2328E}"/>
              </a:ext>
            </a:extLst>
          </p:cNvPr>
          <p:cNvSpPr/>
          <p:nvPr/>
        </p:nvSpPr>
        <p:spPr>
          <a:xfrm>
            <a:off x="6125676" y="3209841"/>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10</a:t>
            </a:r>
          </a:p>
        </p:txBody>
      </p:sp>
      <p:sp>
        <p:nvSpPr>
          <p:cNvPr id="30" name="Rounded Rectangle 32">
            <a:extLst>
              <a:ext uri="{FF2B5EF4-FFF2-40B4-BE49-F238E27FC236}">
                <a16:creationId xmlns:a16="http://schemas.microsoft.com/office/drawing/2014/main" id="{F1B42F9A-66D0-4AEF-B3F6-B007C4A95CD4}"/>
              </a:ext>
            </a:extLst>
          </p:cNvPr>
          <p:cNvSpPr/>
          <p:nvPr/>
        </p:nvSpPr>
        <p:spPr>
          <a:xfrm>
            <a:off x="6125676" y="4031860"/>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9</a:t>
            </a:r>
          </a:p>
        </p:txBody>
      </p:sp>
      <p:sp>
        <p:nvSpPr>
          <p:cNvPr id="31" name="Rounded Rectangle 32">
            <a:extLst>
              <a:ext uri="{FF2B5EF4-FFF2-40B4-BE49-F238E27FC236}">
                <a16:creationId xmlns:a16="http://schemas.microsoft.com/office/drawing/2014/main" id="{823C9752-5630-44C7-8D43-4FC42FCE831C}"/>
              </a:ext>
            </a:extLst>
          </p:cNvPr>
          <p:cNvSpPr/>
          <p:nvPr/>
        </p:nvSpPr>
        <p:spPr>
          <a:xfrm>
            <a:off x="6125676" y="4853879"/>
            <a:ext cx="1790191" cy="59592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17</a:t>
            </a:r>
          </a:p>
        </p:txBody>
      </p:sp>
      <p:sp>
        <p:nvSpPr>
          <p:cNvPr id="32" name="TextBox 31">
            <a:extLst>
              <a:ext uri="{FF2B5EF4-FFF2-40B4-BE49-F238E27FC236}">
                <a16:creationId xmlns:a16="http://schemas.microsoft.com/office/drawing/2014/main" id="{682BB64E-A663-4430-A1F7-36D6D42C8A33}"/>
              </a:ext>
            </a:extLst>
          </p:cNvPr>
          <p:cNvSpPr txBox="1"/>
          <p:nvPr/>
        </p:nvSpPr>
        <p:spPr>
          <a:xfrm>
            <a:off x="6208085" y="2685046"/>
            <a:ext cx="1625372" cy="400110"/>
          </a:xfrm>
          <a:prstGeom prst="rect">
            <a:avLst/>
          </a:prstGeom>
          <a:noFill/>
        </p:spPr>
        <p:txBody>
          <a:bodyPr wrap="square" rtlCol="0">
            <a:spAutoFit/>
          </a:bodyPr>
          <a:lstStyle/>
          <a:p>
            <a:pPr algn="ctr"/>
            <a:r>
              <a:rPr lang="en-GB" sz="2000" b="1" dirty="0">
                <a:latin typeface="Century Gothic" panose="020B0502020202020204" pitchFamily="34" charset="0"/>
              </a:rPr>
              <a:t>Outputs:</a:t>
            </a:r>
          </a:p>
        </p:txBody>
      </p:sp>
      <p:cxnSp>
        <p:nvCxnSpPr>
          <p:cNvPr id="18" name="Straight Connector 17">
            <a:extLst>
              <a:ext uri="{FF2B5EF4-FFF2-40B4-BE49-F238E27FC236}">
                <a16:creationId xmlns:a16="http://schemas.microsoft.com/office/drawing/2014/main" id="{A2D2092D-62C2-4257-94FC-37E52865AC27}"/>
              </a:ext>
            </a:extLst>
          </p:cNvPr>
          <p:cNvCxnSpPr>
            <a:cxnSpLocks/>
            <a:stCxn id="17" idx="3"/>
            <a:endCxn id="29" idx="1"/>
          </p:cNvCxnSpPr>
          <p:nvPr/>
        </p:nvCxnSpPr>
        <p:spPr>
          <a:xfrm>
            <a:off x="3046028" y="3507803"/>
            <a:ext cx="30796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1A5BB9E-31E6-4610-88DD-80E07603E431}"/>
              </a:ext>
            </a:extLst>
          </p:cNvPr>
          <p:cNvCxnSpPr>
            <a:cxnSpLocks/>
            <a:stCxn id="20" idx="3"/>
            <a:endCxn id="31" idx="1"/>
          </p:cNvCxnSpPr>
          <p:nvPr/>
        </p:nvCxnSpPr>
        <p:spPr>
          <a:xfrm>
            <a:off x="3046028" y="4329822"/>
            <a:ext cx="3079648" cy="82201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B6D5E4A-7101-4DC4-88FB-12858224C55D}"/>
              </a:ext>
            </a:extLst>
          </p:cNvPr>
          <p:cNvCxnSpPr>
            <a:cxnSpLocks/>
            <a:stCxn id="21" idx="3"/>
            <a:endCxn id="30" idx="1"/>
          </p:cNvCxnSpPr>
          <p:nvPr/>
        </p:nvCxnSpPr>
        <p:spPr>
          <a:xfrm flipV="1">
            <a:off x="3046028" y="4329822"/>
            <a:ext cx="3079648" cy="82201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FFAB527-AD2F-4F4B-9219-246054489AA8}"/>
              </a:ext>
            </a:extLst>
          </p:cNvPr>
          <p:cNvSpPr txBox="1"/>
          <p:nvPr/>
        </p:nvSpPr>
        <p:spPr>
          <a:xfrm>
            <a:off x="3759314" y="1668903"/>
            <a:ext cx="1625372" cy="400110"/>
          </a:xfrm>
          <a:prstGeom prst="rect">
            <a:avLst/>
          </a:prstGeom>
          <a:noFill/>
        </p:spPr>
        <p:txBody>
          <a:bodyPr wrap="square" rtlCol="0">
            <a:spAutoFit/>
          </a:bodyPr>
          <a:lstStyle/>
          <a:p>
            <a:pPr algn="ctr"/>
            <a:r>
              <a:rPr lang="en-GB" sz="2000" b="1" dirty="0">
                <a:latin typeface="Century Gothic" panose="020B0502020202020204" pitchFamily="34" charset="0"/>
              </a:rPr>
              <a:t>Functions:</a:t>
            </a:r>
          </a:p>
        </p:txBody>
      </p:sp>
      <p:grpSp>
        <p:nvGrpSpPr>
          <p:cNvPr id="34" name="Group 33">
            <a:extLst>
              <a:ext uri="{FF2B5EF4-FFF2-40B4-BE49-F238E27FC236}">
                <a16:creationId xmlns:a16="http://schemas.microsoft.com/office/drawing/2014/main" id="{FD5D05FA-BA40-4513-9B66-3011F9F2B97F}"/>
              </a:ext>
            </a:extLst>
          </p:cNvPr>
          <p:cNvGrpSpPr/>
          <p:nvPr/>
        </p:nvGrpSpPr>
        <p:grpSpPr>
          <a:xfrm>
            <a:off x="59531" y="6454317"/>
            <a:ext cx="1238534" cy="403683"/>
            <a:chOff x="68077" y="6454317"/>
            <a:chExt cx="1238534" cy="403683"/>
          </a:xfrm>
        </p:grpSpPr>
        <p:sp>
          <p:nvSpPr>
            <p:cNvPr id="35" name="TextBox 34">
              <a:extLst>
                <a:ext uri="{FF2B5EF4-FFF2-40B4-BE49-F238E27FC236}">
                  <a16:creationId xmlns:a16="http://schemas.microsoft.com/office/drawing/2014/main" id="{DA091F65-3C9E-471E-AEAA-F586DAC1A46B}"/>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36" name="Picture 35" descr="A close up of a sign&#10;&#10;Description generated with high confidence">
              <a:extLst>
                <a:ext uri="{FF2B5EF4-FFF2-40B4-BE49-F238E27FC236}">
                  <a16:creationId xmlns:a16="http://schemas.microsoft.com/office/drawing/2014/main" id="{2753A974-2AA5-433E-BC77-1A37466C7E8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spTree>
    <p:extLst>
      <p:ext uri="{BB962C8B-B14F-4D97-AF65-F5344CB8AC3E}">
        <p14:creationId xmlns:p14="http://schemas.microsoft.com/office/powerpoint/2010/main" val="3406975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7" name="Group 16">
            <a:extLst>
              <a:ext uri="{FF2B5EF4-FFF2-40B4-BE49-F238E27FC236}">
                <a16:creationId xmlns:a16="http://schemas.microsoft.com/office/drawing/2014/main" id="{C6024894-3CF9-4D43-B68D-94234D3A2ECB}"/>
              </a:ext>
            </a:extLst>
          </p:cNvPr>
          <p:cNvGrpSpPr/>
          <p:nvPr/>
        </p:nvGrpSpPr>
        <p:grpSpPr>
          <a:xfrm>
            <a:off x="59531" y="6454317"/>
            <a:ext cx="1238534" cy="403683"/>
            <a:chOff x="68077" y="6454317"/>
            <a:chExt cx="1238534" cy="403683"/>
          </a:xfrm>
        </p:grpSpPr>
        <p:sp>
          <p:nvSpPr>
            <p:cNvPr id="20" name="TextBox 19">
              <a:extLst>
                <a:ext uri="{FF2B5EF4-FFF2-40B4-BE49-F238E27FC236}">
                  <a16:creationId xmlns:a16="http://schemas.microsoft.com/office/drawing/2014/main" id="{8DF10AF2-C94D-4151-9194-D9EE3AFB1420}"/>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1" name="Picture 20" descr="A close up of a sign&#10;&#10;Description generated with high confidence">
              <a:extLst>
                <a:ext uri="{FF2B5EF4-FFF2-40B4-BE49-F238E27FC236}">
                  <a16:creationId xmlns:a16="http://schemas.microsoft.com/office/drawing/2014/main" id="{A6882DDE-6C6F-48C5-B9C0-DAC682E4E4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37" name="Picture 36">
            <a:extLst>
              <a:ext uri="{FF2B5EF4-FFF2-40B4-BE49-F238E27FC236}">
                <a16:creationId xmlns:a16="http://schemas.microsoft.com/office/drawing/2014/main" id="{0EED49F9-01F4-4958-AEF7-ED6DA31AC31A}"/>
              </a:ext>
            </a:extLst>
          </p:cNvPr>
          <p:cNvPicPr>
            <a:picLocks noChangeAspect="1"/>
          </p:cNvPicPr>
          <p:nvPr/>
        </p:nvPicPr>
        <p:blipFill>
          <a:blip r:embed="rId4"/>
          <a:stretch>
            <a:fillRect/>
          </a:stretch>
        </p:blipFill>
        <p:spPr>
          <a:xfrm>
            <a:off x="115438" y="135972"/>
            <a:ext cx="8913124" cy="6322100"/>
          </a:xfrm>
          <a:prstGeom prst="rect">
            <a:avLst/>
          </a:prstGeom>
        </p:spPr>
      </p:pic>
      <p:sp>
        <p:nvSpPr>
          <p:cNvPr id="38" name="Rectangle 37">
            <a:extLst>
              <a:ext uri="{FF2B5EF4-FFF2-40B4-BE49-F238E27FC236}">
                <a16:creationId xmlns:a16="http://schemas.microsoft.com/office/drawing/2014/main" id="{E70A5615-3B59-4D88-A7A3-48152BD923BF}"/>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3</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Complete the two-step function machine below.</a:t>
            </a:r>
            <a:r>
              <a:rPr lang="en-GB" sz="2000" b="1" dirty="0">
                <a:latin typeface="Century Gothic" panose="020B0502020202020204" pitchFamily="34" charset="0"/>
              </a:rPr>
              <a:t/>
            </a:r>
            <a:br>
              <a:rPr lang="en-GB" sz="2000" b="1" dirty="0">
                <a:latin typeface="Century Gothic" panose="020B0502020202020204" pitchFamily="34" charset="0"/>
              </a:rPr>
            </a:b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rgbClr val="FF0000"/>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39" name="Rounded Rectangle 94">
            <a:extLst>
              <a:ext uri="{FF2B5EF4-FFF2-40B4-BE49-F238E27FC236}">
                <a16:creationId xmlns:a16="http://schemas.microsoft.com/office/drawing/2014/main" id="{64206B0A-7D52-4BF4-83ED-73FCE8F7D016}"/>
              </a:ext>
            </a:extLst>
          </p:cNvPr>
          <p:cNvSpPr/>
          <p:nvPr/>
        </p:nvSpPr>
        <p:spPr>
          <a:xfrm>
            <a:off x="2934416"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a:solidFill>
                  <a:schemeClr val="tx1"/>
                </a:solidFill>
                <a:latin typeface="Century Gothic" panose="020B0502020202020204" pitchFamily="34" charset="0"/>
              </a:rPr>
              <a:t>– </a:t>
            </a:r>
            <a:r>
              <a:rPr lang="en-US" sz="2000" b="1" dirty="0">
                <a:latin typeface="Century Gothic" panose="020B0502020202020204" pitchFamily="34" charset="0"/>
              </a:rPr>
              <a:t>8.5</a:t>
            </a:r>
          </a:p>
        </p:txBody>
      </p:sp>
      <p:sp>
        <p:nvSpPr>
          <p:cNvPr id="40" name="Rounded Rectangle 94">
            <a:extLst>
              <a:ext uri="{FF2B5EF4-FFF2-40B4-BE49-F238E27FC236}">
                <a16:creationId xmlns:a16="http://schemas.microsoft.com/office/drawing/2014/main" id="{52A47B3D-FA20-4E99-8C8A-E3C25E4E0F7D}"/>
              </a:ext>
            </a:extLst>
          </p:cNvPr>
          <p:cNvSpPr/>
          <p:nvPr/>
        </p:nvSpPr>
        <p:spPr>
          <a:xfrm>
            <a:off x="3749462" y="2427386"/>
            <a:ext cx="1645076"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Functions:</a:t>
            </a:r>
          </a:p>
        </p:txBody>
      </p:sp>
      <p:sp>
        <p:nvSpPr>
          <p:cNvPr id="41" name="Rounded Rectangle 94">
            <a:extLst>
              <a:ext uri="{FF2B5EF4-FFF2-40B4-BE49-F238E27FC236}">
                <a16:creationId xmlns:a16="http://schemas.microsoft.com/office/drawing/2014/main" id="{CAF8CB0E-F970-4A9F-8E8E-D866E96C49BE}"/>
              </a:ext>
            </a:extLst>
          </p:cNvPr>
          <p:cNvSpPr/>
          <p:nvPr/>
        </p:nvSpPr>
        <p:spPr>
          <a:xfrm>
            <a:off x="6558499"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Outputs:</a:t>
            </a:r>
          </a:p>
        </p:txBody>
      </p:sp>
      <p:sp>
        <p:nvSpPr>
          <p:cNvPr id="42" name="Rounded Rectangle 32">
            <a:extLst>
              <a:ext uri="{FF2B5EF4-FFF2-40B4-BE49-F238E27FC236}">
                <a16:creationId xmlns:a16="http://schemas.microsoft.com/office/drawing/2014/main" id="{68EE948A-6ACC-40A6-8AF5-A2C1C2607D46}"/>
              </a:ext>
            </a:extLst>
          </p:cNvPr>
          <p:cNvSpPr/>
          <p:nvPr/>
        </p:nvSpPr>
        <p:spPr>
          <a:xfrm>
            <a:off x="6696702"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6</a:t>
            </a:r>
          </a:p>
        </p:txBody>
      </p:sp>
      <p:sp>
        <p:nvSpPr>
          <p:cNvPr id="43" name="Rounded Rectangle 32">
            <a:extLst>
              <a:ext uri="{FF2B5EF4-FFF2-40B4-BE49-F238E27FC236}">
                <a16:creationId xmlns:a16="http://schemas.microsoft.com/office/drawing/2014/main" id="{65E705C3-574B-4ADD-8D30-C7F1E3665157}"/>
              </a:ext>
            </a:extLst>
          </p:cNvPr>
          <p:cNvSpPr/>
          <p:nvPr/>
        </p:nvSpPr>
        <p:spPr>
          <a:xfrm>
            <a:off x="6696702"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0.5</a:t>
            </a:r>
          </a:p>
        </p:txBody>
      </p:sp>
      <p:sp>
        <p:nvSpPr>
          <p:cNvPr id="44" name="Rounded Rectangle 94">
            <a:extLst>
              <a:ext uri="{FF2B5EF4-FFF2-40B4-BE49-F238E27FC236}">
                <a16:creationId xmlns:a16="http://schemas.microsoft.com/office/drawing/2014/main" id="{93C2333F-C2FA-4B70-98DB-544DB4B398F7}"/>
              </a:ext>
            </a:extLst>
          </p:cNvPr>
          <p:cNvSpPr/>
          <p:nvPr/>
        </p:nvSpPr>
        <p:spPr>
          <a:xfrm>
            <a:off x="940301" y="2032167"/>
            <a:ext cx="1645200"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Inputs:</a:t>
            </a:r>
          </a:p>
        </p:txBody>
      </p:sp>
      <p:sp>
        <p:nvSpPr>
          <p:cNvPr id="45" name="Rounded Rectangle 32">
            <a:extLst>
              <a:ext uri="{FF2B5EF4-FFF2-40B4-BE49-F238E27FC236}">
                <a16:creationId xmlns:a16="http://schemas.microsoft.com/office/drawing/2014/main" id="{3AA0E240-5D8B-4B73-A864-B938822AE8C6}"/>
              </a:ext>
            </a:extLst>
          </p:cNvPr>
          <p:cNvSpPr/>
          <p:nvPr/>
        </p:nvSpPr>
        <p:spPr>
          <a:xfrm>
            <a:off x="6696702"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6.5</a:t>
            </a:r>
          </a:p>
        </p:txBody>
      </p:sp>
      <p:sp>
        <p:nvSpPr>
          <p:cNvPr id="46" name="Rounded Rectangle 94">
            <a:extLst>
              <a:ext uri="{FF2B5EF4-FFF2-40B4-BE49-F238E27FC236}">
                <a16:creationId xmlns:a16="http://schemas.microsoft.com/office/drawing/2014/main" id="{AFB38746-7CAA-4D01-84A3-A52494ED332F}"/>
              </a:ext>
            </a:extLst>
          </p:cNvPr>
          <p:cNvSpPr/>
          <p:nvPr/>
        </p:nvSpPr>
        <p:spPr>
          <a:xfrm>
            <a:off x="4729110" y="3100590"/>
            <a:ext cx="1461241" cy="117587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a:t>
            </a:r>
          </a:p>
        </p:txBody>
      </p:sp>
      <p:sp>
        <p:nvSpPr>
          <p:cNvPr id="47" name="Rounded Rectangle 32">
            <a:extLst>
              <a:ext uri="{FF2B5EF4-FFF2-40B4-BE49-F238E27FC236}">
                <a16:creationId xmlns:a16="http://schemas.microsoft.com/office/drawing/2014/main" id="{9FD3BEAB-3A4C-4F04-9C86-407C127D8E7D}"/>
              </a:ext>
            </a:extLst>
          </p:cNvPr>
          <p:cNvSpPr/>
          <p:nvPr/>
        </p:nvSpPr>
        <p:spPr>
          <a:xfrm>
            <a:off x="1064449" y="2619340"/>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9.5</a:t>
            </a:r>
          </a:p>
        </p:txBody>
      </p:sp>
      <p:sp>
        <p:nvSpPr>
          <p:cNvPr id="48" name="Rounded Rectangle 32">
            <a:extLst>
              <a:ext uri="{FF2B5EF4-FFF2-40B4-BE49-F238E27FC236}">
                <a16:creationId xmlns:a16="http://schemas.microsoft.com/office/drawing/2014/main" id="{00802170-98F3-4103-AD9E-2AF10766D721}"/>
              </a:ext>
            </a:extLst>
          </p:cNvPr>
          <p:cNvSpPr/>
          <p:nvPr/>
        </p:nvSpPr>
        <p:spPr>
          <a:xfrm>
            <a:off x="1064449" y="3206513"/>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4</a:t>
            </a:r>
          </a:p>
        </p:txBody>
      </p:sp>
      <p:sp>
        <p:nvSpPr>
          <p:cNvPr id="49" name="Rounded Rectangle 32">
            <a:extLst>
              <a:ext uri="{FF2B5EF4-FFF2-40B4-BE49-F238E27FC236}">
                <a16:creationId xmlns:a16="http://schemas.microsoft.com/office/drawing/2014/main" id="{1C170B5D-93D2-462D-85A9-CBD2DE5BF5C8}"/>
              </a:ext>
            </a:extLst>
          </p:cNvPr>
          <p:cNvSpPr/>
          <p:nvPr/>
        </p:nvSpPr>
        <p:spPr>
          <a:xfrm>
            <a:off x="1064449" y="3793685"/>
            <a:ext cx="1353569" cy="482783"/>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chemeClr val="tx1"/>
                </a:solidFill>
                <a:latin typeface="Century Gothic" panose="020B0502020202020204" pitchFamily="34" charset="0"/>
              </a:rPr>
              <a:t>10</a:t>
            </a:r>
          </a:p>
        </p:txBody>
      </p:sp>
      <p:cxnSp>
        <p:nvCxnSpPr>
          <p:cNvPr id="50" name="Straight Arrow Connector 49">
            <a:extLst>
              <a:ext uri="{FF2B5EF4-FFF2-40B4-BE49-F238E27FC236}">
                <a16:creationId xmlns:a16="http://schemas.microsoft.com/office/drawing/2014/main" id="{BF105D0E-9991-4398-A819-3733FE60D1D8}"/>
              </a:ext>
            </a:extLst>
          </p:cNvPr>
          <p:cNvCxnSpPr>
            <a:cxnSpLocks/>
          </p:cNvCxnSpPr>
          <p:nvPr/>
        </p:nvCxnSpPr>
        <p:spPr>
          <a:xfrm>
            <a:off x="4395657" y="3688529"/>
            <a:ext cx="3334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5768664"/>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0563C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KeywordTaxHTField xmlns="86144f90-c7b6-48d0-aae5-f5e9e48cc3df">
      <Terms xmlns="http://schemas.microsoft.com/office/infopath/2007/PartnerControls"/>
    </TaxKeywordTaxHTField>
    <_ip_UnifiedCompliancePolicyProperties xmlns="http://schemas.microsoft.com/sharepoint/v3" xsi:nil="true"/>
    <TaxCatchAll xmlns="86144f90-c7b6-48d0-aae5-f5e9e48cc3d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0FAF844F8D8A5418E98F34D21016ED8" ma:contentTypeVersion="19" ma:contentTypeDescription="Create a new document." ma:contentTypeScope="" ma:versionID="3d29b775ef167967bd9c847bebe9d0ad">
  <xsd:schema xmlns:xsd="http://www.w3.org/2001/XMLSchema" xmlns:xs="http://www.w3.org/2001/XMLSchema" xmlns:p="http://schemas.microsoft.com/office/2006/metadata/properties" xmlns:ns1="http://schemas.microsoft.com/sharepoint/v3" xmlns:ns2="86144f90-c7b6-48d0-aae5-f5e9e48cc3df" xmlns:ns3="0f0ae0ff-29c4-4766-b250-c1a9bee8d430" targetNamespace="http://schemas.microsoft.com/office/2006/metadata/properties" ma:root="true" ma:fieldsID="ae44e3ff1b865bfb29d0dffb97d6c4e1" ns1:_="" ns2:_="" ns3:_="">
    <xsd:import namespace="http://schemas.microsoft.com/sharepoint/v3"/>
    <xsd:import namespace="86144f90-c7b6-48d0-aae5-f5e9e48cc3df"/>
    <xsd:import namespace="0f0ae0ff-29c4-4766-b250-c1a9bee8d430"/>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2:TaxKeywordTaxHTField" minOccurs="0"/>
                <xsd:element ref="ns2:TaxCatchAll" minOccurs="0"/>
                <xsd:element ref="ns3:MediaServiceMetadata" minOccurs="0"/>
                <xsd:element ref="ns3:MediaServiceFastMetadata" minOccurs="0"/>
                <xsd:element ref="ns3:MediaServiceDateTaken" minOccurs="0"/>
                <xsd:element ref="ns3:MediaServiceAutoTags" minOccurs="0"/>
                <xsd:element ref="ns3:MediaServiceLocation" minOccurs="0"/>
                <xsd:element ref="ns1:_ip_UnifiedCompliancePolicyProperties" minOccurs="0"/>
                <xsd:element ref="ns1:_ip_UnifiedCompliancePolicyUIAc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description="" ma:hidden="true" ma:internalName="_ip_UnifiedCompliancePolicyProperties">
      <xsd:simpleType>
        <xsd:restriction base="dms:Note"/>
      </xsd:simpleType>
    </xsd:element>
    <xsd:element name="_ip_UnifiedCompliancePolicyUIAction" ma:index="21"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144f90-c7b6-48d0-aae5-f5e9e48cc3d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KeywordTaxHTField" ma:index="13" nillable="true" ma:taxonomy="true" ma:internalName="TaxKeywordTaxHTField" ma:taxonomyFieldName="TaxKeyword" ma:displayName="Enterprise Keywords" ma:fieldId="{23f27201-bee3-471e-b2e7-b64fd8b7ca38}" ma:taxonomyMulti="true" ma:sspId="00000000-0000-0000-0000-000000000000" ma:termSetId="00000000-0000-0000-0000-000000000000" ma:anchorId="00000000-0000-0000-0000-000000000000" ma:open="true" ma:isKeyword="true">
      <xsd:complexType>
        <xsd:sequence>
          <xsd:element ref="pc:Terms" minOccurs="0" maxOccurs="1"/>
        </xsd:sequence>
      </xsd:complexType>
    </xsd:element>
    <xsd:element name="TaxCatchAll" ma:index="14" nillable="true" ma:displayName="Taxonomy Catch All Column" ma:description="" ma:hidden="true" ma:list="{22ec0cf8-456d-4606-8852-2ed8c6b517f4}" ma:internalName="TaxCatchAll" ma:showField="CatchAllData" ma:web="86144f90-c7b6-48d0-aae5-f5e9e48cc3d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f0ae0ff-29c4-4766-b250-c1a9bee8d430" elementFormDefault="qualified">
    <xsd:import namespace="http://schemas.microsoft.com/office/2006/documentManagement/types"/>
    <xsd:import namespace="http://schemas.microsoft.com/office/infopath/2007/PartnerControls"/>
    <xsd:element name="MediaServiceMetadata" ma:index="15" nillable="true" ma:displayName="MediaServiceMetadata" ma:description="" ma:hidden="true" ma:internalName="MediaServiceMetadata" ma:readOnly="true">
      <xsd:simpleType>
        <xsd:restriction base="dms:Note"/>
      </xsd:simpleType>
    </xsd:element>
    <xsd:element name="MediaServiceFastMetadata" ma:index="16" nillable="true" ma:displayName="MediaServiceFastMetadata" ma:description="" ma:hidden="true" ma:internalName="MediaServiceFastMetadata" ma:readOnly="true">
      <xsd:simpleType>
        <xsd:restriction base="dms:Note"/>
      </xsd:simpleType>
    </xsd:element>
    <xsd:element name="MediaServiceDateTaken" ma:index="17" nillable="true" ma:displayName="MediaServiceDateTaken" ma:description="" ma:hidden="true" ma:internalName="MediaServiceDateTaken" ma:readOnly="true">
      <xsd:simpleType>
        <xsd:restriction base="dms:Text"/>
      </xsd:simpleType>
    </xsd:element>
    <xsd:element name="MediaServiceAutoTags" ma:index="18" nillable="true" ma:displayName="MediaServiceAutoTags" ma:description="" ma:internalName="MediaServiceAutoTags" ma:readOnly="true">
      <xsd:simpleType>
        <xsd:restriction base="dms:Text"/>
      </xsd:simpleType>
    </xsd:element>
    <xsd:element name="MediaServiceLocation" ma:index="19" nillable="true" ma:displayName="MediaServiceLocation" ma:description="" ma:internalName="MediaServiceLocation" ma:readOnly="true">
      <xsd:simpleType>
        <xsd:restriction base="dms:Text"/>
      </xsd:simpleType>
    </xsd:element>
    <xsd:element name="MediaServiceOCR" ma:index="22" nillable="true" ma:displayName="MediaServiceOCR" ma:internalName="MediaServiceOCR" ma:readOnly="true">
      <xsd:simpleType>
        <xsd:restriction base="dms:Note">
          <xsd:maxLength value="255"/>
        </xsd:restriction>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AutoKeyPoints" ma:index="25" nillable="true" ma:displayName="MediaServiceAutoKeyPoints" ma:hidden="true" ma:internalName="MediaServiceAutoKeyPoints" ma:readOnly="true">
      <xsd:simpleType>
        <xsd:restriction base="dms:Note"/>
      </xsd:simpleType>
    </xsd:element>
    <xsd:element name="MediaServiceKeyPoints" ma:index="2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E7001C-4FE1-4FF1-8D32-419BDEA7C0F6}">
  <ds:schemaRefs>
    <ds:schemaRef ds:uri="http://schemas.microsoft.com/sharepoint/v3/contenttype/forms"/>
  </ds:schemaRefs>
</ds:datastoreItem>
</file>

<file path=customXml/itemProps2.xml><?xml version="1.0" encoding="utf-8"?>
<ds:datastoreItem xmlns:ds="http://schemas.openxmlformats.org/officeDocument/2006/customXml" ds:itemID="{0EF8F11D-A449-4684-B8E0-461263A2E192}">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86144f90-c7b6-48d0-aae5-f5e9e48cc3df"/>
    <ds:schemaRef ds:uri="http://purl.org/dc/elements/1.1/"/>
    <ds:schemaRef ds:uri="http://schemas.microsoft.com/office/2006/metadata/properties"/>
    <ds:schemaRef ds:uri="0f0ae0ff-29c4-4766-b250-c1a9bee8d430"/>
    <ds:schemaRef ds:uri="http://schemas.microsoft.com/sharepoint/v3"/>
    <ds:schemaRef ds:uri="http://www.w3.org/XML/1998/namespace"/>
  </ds:schemaRefs>
</ds:datastoreItem>
</file>

<file path=customXml/itemProps3.xml><?xml version="1.0" encoding="utf-8"?>
<ds:datastoreItem xmlns:ds="http://schemas.openxmlformats.org/officeDocument/2006/customXml" ds:itemID="{647F2007-BBF2-4E7E-9D11-F8DCFBBB36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144f90-c7b6-48d0-aae5-f5e9e48cc3df"/>
    <ds:schemaRef ds:uri="0f0ae0ff-29c4-4766-b250-c1a9bee8d4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239</TotalTime>
  <Words>928</Words>
  <Application>Microsoft Office PowerPoint</Application>
  <PresentationFormat>On-screen Show (4:3)</PresentationFormat>
  <Paragraphs>419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Now try the Varied Fluency Challenges!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Now try the Reasoning and Problem Solving Challenges!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Ashleigh Sobol</dc:creator>
  <cp:lastModifiedBy>Rea Hamilton</cp:lastModifiedBy>
  <cp:revision>21</cp:revision>
  <dcterms:created xsi:type="dcterms:W3CDTF">2018-03-17T10:08:43Z</dcterms:created>
  <dcterms:modified xsi:type="dcterms:W3CDTF">2020-03-19T17:20:59Z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0x01010060FAF844F8D8A5418E98F34D21016ED8</vt:lpwstr>
  </property>
  <property fmtid="{D5CDD505-2E9C-101B-9397-08002B2CF9AE}" pid="3" name="TaxKeyword">
    <vt:lpwstr/>
  </property>
</Properties>
</file>