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5" r:id="rId6"/>
    <p:sldId id="380" r:id="rId7"/>
    <p:sldId id="360" r:id="rId8"/>
    <p:sldId id="371" r:id="rId9"/>
    <p:sldId id="367" r:id="rId10"/>
    <p:sldId id="372" r:id="rId11"/>
    <p:sldId id="369" r:id="rId12"/>
    <p:sldId id="373" r:id="rId13"/>
    <p:sldId id="368" r:id="rId14"/>
    <p:sldId id="415" r:id="rId15"/>
    <p:sldId id="420" r:id="rId16"/>
    <p:sldId id="416" r:id="rId17"/>
    <p:sldId id="417" r:id="rId18"/>
    <p:sldId id="418" r:id="rId19"/>
    <p:sldId id="355" r:id="rId20"/>
    <p:sldId id="377" r:id="rId21"/>
    <p:sldId id="314" r:id="rId22"/>
    <p:sldId id="379" r:id="rId23"/>
    <p:sldId id="378" r:id="rId24"/>
    <p:sldId id="42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8A6381-5D44-4AA2-8BB3-96AFBB40D37F}" v="8" dt="2020-01-15T09:57:53.8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2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  <pc:docChg chg="undo custSel modSld">
      <pc:chgData name="Lindsay Grix" userId="a678036f-2d88-407c-addb-d0af3fea6eec" providerId="ADAL" clId="{9DADDA2D-7023-4224-AA88-96B93008952B}" dt="2018-10-02T09:40:39.593" v="53"/>
      <pc:docMkLst>
        <pc:docMk/>
      </pc:docMkLst>
      <pc:sldChg chg="addSp delSp modSp">
        <pc:chgData name="Lindsay Grix" userId="a678036f-2d88-407c-addb-d0af3fea6eec" providerId="ADAL" clId="{9DADDA2D-7023-4224-AA88-96B93008952B}" dt="2018-10-02T09:40:02.251" v="45"/>
        <pc:sldMkLst>
          <pc:docMk/>
          <pc:sldMk cId="2637481266" sldId="256"/>
        </pc:sldMkLst>
        <pc:spChg chg="add">
          <ac:chgData name="Lindsay Grix" userId="a678036f-2d88-407c-addb-d0af3fea6eec" providerId="ADAL" clId="{9DADDA2D-7023-4224-AA88-96B93008952B}" dt="2018-10-02T09:40:02.251" v="45"/>
          <ac:spMkLst>
            <pc:docMk/>
            <pc:sldMk cId="2637481266" sldId="256"/>
            <ac:spMk id="7" creationId="{277FDC6C-B99A-4ED8-B341-A52126824B67}"/>
          </ac:spMkLst>
        </pc:spChg>
        <pc:spChg chg="del mod topLvl">
          <ac:chgData name="Lindsay Grix" userId="a678036f-2d88-407c-addb-d0af3fea6eec" providerId="ADAL" clId="{9DADDA2D-7023-4224-AA88-96B93008952B}" dt="2018-10-02T09:40:01.076" v="44" actId="478"/>
          <ac:spMkLst>
            <pc:docMk/>
            <pc:sldMk cId="2637481266" sldId="256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53.593" v="30" actId="255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01.076" v="44" actId="478"/>
          <ac:grpSpMkLst>
            <pc:docMk/>
            <pc:sldMk cId="2637481266" sldId="256"/>
            <ac:grpSpMk id="16" creationId="{B31300A9-E3C5-4701-8EF1-45ED088A04DD}"/>
          </ac:grpSpMkLst>
        </pc:grpChg>
        <pc:picChg chg="mod">
          <ac:chgData name="Lindsay Grix" userId="a678036f-2d88-407c-addb-d0af3fea6eec" providerId="ADAL" clId="{9DADDA2D-7023-4224-AA88-96B93008952B}" dt="2018-10-02T09:34:03.563" v="33" actId="1076"/>
          <ac:picMkLst>
            <pc:docMk/>
            <pc:sldMk cId="2637481266" sldId="256"/>
            <ac:picMk id="8" creationId="{D9426B6B-94AA-4D9B-BC63-8F0BC9ED5115}"/>
          </ac:picMkLst>
        </pc:picChg>
        <pc:picChg chg="topLvl">
          <ac:chgData name="Lindsay Grix" userId="a678036f-2d88-407c-addb-d0af3fea6eec" providerId="ADAL" clId="{9DADDA2D-7023-4224-AA88-96B93008952B}" dt="2018-10-02T09:40:01.076" v="44" actId="478"/>
          <ac:picMkLst>
            <pc:docMk/>
            <pc:sldMk cId="2637481266" sldId="256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3.903" v="51"/>
        <pc:sldMkLst>
          <pc:docMk/>
          <pc:sldMk cId="636014570" sldId="314"/>
        </pc:sldMkLst>
        <pc:spChg chg="add">
          <ac:chgData name="Lindsay Grix" userId="a678036f-2d88-407c-addb-d0af3fea6eec" providerId="ADAL" clId="{9DADDA2D-7023-4224-AA88-96B93008952B}" dt="2018-10-02T09:40:33.903" v="51"/>
          <ac:spMkLst>
            <pc:docMk/>
            <pc:sldMk cId="636014570" sldId="314"/>
            <ac:spMk id="7" creationId="{84B107DC-B90C-4A45-B422-BA8DE29C2552}"/>
          </ac:spMkLst>
        </pc:spChg>
        <pc:spChg chg="del topLvl">
          <ac:chgData name="Lindsay Grix" userId="a678036f-2d88-407c-addb-d0af3fea6eec" providerId="ADAL" clId="{9DADDA2D-7023-4224-AA88-96B93008952B}" dt="2018-10-02T09:40:33.083" v="50" actId="478"/>
          <ac:spMkLst>
            <pc:docMk/>
            <pc:sldMk cId="636014570" sldId="314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8:57.674" v="21" actId="404"/>
          <ac:spMkLst>
            <pc:docMk/>
            <pc:sldMk cId="636014570" sldId="314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3.083" v="50" actId="478"/>
          <ac:grpSpMkLst>
            <pc:docMk/>
            <pc:sldMk cId="636014570" sldId="314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3.083" v="50" actId="478"/>
          <ac:picMkLst>
            <pc:docMk/>
            <pc:sldMk cId="636014570" sldId="314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39.593" v="53"/>
        <pc:sldMkLst>
          <pc:docMk/>
          <pc:sldMk cId="1071900124" sldId="355"/>
        </pc:sldMkLst>
        <pc:spChg chg="add">
          <ac:chgData name="Lindsay Grix" userId="a678036f-2d88-407c-addb-d0af3fea6eec" providerId="ADAL" clId="{9DADDA2D-7023-4224-AA88-96B93008952B}" dt="2018-10-02T09:40:39.593" v="53"/>
          <ac:spMkLst>
            <pc:docMk/>
            <pc:sldMk cId="1071900124" sldId="355"/>
            <ac:spMk id="7" creationId="{F2267ACB-233E-41BC-B01B-8F3DC45483E4}"/>
          </ac:spMkLst>
        </pc:spChg>
        <pc:spChg chg="del topLvl">
          <ac:chgData name="Lindsay Grix" userId="a678036f-2d88-407c-addb-d0af3fea6eec" providerId="ADAL" clId="{9DADDA2D-7023-4224-AA88-96B93008952B}" dt="2018-10-02T09:40:38.661" v="52" actId="478"/>
          <ac:spMkLst>
            <pc:docMk/>
            <pc:sldMk cId="1071900124" sldId="355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11.310" v="22" actId="404"/>
          <ac:spMkLst>
            <pc:docMk/>
            <pc:sldMk cId="1071900124" sldId="355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38.661" v="52" actId="478"/>
          <ac:grpSpMkLst>
            <pc:docMk/>
            <pc:sldMk cId="1071900124" sldId="355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38.661" v="52" actId="478"/>
          <ac:picMkLst>
            <pc:docMk/>
            <pc:sldMk cId="1071900124" sldId="355"/>
            <ac:picMk id="18" creationId="{AF62330C-AB9B-43BE-82E4-98A7F5B9D6D1}"/>
          </ac:picMkLst>
        </pc:picChg>
      </pc:sldChg>
      <pc:sldChg chg="addSp delSp modSp">
        <pc:chgData name="Lindsay Grix" userId="a678036f-2d88-407c-addb-d0af3fea6eec" providerId="ADAL" clId="{9DADDA2D-7023-4224-AA88-96B93008952B}" dt="2018-10-02T09:40:23.440" v="49"/>
        <pc:sldMkLst>
          <pc:docMk/>
          <pc:sldMk cId="36917022" sldId="360"/>
        </pc:sldMkLst>
        <pc:spChg chg="add">
          <ac:chgData name="Lindsay Grix" userId="a678036f-2d88-407c-addb-d0af3fea6eec" providerId="ADAL" clId="{9DADDA2D-7023-4224-AA88-96B93008952B}" dt="2018-10-02T09:40:23.440" v="49"/>
          <ac:spMkLst>
            <pc:docMk/>
            <pc:sldMk cId="36917022" sldId="360"/>
            <ac:spMk id="7" creationId="{B632E459-9B27-4467-B89C-78410207B713}"/>
          </ac:spMkLst>
        </pc:spChg>
        <pc:spChg chg="del topLvl">
          <ac:chgData name="Lindsay Grix" userId="a678036f-2d88-407c-addb-d0af3fea6eec" providerId="ADAL" clId="{9DADDA2D-7023-4224-AA88-96B93008952B}" dt="2018-10-02T09:40:22.430" v="48" actId="478"/>
          <ac:spMkLst>
            <pc:docMk/>
            <pc:sldMk cId="36917022" sldId="360"/>
            <ac:spMk id="17" creationId="{0F18B4CD-798D-4EA5-92CF-7A4BB6DD9812}"/>
          </ac:spMkLst>
        </pc:spChg>
        <pc:spChg chg="mod">
          <ac:chgData name="Lindsay Grix" userId="a678036f-2d88-407c-addb-d0af3fea6eec" providerId="ADAL" clId="{9DADDA2D-7023-4224-AA88-96B93008952B}" dt="2018-10-02T09:19:24.097" v="26" actId="1076"/>
          <ac:spMkLst>
            <pc:docMk/>
            <pc:sldMk cId="36917022" sldId="360"/>
            <ac:spMk id="19" creationId="{5252A847-DE45-4FA3-A1F8-EEBEB845FF8E}"/>
          </ac:spMkLst>
        </pc:spChg>
        <pc:grpChg chg="del">
          <ac:chgData name="Lindsay Grix" userId="a678036f-2d88-407c-addb-d0af3fea6eec" providerId="ADAL" clId="{9DADDA2D-7023-4224-AA88-96B93008952B}" dt="2018-10-02T09:40:22.430" v="48" actId="478"/>
          <ac:grpSpMkLst>
            <pc:docMk/>
            <pc:sldMk cId="36917022" sldId="360"/>
            <ac:grpSpMk id="16" creationId="{B31300A9-E3C5-4701-8EF1-45ED088A04DD}"/>
          </ac:grpSpMkLst>
        </pc:grpChg>
        <pc:picChg chg="topLvl">
          <ac:chgData name="Lindsay Grix" userId="a678036f-2d88-407c-addb-d0af3fea6eec" providerId="ADAL" clId="{9DADDA2D-7023-4224-AA88-96B93008952B}" dt="2018-10-02T09:40:22.430" v="48" actId="478"/>
          <ac:picMkLst>
            <pc:docMk/>
            <pc:sldMk cId="36917022" sldId="360"/>
            <ac:picMk id="18" creationId="{AF62330C-AB9B-43BE-82E4-98A7F5B9D6D1}"/>
          </ac:picMkLst>
        </pc:picChg>
      </pc:sldChg>
    </pc:docChg>
  </pc:docChgLst>
  <pc:docChgLst>
    <pc:chgData name="Ellan Winter" userId="9a80851c-dfd5-4a04-bafd-92bdf8926baa" providerId="ADAL" clId="{8A8A6381-5D44-4AA2-8BB3-96AFBB40D37F}"/>
    <pc:docChg chg="undo custSel modSld">
      <pc:chgData name="Ellan Winter" userId="9a80851c-dfd5-4a04-bafd-92bdf8926baa" providerId="ADAL" clId="{8A8A6381-5D44-4AA2-8BB3-96AFBB40D37F}" dt="2020-01-15T10:01:50.615" v="184" actId="20577"/>
      <pc:docMkLst>
        <pc:docMk/>
      </pc:docMkLst>
      <pc:sldChg chg="addSp delSp">
        <pc:chgData name="Ellan Winter" userId="9a80851c-dfd5-4a04-bafd-92bdf8926baa" providerId="ADAL" clId="{8A8A6381-5D44-4AA2-8BB3-96AFBB40D37F}" dt="2020-01-15T09:57:53.800" v="154"/>
        <pc:sldMkLst>
          <pc:docMk/>
          <pc:sldMk cId="1669721746" sldId="365"/>
        </pc:sldMkLst>
        <pc:graphicFrameChg chg="del">
          <ac:chgData name="Ellan Winter" userId="9a80851c-dfd5-4a04-bafd-92bdf8926baa" providerId="ADAL" clId="{8A8A6381-5D44-4AA2-8BB3-96AFBB40D37F}" dt="2020-01-15T09:57:53.217" v="153" actId="478"/>
          <ac:graphicFrameMkLst>
            <pc:docMk/>
            <pc:sldMk cId="1669721746" sldId="365"/>
            <ac:graphicFrameMk id="4" creationId="{A632C809-9241-44AC-90B4-26EA53FB0A82}"/>
          </ac:graphicFrameMkLst>
        </pc:graphicFrameChg>
        <pc:graphicFrameChg chg="add">
          <ac:chgData name="Ellan Winter" userId="9a80851c-dfd5-4a04-bafd-92bdf8926baa" providerId="ADAL" clId="{8A8A6381-5D44-4AA2-8BB3-96AFBB40D37F}" dt="2020-01-15T09:57:53.800" v="154"/>
          <ac:graphicFrameMkLst>
            <pc:docMk/>
            <pc:sldMk cId="1669721746" sldId="365"/>
            <ac:graphicFrameMk id="12" creationId="{A8B5FF39-F637-4F01-9D75-C0E18D7B2234}"/>
          </ac:graphicFrameMkLst>
        </pc:graphicFrameChg>
      </pc:sldChg>
      <pc:sldChg chg="modSp">
        <pc:chgData name="Ellan Winter" userId="9a80851c-dfd5-4a04-bafd-92bdf8926baa" providerId="ADAL" clId="{8A8A6381-5D44-4AA2-8BB3-96AFBB40D37F}" dt="2020-01-15T10:00:12.906" v="167" actId="20577"/>
        <pc:sldMkLst>
          <pc:docMk/>
          <pc:sldMk cId="2320430807" sldId="368"/>
        </pc:sldMkLst>
        <pc:spChg chg="mod">
          <ac:chgData name="Ellan Winter" userId="9a80851c-dfd5-4a04-bafd-92bdf8926baa" providerId="ADAL" clId="{8A8A6381-5D44-4AA2-8BB3-96AFBB40D37F}" dt="2020-01-15T10:00:12.906" v="167" actId="20577"/>
          <ac:spMkLst>
            <pc:docMk/>
            <pc:sldMk cId="2320430807" sldId="368"/>
            <ac:spMk id="19" creationId="{5252A847-DE45-4FA3-A1F8-EEBEB845FF8E}"/>
          </ac:spMkLst>
        </pc:spChg>
      </pc:sldChg>
      <pc:sldChg chg="addSp delSp modSp">
        <pc:chgData name="Ellan Winter" userId="9a80851c-dfd5-4a04-bafd-92bdf8926baa" providerId="ADAL" clId="{8A8A6381-5D44-4AA2-8BB3-96AFBB40D37F}" dt="2020-01-15T09:54:53.766" v="152" actId="166"/>
        <pc:sldMkLst>
          <pc:docMk/>
          <pc:sldMk cId="4226894465" sldId="380"/>
        </pc:sldMkLst>
        <pc:graphicFrameChg chg="ord modGraphic">
          <ac:chgData name="Ellan Winter" userId="9a80851c-dfd5-4a04-bafd-92bdf8926baa" providerId="ADAL" clId="{8A8A6381-5D44-4AA2-8BB3-96AFBB40D37F}" dt="2020-01-15T09:54:53.766" v="152" actId="166"/>
          <ac:graphicFrameMkLst>
            <pc:docMk/>
            <pc:sldMk cId="4226894465" sldId="380"/>
            <ac:graphicFrameMk id="4" creationId="{A632C809-9241-44AC-90B4-26EA53FB0A82}"/>
          </ac:graphicFrameMkLst>
        </pc:graphicFrameChg>
        <pc:picChg chg="add del">
          <ac:chgData name="Ellan Winter" userId="9a80851c-dfd5-4a04-bafd-92bdf8926baa" providerId="ADAL" clId="{8A8A6381-5D44-4AA2-8BB3-96AFBB40D37F}" dt="2020-01-15T09:48:48.307" v="6"/>
          <ac:picMkLst>
            <pc:docMk/>
            <pc:sldMk cId="4226894465" sldId="380"/>
            <ac:picMk id="2" creationId="{4CC0DAD6-C824-4484-BA18-F54CC7486E7A}"/>
          </ac:picMkLst>
        </pc:picChg>
        <pc:cxnChg chg="add del mod ord">
          <ac:chgData name="Ellan Winter" userId="9a80851c-dfd5-4a04-bafd-92bdf8926baa" providerId="ADAL" clId="{8A8A6381-5D44-4AA2-8BB3-96AFBB40D37F}" dt="2020-01-15T09:54:28.567" v="87" actId="478"/>
          <ac:cxnSpMkLst>
            <pc:docMk/>
            <pc:sldMk cId="4226894465" sldId="380"/>
            <ac:cxnSpMk id="3" creationId="{9EBF3239-D1FB-45E7-B846-14EC97960AB7}"/>
          </ac:cxnSpMkLst>
        </pc:cxnChg>
        <pc:cxnChg chg="add del mod ord">
          <ac:chgData name="Ellan Winter" userId="9a80851c-dfd5-4a04-bafd-92bdf8926baa" providerId="ADAL" clId="{8A8A6381-5D44-4AA2-8BB3-96AFBB40D37F}" dt="2020-01-15T09:54:28.567" v="87" actId="478"/>
          <ac:cxnSpMkLst>
            <pc:docMk/>
            <pc:sldMk cId="4226894465" sldId="380"/>
            <ac:cxnSpMk id="10" creationId="{99EC8F96-2DEB-43D6-8DFC-D80F9A9B5D72}"/>
          </ac:cxnSpMkLst>
        </pc:cxnChg>
        <pc:cxnChg chg="add del mod ord">
          <ac:chgData name="Ellan Winter" userId="9a80851c-dfd5-4a04-bafd-92bdf8926baa" providerId="ADAL" clId="{8A8A6381-5D44-4AA2-8BB3-96AFBB40D37F}" dt="2020-01-15T09:53:43.933" v="80" actId="171"/>
          <ac:cxnSpMkLst>
            <pc:docMk/>
            <pc:sldMk cId="4226894465" sldId="380"/>
            <ac:cxnSpMk id="12" creationId="{57923025-353F-4CCF-9783-444716AF3970}"/>
          </ac:cxnSpMkLst>
        </pc:cxnChg>
        <pc:cxnChg chg="add del mod ord">
          <ac:chgData name="Ellan Winter" userId="9a80851c-dfd5-4a04-bafd-92bdf8926baa" providerId="ADAL" clId="{8A8A6381-5D44-4AA2-8BB3-96AFBB40D37F}" dt="2020-01-15T09:53:47.053" v="81" actId="171"/>
          <ac:cxnSpMkLst>
            <pc:docMk/>
            <pc:sldMk cId="4226894465" sldId="380"/>
            <ac:cxnSpMk id="14" creationId="{7632C26B-A4C5-4394-97DE-9A21E4C69B4B}"/>
          </ac:cxnSpMkLst>
        </pc:cxnChg>
        <pc:cxnChg chg="add del mod ord">
          <ac:chgData name="Ellan Winter" userId="9a80851c-dfd5-4a04-bafd-92bdf8926baa" providerId="ADAL" clId="{8A8A6381-5D44-4AA2-8BB3-96AFBB40D37F}" dt="2020-01-15T09:53:29.101" v="70" actId="171"/>
          <ac:cxnSpMkLst>
            <pc:docMk/>
            <pc:sldMk cId="4226894465" sldId="380"/>
            <ac:cxnSpMk id="16" creationId="{65E68849-85D5-4C05-9147-DFC30C4E82D4}"/>
          </ac:cxnSpMkLst>
        </pc:cxnChg>
        <pc:cxnChg chg="add del mod ord">
          <ac:chgData name="Ellan Winter" userId="9a80851c-dfd5-4a04-bafd-92bdf8926baa" providerId="ADAL" clId="{8A8A6381-5D44-4AA2-8BB3-96AFBB40D37F}" dt="2020-01-15T09:53:23.397" v="65" actId="171"/>
          <ac:cxnSpMkLst>
            <pc:docMk/>
            <pc:sldMk cId="4226894465" sldId="380"/>
            <ac:cxnSpMk id="20" creationId="{2E612979-ADF0-4B69-91CF-F8F54E88F3CA}"/>
          </ac:cxnSpMkLst>
        </pc:cxnChg>
        <pc:cxnChg chg="add del mod ord">
          <ac:chgData name="Ellan Winter" userId="9a80851c-dfd5-4a04-bafd-92bdf8926baa" providerId="ADAL" clId="{8A8A6381-5D44-4AA2-8BB3-96AFBB40D37F}" dt="2020-01-15T09:53:17.800" v="58" actId="170"/>
          <ac:cxnSpMkLst>
            <pc:docMk/>
            <pc:sldMk cId="4226894465" sldId="380"/>
            <ac:cxnSpMk id="21" creationId="{834A2627-F756-4C26-966B-18C5ACBEAB5D}"/>
          </ac:cxnSpMkLst>
        </pc:cxnChg>
        <pc:cxnChg chg="add del mod ord">
          <ac:chgData name="Ellan Winter" userId="9a80851c-dfd5-4a04-bafd-92bdf8926baa" providerId="ADAL" clId="{8A8A6381-5D44-4AA2-8BB3-96AFBB40D37F}" dt="2020-01-15T09:53:34.245" v="75" actId="171"/>
          <ac:cxnSpMkLst>
            <pc:docMk/>
            <pc:sldMk cId="4226894465" sldId="380"/>
            <ac:cxnSpMk id="24" creationId="{CB80C535-DCFF-4C67-95D1-F98D9350837D}"/>
          </ac:cxnSpMkLst>
        </pc:cxnChg>
        <pc:cxnChg chg="add mod">
          <ac:chgData name="Ellan Winter" userId="9a80851c-dfd5-4a04-bafd-92bdf8926baa" providerId="ADAL" clId="{8A8A6381-5D44-4AA2-8BB3-96AFBB40D37F}" dt="2020-01-15T09:54:47.463" v="151" actId="1036"/>
          <ac:cxnSpMkLst>
            <pc:docMk/>
            <pc:sldMk cId="4226894465" sldId="380"/>
            <ac:cxnSpMk id="32" creationId="{123F3A1F-7423-41EC-9B02-38E9213A2EB5}"/>
          </ac:cxnSpMkLst>
        </pc:cxnChg>
        <pc:cxnChg chg="add mod">
          <ac:chgData name="Ellan Winter" userId="9a80851c-dfd5-4a04-bafd-92bdf8926baa" providerId="ADAL" clId="{8A8A6381-5D44-4AA2-8BB3-96AFBB40D37F}" dt="2020-01-15T09:54:47.463" v="151" actId="1036"/>
          <ac:cxnSpMkLst>
            <pc:docMk/>
            <pc:sldMk cId="4226894465" sldId="380"/>
            <ac:cxnSpMk id="33" creationId="{63943DCC-39C4-45F2-878F-EDB00CB5C000}"/>
          </ac:cxnSpMkLst>
        </pc:cxnChg>
      </pc:sldChg>
      <pc:sldChg chg="modSp">
        <pc:chgData name="Ellan Winter" userId="9a80851c-dfd5-4a04-bafd-92bdf8926baa" providerId="ADAL" clId="{8A8A6381-5D44-4AA2-8BB3-96AFBB40D37F}" dt="2020-01-15T10:01:44.145" v="180" actId="20577"/>
        <pc:sldMkLst>
          <pc:docMk/>
          <pc:sldMk cId="1310337906" sldId="413"/>
        </pc:sldMkLst>
        <pc:spChg chg="mod">
          <ac:chgData name="Ellan Winter" userId="9a80851c-dfd5-4a04-bafd-92bdf8926baa" providerId="ADAL" clId="{8A8A6381-5D44-4AA2-8BB3-96AFBB40D37F}" dt="2020-01-15T10:01:44.145" v="180" actId="20577"/>
          <ac:spMkLst>
            <pc:docMk/>
            <pc:sldMk cId="1310337906" sldId="413"/>
            <ac:spMk id="19" creationId="{5252A847-DE45-4FA3-A1F8-EEBEB845FF8E}"/>
          </ac:spMkLst>
        </pc:spChg>
      </pc:sldChg>
      <pc:sldChg chg="modSp">
        <pc:chgData name="Ellan Winter" userId="9a80851c-dfd5-4a04-bafd-92bdf8926baa" providerId="ADAL" clId="{8A8A6381-5D44-4AA2-8BB3-96AFBB40D37F}" dt="2020-01-15T10:01:50.615" v="184" actId="20577"/>
        <pc:sldMkLst>
          <pc:docMk/>
          <pc:sldMk cId="84947448" sldId="414"/>
        </pc:sldMkLst>
        <pc:spChg chg="mod">
          <ac:chgData name="Ellan Winter" userId="9a80851c-dfd5-4a04-bafd-92bdf8926baa" providerId="ADAL" clId="{8A8A6381-5D44-4AA2-8BB3-96AFBB40D37F}" dt="2020-01-15T10:01:50.615" v="184" actId="20577"/>
          <ac:spMkLst>
            <pc:docMk/>
            <pc:sldMk cId="84947448" sldId="414"/>
            <ac:spMk id="19" creationId="{5252A847-DE45-4FA3-A1F8-EEBEB845FF8E}"/>
          </ac:spMkLst>
        </pc:spChg>
      </pc:sldChg>
      <pc:sldChg chg="modSp">
        <pc:chgData name="Ellan Winter" userId="9a80851c-dfd5-4a04-bafd-92bdf8926baa" providerId="ADAL" clId="{8A8A6381-5D44-4AA2-8BB3-96AFBB40D37F}" dt="2020-01-15T10:00:21.411" v="176" actId="20577"/>
        <pc:sldMkLst>
          <pc:docMk/>
          <pc:sldMk cId="3897307746" sldId="415"/>
        </pc:sldMkLst>
        <pc:spChg chg="mod">
          <ac:chgData name="Ellan Winter" userId="9a80851c-dfd5-4a04-bafd-92bdf8926baa" providerId="ADAL" clId="{8A8A6381-5D44-4AA2-8BB3-96AFBB40D37F}" dt="2020-01-15T10:00:21.411" v="176" actId="20577"/>
          <ac:spMkLst>
            <pc:docMk/>
            <pc:sldMk cId="3897307746" sldId="415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A204DDAC-AA7C-4679-9F40-91028CD5C38E}"/>
    <pc:docChg chg="undo custSel modSld sldOrd">
      <pc:chgData name="Ashleigh Sobol" userId="8430f2a2-602f-4dde-a79b-412efd9dd8bf" providerId="ADAL" clId="{A204DDAC-AA7C-4679-9F40-91028CD5C38E}" dt="2018-10-02T10:39:47.420" v="70" actId="207"/>
      <pc:docMkLst>
        <pc:docMk/>
      </pc:docMkLst>
      <pc:sldChg chg="modSp">
        <pc:chgData name="Ashleigh Sobol" userId="8430f2a2-602f-4dde-a79b-412efd9dd8bf" providerId="ADAL" clId="{A204DDAC-AA7C-4679-9F40-91028CD5C38E}" dt="2018-10-02T09:51:54.639" v="0" actId="404"/>
        <pc:sldMkLst>
          <pc:docMk/>
          <pc:sldMk cId="2637481266" sldId="256"/>
        </pc:sldMkLst>
        <pc:spChg chg="mod">
          <ac:chgData name="Ashleigh Sobol" userId="8430f2a2-602f-4dde-a79b-412efd9dd8bf" providerId="ADAL" clId="{A204DDAC-AA7C-4679-9F40-91028CD5C38E}" dt="2018-10-02T09:51:54.639" v="0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modSp ord">
        <pc:chgData name="Ashleigh Sobol" userId="8430f2a2-602f-4dde-a79b-412efd9dd8bf" providerId="ADAL" clId="{A204DDAC-AA7C-4679-9F40-91028CD5C38E}" dt="2018-10-02T10:39:31.933" v="63" actId="207"/>
        <pc:sldMkLst>
          <pc:docMk/>
          <pc:sldMk cId="636014570" sldId="314"/>
        </pc:sldMkLst>
        <pc:spChg chg="mod">
          <ac:chgData name="Ashleigh Sobol" userId="8430f2a2-602f-4dde-a79b-412efd9dd8bf" providerId="ADAL" clId="{A204DDAC-AA7C-4679-9F40-91028CD5C38E}" dt="2018-10-02T10:39:31.933" v="63" actId="20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23.888" v="61" actId="403"/>
        <pc:sldMkLst>
          <pc:docMk/>
          <pc:sldMk cId="1071900124" sldId="355"/>
        </pc:sldMkLst>
        <pc:spChg chg="mod">
          <ac:chgData name="Ashleigh Sobol" userId="8430f2a2-602f-4dde-a79b-412efd9dd8bf" providerId="ADAL" clId="{A204DDAC-AA7C-4679-9F40-91028CD5C38E}" dt="2018-10-02T10:39:23.888" v="61" actId="403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A204DDAC-AA7C-4679-9F40-91028CD5C38E}" dt="2018-10-02T10:39:36.851" v="65" actId="403"/>
        <pc:sldMkLst>
          <pc:docMk/>
          <pc:sldMk cId="36917022" sldId="360"/>
        </pc:sldMkLst>
        <pc:spChg chg="mod">
          <ac:chgData name="Ashleigh Sobol" userId="8430f2a2-602f-4dde-a79b-412efd9dd8bf" providerId="ADAL" clId="{A204DDAC-AA7C-4679-9F40-91028CD5C38E}" dt="2018-10-02T10:39:36.851" v="65" actId="403"/>
          <ac:spMkLst>
            <pc:docMk/>
            <pc:sldMk cId="36917022" sldId="360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ED4D52AE-3A13-4C63-8E26-49E78C214CCB}"/>
    <pc:docChg chg="custSel modSld">
      <pc:chgData name="Kyle Tidswell-Brown" userId="3518c4a0-5c99-4880-b127-cb60ccf11a39" providerId="ADAL" clId="{ED4D52AE-3A13-4C63-8E26-49E78C214CCB}" dt="2018-12-11T12:11:48.507" v="18"/>
      <pc:docMkLst>
        <pc:docMk/>
      </pc:docMkLst>
      <pc:sldChg chg="modSp">
        <pc:chgData name="Kyle Tidswell-Brown" userId="3518c4a0-5c99-4880-b127-cb60ccf11a39" providerId="ADAL" clId="{ED4D52AE-3A13-4C63-8E26-49E78C214CCB}" dt="2018-12-07T10:52:03.894" v="4" actId="404"/>
        <pc:sldMkLst>
          <pc:docMk/>
          <pc:sldMk cId="2637481266" sldId="256"/>
        </pc:sldMkLst>
        <pc:spChg chg="mod">
          <ac:chgData name="Kyle Tidswell-Brown" userId="3518c4a0-5c99-4880-b127-cb60ccf11a39" providerId="ADAL" clId="{ED4D52AE-3A13-4C63-8E26-49E78C214CCB}" dt="2018-12-07T10:52:03.894" v="4" actId="404"/>
          <ac:spMkLst>
            <pc:docMk/>
            <pc:sldMk cId="2637481266" sldId="256"/>
            <ac:spMk id="19" creationId="{5252A847-DE45-4FA3-A1F8-EEBEB845FF8E}"/>
          </ac:spMkLst>
        </pc:spChg>
      </pc:sldChg>
      <pc:sldChg chg="addSp modSp">
        <pc:chgData name="Kyle Tidswell-Brown" userId="3518c4a0-5c99-4880-b127-cb60ccf11a39" providerId="ADAL" clId="{ED4D52AE-3A13-4C63-8E26-49E78C214CCB}" dt="2018-12-11T12:11:38.323" v="13" actId="12788"/>
        <pc:sldMkLst>
          <pc:docMk/>
          <pc:sldMk cId="283546569" sldId="370"/>
        </pc:sldMkLst>
        <pc:spChg chg="mod">
          <ac:chgData name="Kyle Tidswell-Brown" userId="3518c4a0-5c99-4880-b127-cb60ccf11a39" providerId="ADAL" clId="{ED4D52AE-3A13-4C63-8E26-49E78C214CCB}" dt="2018-12-11T12:11:36.600" v="12" actId="164"/>
          <ac:spMkLst>
            <pc:docMk/>
            <pc:sldMk cId="283546569" sldId="370"/>
            <ac:spMk id="9" creationId="{D875D08E-23D4-4A4E-8FF1-A5FD4FFD2F88}"/>
          </ac:spMkLst>
        </pc:spChg>
        <pc:grpChg chg="add mod">
          <ac:chgData name="Kyle Tidswell-Brown" userId="3518c4a0-5c99-4880-b127-cb60ccf11a39" providerId="ADAL" clId="{ED4D52AE-3A13-4C63-8E26-49E78C214CCB}" dt="2018-12-11T12:11:38.323" v="13" actId="12788"/>
          <ac:grpSpMkLst>
            <pc:docMk/>
            <pc:sldMk cId="283546569" sldId="370"/>
            <ac:grpSpMk id="2" creationId="{3E9CC750-BAB8-47BA-89CE-8F0692103C1D}"/>
          </ac:grpSpMkLst>
        </pc:grpChg>
        <pc:picChg chg="mod">
          <ac:chgData name="Kyle Tidswell-Brown" userId="3518c4a0-5c99-4880-b127-cb60ccf11a39" providerId="ADAL" clId="{ED4D52AE-3A13-4C63-8E26-49E78C214CCB}" dt="2018-12-11T12:11:36.600" v="12" actId="164"/>
          <ac:picMkLst>
            <pc:docMk/>
            <pc:sldMk cId="283546569" sldId="370"/>
            <ac:picMk id="6" creationId="{332A5D6A-142E-4098-8383-6CC1C57113D8}"/>
          </ac:picMkLst>
        </pc:picChg>
      </pc:sldChg>
      <pc:sldChg chg="addSp delSp modSp">
        <pc:chgData name="Kyle Tidswell-Brown" userId="3518c4a0-5c99-4880-b127-cb60ccf11a39" providerId="ADAL" clId="{ED4D52AE-3A13-4C63-8E26-49E78C214CCB}" dt="2018-12-11T12:11:42.649" v="16"/>
        <pc:sldMkLst>
          <pc:docMk/>
          <pc:sldMk cId="3535699779" sldId="375"/>
        </pc:sldMkLst>
        <pc:spChg chg="del">
          <ac:chgData name="Kyle Tidswell-Brown" userId="3518c4a0-5c99-4880-b127-cb60ccf11a39" providerId="ADAL" clId="{ED4D52AE-3A13-4C63-8E26-49E78C214CCB}" dt="2018-12-11T12:11:42.208" v="15" actId="478"/>
          <ac:spMkLst>
            <pc:docMk/>
            <pc:sldMk cId="3535699779" sldId="375"/>
            <ac:spMk id="9" creationId="{D875D08E-23D4-4A4E-8FF1-A5FD4FFD2F88}"/>
          </ac:spMkLst>
        </pc:spChg>
        <pc:grpChg chg="add">
          <ac:chgData name="Kyle Tidswell-Brown" userId="3518c4a0-5c99-4880-b127-cb60ccf11a39" providerId="ADAL" clId="{ED4D52AE-3A13-4C63-8E26-49E78C214CCB}" dt="2018-12-11T12:11:42.649" v="16"/>
          <ac:grpSpMkLst>
            <pc:docMk/>
            <pc:sldMk cId="3535699779" sldId="375"/>
            <ac:grpSpMk id="10" creationId="{78F61198-5E8C-4F73-9F5B-99C36C802AB3}"/>
          </ac:grpSpMkLst>
        </pc:grpChg>
        <pc:picChg chg="del mod">
          <ac:chgData name="Kyle Tidswell-Brown" userId="3518c4a0-5c99-4880-b127-cb60ccf11a39" providerId="ADAL" clId="{ED4D52AE-3A13-4C63-8E26-49E78C214CCB}" dt="2018-12-11T12:11:42.208" v="15" actId="478"/>
          <ac:picMkLst>
            <pc:docMk/>
            <pc:sldMk cId="3535699779" sldId="375"/>
            <ac:picMk id="6" creationId="{332A5D6A-142E-4098-8383-6CC1C57113D8}"/>
          </ac:picMkLst>
        </pc:picChg>
      </pc:sldChg>
      <pc:sldChg chg="addSp delSp">
        <pc:chgData name="Kyle Tidswell-Brown" userId="3518c4a0-5c99-4880-b127-cb60ccf11a39" providerId="ADAL" clId="{ED4D52AE-3A13-4C63-8E26-49E78C214CCB}" dt="2018-12-11T12:11:48.507" v="18"/>
        <pc:sldMkLst>
          <pc:docMk/>
          <pc:sldMk cId="3377230065" sldId="376"/>
        </pc:sldMkLst>
        <pc:spChg chg="del">
          <ac:chgData name="Kyle Tidswell-Brown" userId="3518c4a0-5c99-4880-b127-cb60ccf11a39" providerId="ADAL" clId="{ED4D52AE-3A13-4C63-8E26-49E78C214CCB}" dt="2018-12-11T12:11:48.097" v="17" actId="478"/>
          <ac:spMkLst>
            <pc:docMk/>
            <pc:sldMk cId="3377230065" sldId="376"/>
            <ac:spMk id="9" creationId="{D875D08E-23D4-4A4E-8FF1-A5FD4FFD2F88}"/>
          </ac:spMkLst>
        </pc:spChg>
        <pc:grpChg chg="add">
          <ac:chgData name="Kyle Tidswell-Brown" userId="3518c4a0-5c99-4880-b127-cb60ccf11a39" providerId="ADAL" clId="{ED4D52AE-3A13-4C63-8E26-49E78C214CCB}" dt="2018-12-11T12:11:48.507" v="18"/>
          <ac:grpSpMkLst>
            <pc:docMk/>
            <pc:sldMk cId="3377230065" sldId="376"/>
            <ac:grpSpMk id="10" creationId="{E2689D2D-FCAD-43C2-AA7E-8884722FF0C5}"/>
          </ac:grpSpMkLst>
        </pc:grpChg>
        <pc:picChg chg="del">
          <ac:chgData name="Kyle Tidswell-Brown" userId="3518c4a0-5c99-4880-b127-cb60ccf11a39" providerId="ADAL" clId="{ED4D52AE-3A13-4C63-8E26-49E78C214CCB}" dt="2018-12-11T12:11:48.097" v="17" actId="478"/>
          <ac:picMkLst>
            <pc:docMk/>
            <pc:sldMk cId="3377230065" sldId="376"/>
            <ac:picMk id="6" creationId="{332A5D6A-142E-4098-8383-6CC1C57113D8}"/>
          </ac:picMkLst>
        </pc:picChg>
      </pc:sldChg>
      <pc:sldChg chg="modSp">
        <pc:chgData name="Kyle Tidswell-Brown" userId="3518c4a0-5c99-4880-b127-cb60ccf11a39" providerId="ADAL" clId="{ED4D52AE-3A13-4C63-8E26-49E78C214CCB}" dt="2018-12-11T12:10:47.876" v="10" actId="1076"/>
        <pc:sldMkLst>
          <pc:docMk/>
          <pc:sldMk cId="3420618714" sldId="378"/>
        </pc:sldMkLst>
        <pc:spChg chg="mod">
          <ac:chgData name="Kyle Tidswell-Brown" userId="3518c4a0-5c99-4880-b127-cb60ccf11a39" providerId="ADAL" clId="{ED4D52AE-3A13-4C63-8E26-49E78C214CCB}" dt="2018-12-11T12:10:42.419" v="9" actId="2710"/>
          <ac:spMkLst>
            <pc:docMk/>
            <pc:sldMk cId="3420618714" sldId="378"/>
            <ac:spMk id="19" creationId="{5252A847-DE45-4FA3-A1F8-EEBEB845FF8E}"/>
          </ac:spMkLst>
        </pc:spChg>
        <pc:graphicFrameChg chg="mod">
          <ac:chgData name="Kyle Tidswell-Brown" userId="3518c4a0-5c99-4880-b127-cb60ccf11a39" providerId="ADAL" clId="{ED4D52AE-3A13-4C63-8E26-49E78C214CCB}" dt="2018-12-11T12:10:47.876" v="10" actId="1076"/>
          <ac:graphicFrameMkLst>
            <pc:docMk/>
            <pc:sldMk cId="3420618714" sldId="378"/>
            <ac:graphicFrameMk id="10" creationId="{0B39E6B1-058E-46B4-9290-7813EDFF921D}"/>
          </ac:graphicFrameMkLst>
        </pc:graphicFrameChg>
      </pc:sldChg>
      <pc:sldChg chg="modSp">
        <pc:chgData name="Kyle Tidswell-Brown" userId="3518c4a0-5c99-4880-b127-cb60ccf11a39" providerId="ADAL" clId="{ED4D52AE-3A13-4C63-8E26-49E78C214CCB}" dt="2018-12-11T12:10:51.086" v="11" actId="2710"/>
        <pc:sldMkLst>
          <pc:docMk/>
          <pc:sldMk cId="2632858581" sldId="379"/>
        </pc:sldMkLst>
        <pc:spChg chg="mod">
          <ac:chgData name="Kyle Tidswell-Brown" userId="3518c4a0-5c99-4880-b127-cb60ccf11a39" providerId="ADAL" clId="{ED4D52AE-3A13-4C63-8E26-49E78C214CCB}" dt="2018-12-11T12:10:51.086" v="11" actId="2710"/>
          <ac:spMkLst>
            <pc:docMk/>
            <pc:sldMk cId="2632858581" sldId="379"/>
            <ac:spMk id="19" creationId="{5252A847-DE45-4FA3-A1F8-EEBEB845FF8E}"/>
          </ac:spMkLst>
        </pc:sp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CEDF6EAB-48B3-4E8B-B988-15571ECC3495}" dt="2018-11-12T09:50:49.527" v="1641" actId="478"/>
        <pc:sldMkLst>
          <pc:docMk/>
          <pc:sldMk cId="636014570" sldId="314"/>
        </pc:sldMkLst>
        <pc:spChg chg="mod">
          <ac:chgData name="Theresa Hodgson" userId="213b339f-9e68-4d61-b6e1-9aa385d3ff46" providerId="ADAL" clId="{CEDF6EAB-48B3-4E8B-B988-15571ECC3495}" dt="2018-11-09T10:46:37.792" v="76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CEDF6EAB-48B3-4E8B-B988-15571ECC3495}" dt="2018-11-12T09:50:39.690" v="1637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CEDF6EAB-48B3-4E8B-B988-15571ECC3495}" dt="2018-11-12T09:50:49.527" v="1641" actId="478"/>
          <ac:grpSpMkLst>
            <pc:docMk/>
            <pc:sldMk cId="636014570" sldId="314"/>
            <ac:grpSpMk id="12" creationId="{FE902FB6-3A47-41D6-B303-DE3D611642DB}"/>
          </ac:grpSpMkLst>
        </pc:grp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6" creationId="{6F19B433-92C4-48A6-B9B0-3CC44A873528}"/>
          </ac:graphicFrameMkLst>
        </pc:graphicFrame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9" creationId="{564D615C-C94A-4BD8-AC1A-76FD8009FC18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5:11:19.253" v="1209" actId="478"/>
          <ac:graphicFrameMkLst>
            <pc:docMk/>
            <pc:sldMk cId="636014570" sldId="314"/>
            <ac:graphicFrameMk id="10" creationId="{9F100268-57A1-41E4-9633-0AA5D9BED606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7.522" v="1640" actId="478"/>
          <ac:graphicFrameMkLst>
            <pc:docMk/>
            <pc:sldMk cId="636014570" sldId="314"/>
            <ac:graphicFrameMk id="11" creationId="{28C302ED-874F-4694-B213-996C1949D707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5.381" v="1639" actId="478"/>
          <ac:graphicFrameMkLst>
            <pc:docMk/>
            <pc:sldMk cId="636014570" sldId="314"/>
            <ac:graphicFrameMk id="17" creationId="{54B0CF32-C419-4047-8B48-814048F1CC35}"/>
          </ac:graphicFrameMkLst>
        </pc:graphicFrameChg>
      </pc:sldChg>
      <pc:sldChg chg="addSp delSp modSp ord">
        <pc:chgData name="Theresa Hodgson" userId="213b339f-9e68-4d61-b6e1-9aa385d3ff46" providerId="ADAL" clId="{CEDF6EAB-48B3-4E8B-B988-15571ECC3495}" dt="2018-11-12T09:50:17.996" v="1593" actId="6549"/>
        <pc:sldMkLst>
          <pc:docMk/>
          <pc:sldMk cId="1071900124" sldId="355"/>
        </pc:sldMkLst>
        <pc:spChg chg="mod">
          <ac:chgData name="Theresa Hodgson" userId="213b339f-9e68-4d61-b6e1-9aa385d3ff46" providerId="ADAL" clId="{CEDF6EAB-48B3-4E8B-B988-15571ECC3495}" dt="2018-11-09T10:46:38.378" v="77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CEDF6EAB-48B3-4E8B-B988-15571ECC3495}" dt="2018-11-12T09:50:17.996" v="1593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12T09:50:16.232" v="1592" actId="478"/>
          <ac:graphicFrameMkLst>
            <pc:docMk/>
            <pc:sldMk cId="1071900124" sldId="355"/>
            <ac:graphicFrameMk id="6" creationId="{4E4E4B99-B3C7-4E8E-9364-4464F849422A}"/>
          </ac:graphicFrameMkLst>
        </pc:graphicFrameChg>
      </pc:sldChg>
      <pc:sldChg chg="addSp delSp modSp">
        <pc:chgData name="Theresa Hodgson" userId="213b339f-9e68-4d61-b6e1-9aa385d3ff46" providerId="ADAL" clId="{CEDF6EAB-48B3-4E8B-B988-15571ECC3495}" dt="2018-11-12T09:50:00.859" v="1583" actId="478"/>
        <pc:sldMkLst>
          <pc:docMk/>
          <pc:sldMk cId="36917022" sldId="360"/>
        </pc:sldMkLst>
        <pc:spChg chg="add del mod">
          <ac:chgData name="Theresa Hodgson" userId="213b339f-9e68-4d61-b6e1-9aa385d3ff46" providerId="ADAL" clId="{CEDF6EAB-48B3-4E8B-B988-15571ECC3495}" dt="2018-11-09T12:26:19.824" v="552" actId="478"/>
          <ac:spMkLst>
            <pc:docMk/>
            <pc:sldMk cId="36917022" sldId="360"/>
            <ac:spMk id="2" creationId="{D368A0D9-8637-48BC-870E-888547FCAE5D}"/>
          </ac:spMkLst>
        </pc:spChg>
        <pc:spChg chg="mod">
          <ac:chgData name="Theresa Hodgson" userId="213b339f-9e68-4d61-b6e1-9aa385d3ff46" providerId="ADAL" clId="{CEDF6EAB-48B3-4E8B-B988-15571ECC3495}" dt="2018-11-09T10:46:37.244" v="75" actId="313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Theresa Hodgson" userId="213b339f-9e68-4d61-b6e1-9aa385d3ff46" providerId="ADAL" clId="{CEDF6EAB-48B3-4E8B-B988-15571ECC3495}" dt="2018-11-12T09:49:56.995" v="1582" actId="6549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09T12:21:28.410" v="507" actId="478"/>
          <ac:graphicFrameMkLst>
            <pc:docMk/>
            <pc:sldMk cId="36917022" sldId="360"/>
            <ac:graphicFrameMk id="9" creationId="{E67ED280-B8ED-4E03-A5A5-F3D7CC7D3D7F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4:34:28.923" v="848" actId="478"/>
          <ac:graphicFrameMkLst>
            <pc:docMk/>
            <pc:sldMk cId="36917022" sldId="360"/>
            <ac:graphicFrameMk id="10" creationId="{705F366F-F49B-4CE5-B745-DCE0A33E6C15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00.859" v="1583" actId="478"/>
          <ac:graphicFrameMkLst>
            <pc:docMk/>
            <pc:sldMk cId="36917022" sldId="360"/>
            <ac:graphicFrameMk id="11" creationId="{D5242800-5D10-4C2B-994E-5F7DFF3809A7}"/>
          </ac:graphicFrameMkLst>
        </pc:graphicFrameChg>
      </pc:sldChg>
      <pc:sldChg chg="modSp add">
        <pc:chgData name="Theresa Hodgson" userId="213b339f-9e68-4d61-b6e1-9aa385d3ff46" providerId="ADAL" clId="{CEDF6EAB-48B3-4E8B-B988-15571ECC3495}" dt="2018-11-12T09:49:42.405" v="1576" actId="6549"/>
        <pc:sldMkLst>
          <pc:docMk/>
          <pc:sldMk cId="1669721746" sldId="365"/>
        </pc:sldMkLst>
        <pc:spChg chg="mod">
          <ac:chgData name="Theresa Hodgson" userId="213b339f-9e68-4d61-b6e1-9aa385d3ff46" providerId="ADAL" clId="{CEDF6EAB-48B3-4E8B-B988-15571ECC3495}" dt="2018-11-12T09:49:42.405" v="1576" actId="6549"/>
          <ac:spMkLst>
            <pc:docMk/>
            <pc:sldMk cId="1669721746" sldId="365"/>
            <ac:spMk id="19" creationId="{5252A847-DE45-4FA3-A1F8-EEBEB845FF8E}"/>
          </ac:spMkLst>
        </pc:spChg>
      </pc:sldChg>
    </pc:docChg>
  </pc:docChgLst>
  <pc:docChgLst>
    <pc:chgData name="Ashleigh Sobol" userId="8430f2a2-602f-4dde-a79b-412efd9dd8bf" providerId="ADAL" clId="{4E762FB4-02C7-4155-A12A-4ED79F828FBE}"/>
    <pc:docChg chg="addSld delSld modSld sldOrd">
      <pc:chgData name="Ashleigh Sobol" userId="8430f2a2-602f-4dde-a79b-412efd9dd8bf" providerId="ADAL" clId="{4E762FB4-02C7-4155-A12A-4ED79F828FBE}" dt="2018-11-23T11:07:08.687" v="35" actId="207"/>
      <pc:docMkLst>
        <pc:docMk/>
      </pc:docMkLst>
      <pc:sldChg chg="modSp add del ord">
        <pc:chgData name="Ashleigh Sobol" userId="8430f2a2-602f-4dde-a79b-412efd9dd8bf" providerId="ADAL" clId="{4E762FB4-02C7-4155-A12A-4ED79F828FBE}" dt="2018-11-23T10:59:56.704" v="4"/>
        <pc:sldMkLst>
          <pc:docMk/>
          <pc:sldMk cId="2637481266" sldId="25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4E762FB4-02C7-4155-A12A-4ED79F828FBE}" dt="2018-11-23T11:06:53.861" v="29" actId="115"/>
        <pc:sldMkLst>
          <pc:docMk/>
          <pc:sldMk cId="636014570" sldId="314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Ashleigh Sobol" userId="8430f2a2-602f-4dde-a79b-412efd9dd8bf" providerId="ADAL" clId="{4E762FB4-02C7-4155-A12A-4ED79F828FBE}" dt="2018-11-23T11:06:53.861" v="29" actId="115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6:46.416" v="27" actId="115"/>
        <pc:sldMkLst>
          <pc:docMk/>
          <pc:sldMk cId="1071900124" sldId="355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Ashleigh Sobol" userId="8430f2a2-602f-4dde-a79b-412efd9dd8bf" providerId="ADAL" clId="{4E762FB4-02C7-4155-A12A-4ED79F828FBE}" dt="2018-11-23T11:06:46.416" v="27" actId="115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5:57.095" v="7" actId="115"/>
        <pc:sldMkLst>
          <pc:docMk/>
          <pc:sldMk cId="36917022" sldId="360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Ashleigh Sobol" userId="8430f2a2-602f-4dde-a79b-412efd9dd8bf" providerId="ADAL" clId="{4E762FB4-02C7-4155-A12A-4ED79F828FBE}" dt="2018-11-23T11:05:57.095" v="7" actId="115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7:08.687" v="35" actId="207"/>
        <pc:sldMkLst>
          <pc:docMk/>
          <pc:sldMk cId="1669721746" sldId="365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1669721746" sldId="365"/>
            <ac:spMk id="7" creationId="{9C98043F-F327-469C-AFFD-8AE7F5773C62}"/>
          </ac:spMkLst>
        </pc:spChg>
        <pc:spChg chg="mod">
          <ac:chgData name="Ashleigh Sobol" userId="8430f2a2-602f-4dde-a79b-412efd9dd8bf" providerId="ADAL" clId="{4E762FB4-02C7-4155-A12A-4ED79F828FBE}" dt="2018-11-23T11:07:08.687" v="35" actId="207"/>
          <ac:spMkLst>
            <pc:docMk/>
            <pc:sldMk cId="1669721746" sldId="365"/>
            <ac:spMk id="19" creationId="{5252A847-DE45-4FA3-A1F8-EEBEB845FF8E}"/>
          </ac:spMkLst>
        </pc:spChg>
      </pc:sldChg>
      <pc:sldChg chg="modSp add ord">
        <pc:chgData name="Ashleigh Sobol" userId="8430f2a2-602f-4dde-a79b-412efd9dd8bf" providerId="ADAL" clId="{4E762FB4-02C7-4155-A12A-4ED79F828FBE}" dt="2018-11-23T10:59:56.704" v="4"/>
        <pc:sldMkLst>
          <pc:docMk/>
          <pc:sldMk cId="332354265" sldId="36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32354265" sldId="366"/>
            <ac:spMk id="7" creationId="{9C98043F-F327-469C-AFFD-8AE7F5773C62}"/>
          </ac:spMkLst>
        </pc:spChg>
      </pc:sldChg>
    </pc:docChg>
  </pc:docChgLst>
  <pc:docChgLst>
    <pc:chgData name="Louise Pezzaioli" userId="360b41a0-b242-48d2-b707-f5fa57585d53" providerId="ADAL" clId="{26F992EB-FC93-4751-B7DF-A8F21B482A43}"/>
    <pc:docChg chg="undo modSld">
      <pc:chgData name="Louise Pezzaioli" userId="360b41a0-b242-48d2-b707-f5fa57585d53" providerId="ADAL" clId="{26F992EB-FC93-4751-B7DF-A8F21B482A43}" dt="2018-11-29T12:02:13.084" v="86" actId="20577"/>
      <pc:docMkLst>
        <pc:docMk/>
      </pc:docMkLst>
      <pc:sldChg chg="modSp">
        <pc:chgData name="Louise Pezzaioli" userId="360b41a0-b242-48d2-b707-f5fa57585d53" providerId="ADAL" clId="{26F992EB-FC93-4751-B7DF-A8F21B482A43}" dt="2018-11-29T12:02:13.084" v="86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29T12:02:13.084" v="86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Becky Crouch" userId="c8246cc5-0a21-4bf3-8f37-70937c159b77" providerId="ADAL" clId="{8112B0EA-6FC7-4A57-8150-12562E9560F9}"/>
    <pc:docChg chg="undo custSel addSld modSld sldOrd">
      <pc:chgData name="Becky Crouch" userId="c8246cc5-0a21-4bf3-8f37-70937c159b77" providerId="ADAL" clId="{8112B0EA-6FC7-4A57-8150-12562E9560F9}" dt="2018-12-03T13:21:09.198" v="1165" actId="478"/>
      <pc:docMkLst>
        <pc:docMk/>
      </pc:docMkLst>
      <pc:sldChg chg="modSp">
        <pc:chgData name="Becky Crouch" userId="c8246cc5-0a21-4bf3-8f37-70937c159b77" providerId="ADAL" clId="{8112B0EA-6FC7-4A57-8150-12562E9560F9}" dt="2018-12-03T12:08:51.341" v="147" actId="20577"/>
        <pc:sldMkLst>
          <pc:docMk/>
          <pc:sldMk cId="2637481266" sldId="256"/>
        </pc:sldMkLst>
        <pc:spChg chg="mod">
          <ac:chgData name="Becky Crouch" userId="c8246cc5-0a21-4bf3-8f37-70937c159b77" providerId="ADAL" clId="{8112B0EA-6FC7-4A57-8150-12562E9560F9}" dt="2018-12-03T12:08:51.341" v="14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ord">
        <pc:chgData name="Becky Crouch" userId="c8246cc5-0a21-4bf3-8f37-70937c159b77" providerId="ADAL" clId="{8112B0EA-6FC7-4A57-8150-12562E9560F9}" dt="2018-12-03T13:20:58.143" v="1163" actId="478"/>
        <pc:sldMkLst>
          <pc:docMk/>
          <pc:sldMk cId="636014570" sldId="314"/>
        </pc:sldMkLst>
        <pc:spChg chg="mod">
          <ac:chgData name="Becky Crouch" userId="c8246cc5-0a21-4bf3-8f37-70937c159b77" providerId="ADAL" clId="{8112B0EA-6FC7-4A57-8150-12562E9560F9}" dt="2018-12-03T13:20:55.047" v="1162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3:20:26.399" v="1157" actId="478"/>
          <ac:graphicFrameMkLst>
            <pc:docMk/>
            <pc:sldMk cId="636014570" sldId="314"/>
            <ac:graphicFrameMk id="2" creationId="{8A2E6F9E-30FF-48CE-A194-6048774C52AA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16:07.285" v="1090" actId="1035"/>
          <ac:graphicFrameMkLst>
            <pc:docMk/>
            <pc:sldMk cId="636014570" sldId="314"/>
            <ac:graphicFrameMk id="6" creationId="{45E4F4D3-1A92-4425-95B1-276C102DBC92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19:09.685" v="1139" actId="14734"/>
          <ac:graphicFrameMkLst>
            <pc:docMk/>
            <pc:sldMk cId="636014570" sldId="314"/>
            <ac:graphicFrameMk id="9" creationId="{FCF17B5F-BBBA-454C-A5A5-BB0AABD526CC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20:58.143" v="1163" actId="478"/>
          <ac:graphicFrameMkLst>
            <pc:docMk/>
            <pc:sldMk cId="636014570" sldId="314"/>
            <ac:graphicFrameMk id="10" creationId="{0B39E6B1-058E-46B4-9290-7813EDFF921D}"/>
          </ac:graphicFrameMkLst>
        </pc:graphicFrameChg>
      </pc:sldChg>
      <pc:sldChg chg="addSp delSp modSp ord">
        <pc:chgData name="Becky Crouch" userId="c8246cc5-0a21-4bf3-8f37-70937c159b77" providerId="ADAL" clId="{8112B0EA-6FC7-4A57-8150-12562E9560F9}" dt="2018-12-03T13:13:16.823" v="1047" actId="478"/>
        <pc:sldMkLst>
          <pc:docMk/>
          <pc:sldMk cId="1071900124" sldId="355"/>
        </pc:sldMkLst>
        <pc:spChg chg="mod">
          <ac:chgData name="Becky Crouch" userId="c8246cc5-0a21-4bf3-8f37-70937c159b77" providerId="ADAL" clId="{8112B0EA-6FC7-4A57-8150-12562E9560F9}" dt="2018-12-03T13:13:13.966" v="1046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3:12:07.676" v="1037"/>
          <ac:graphicFrameMkLst>
            <pc:docMk/>
            <pc:sldMk cId="1071900124" sldId="355"/>
            <ac:graphicFrameMk id="2" creationId="{13D846BD-C966-4674-943D-6CCC6603014B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3:12:53.677" v="1044" actId="478"/>
          <ac:graphicFrameMkLst>
            <pc:docMk/>
            <pc:sldMk cId="1071900124" sldId="355"/>
            <ac:graphicFrameMk id="3" creationId="{3E4B08F8-7CB8-4DFA-A65D-9DDD1E17E467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3:07:45.061" v="965"/>
          <ac:graphicFrameMkLst>
            <pc:docMk/>
            <pc:sldMk cId="1071900124" sldId="355"/>
            <ac:graphicFrameMk id="6" creationId="{0DCAFB9E-EFB4-49CE-AE80-AAD4077DFAAA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9" creationId="{B00436CB-8131-42BC-84CA-11E03F28769C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10" creationId="{A8F1C119-E1D3-47E0-A8F0-7634DCA74212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0:20.451" v="1010" actId="478"/>
          <ac:graphicFrameMkLst>
            <pc:docMk/>
            <pc:sldMk cId="1071900124" sldId="355"/>
            <ac:graphicFrameMk id="11" creationId="{3FDDDC39-48BE-41B7-BDE0-C0A7E8B01885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2" creationId="{2C3EF3EF-6401-4B2B-B741-F1B51BC2B639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3" creationId="{D3ECDBD9-45A9-4DFC-AED0-AA2700DE2F36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3:13:16.823" v="1047" actId="478"/>
          <ac:graphicFrameMkLst>
            <pc:docMk/>
            <pc:sldMk cId="1071900124" sldId="355"/>
            <ac:graphicFrameMk id="14" creationId="{5B95AA33-80C0-46FA-9BD5-007942F34953}"/>
          </ac:graphicFrameMkLst>
        </pc:graphicFrameChg>
      </pc:sldChg>
      <pc:sldChg chg="addSp delSp modSp">
        <pc:chgData name="Becky Crouch" userId="c8246cc5-0a21-4bf3-8f37-70937c159b77" providerId="ADAL" clId="{8112B0EA-6FC7-4A57-8150-12562E9560F9}" dt="2018-12-03T12:27:13.365" v="381" actId="478"/>
        <pc:sldMkLst>
          <pc:docMk/>
          <pc:sldMk cId="36917022" sldId="360"/>
        </pc:sldMkLst>
        <pc:spChg chg="add del mod">
          <ac:chgData name="Becky Crouch" userId="c8246cc5-0a21-4bf3-8f37-70937c159b77" providerId="ADAL" clId="{8112B0EA-6FC7-4A57-8150-12562E9560F9}" dt="2018-12-03T12:19:35.222" v="265" actId="478"/>
          <ac:spMkLst>
            <pc:docMk/>
            <pc:sldMk cId="36917022" sldId="360"/>
            <ac:spMk id="3" creationId="{6446B623-56EF-40EE-90CD-06ACB918006F}"/>
          </ac:spMkLst>
        </pc:spChg>
        <pc:spChg chg="mod">
          <ac:chgData name="Becky Crouch" userId="c8246cc5-0a21-4bf3-8f37-70937c159b77" providerId="ADAL" clId="{8112B0EA-6FC7-4A57-8150-12562E9560F9}" dt="2018-12-03T12:27:09.634" v="379" actId="20577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Becky Crouch" userId="c8246cc5-0a21-4bf3-8f37-70937c159b77" providerId="ADAL" clId="{8112B0EA-6FC7-4A57-8150-12562E9560F9}" dt="2018-12-03T12:26:57.496" v="377" actId="478"/>
          <ac:graphicFrameMkLst>
            <pc:docMk/>
            <pc:sldMk cId="36917022" sldId="360"/>
            <ac:graphicFrameMk id="2" creationId="{A7C81E50-2F52-4855-A273-C6DC48A197FE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27:13.365" v="381" actId="478"/>
          <ac:graphicFrameMkLst>
            <pc:docMk/>
            <pc:sldMk cId="36917022" sldId="360"/>
            <ac:graphicFrameMk id="4" creationId="{6C5221C9-5110-4912-BDA6-068B581A7422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2:24:43.631" v="305"/>
          <ac:graphicFrameMkLst>
            <pc:docMk/>
            <pc:sldMk cId="36917022" sldId="360"/>
            <ac:graphicFrameMk id="5" creationId="{0164BA55-FD5B-4A4F-A1E5-3D8BA8141DC6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16:44.076" v="213" actId="207"/>
          <ac:graphicFrameMkLst>
            <pc:docMk/>
            <pc:sldMk cId="36917022" sldId="360"/>
            <ac:graphicFrameMk id="6" creationId="{00111AA1-C00C-4E41-8F98-DF2E508EDA18}"/>
          </ac:graphicFrameMkLst>
        </pc:graphicFrameChg>
      </pc:sldChg>
      <pc:sldChg chg="modSp">
        <pc:chgData name="Becky Crouch" userId="c8246cc5-0a21-4bf3-8f37-70937c159b77" providerId="ADAL" clId="{8112B0EA-6FC7-4A57-8150-12562E9560F9}" dt="2018-12-03T12:09:16.056" v="191" actId="20577"/>
        <pc:sldMkLst>
          <pc:docMk/>
          <pc:sldMk cId="332354265" sldId="366"/>
        </pc:sldMkLst>
        <pc:spChg chg="mod">
          <ac:chgData name="Becky Crouch" userId="c8246cc5-0a21-4bf3-8f37-70937c159b77" providerId="ADAL" clId="{8112B0EA-6FC7-4A57-8150-12562E9560F9}" dt="2018-12-03T12:09:16.056" v="191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 add">
        <pc:chgData name="Becky Crouch" userId="c8246cc5-0a21-4bf3-8f37-70937c159b77" providerId="ADAL" clId="{8112B0EA-6FC7-4A57-8150-12562E9560F9}" dt="2018-12-03T12:31:53.020" v="500" actId="20577"/>
        <pc:sldMkLst>
          <pc:docMk/>
          <pc:sldMk cId="2707535400" sldId="367"/>
        </pc:sldMkLst>
        <pc:spChg chg="mod">
          <ac:chgData name="Becky Crouch" userId="c8246cc5-0a21-4bf3-8f37-70937c159b77" providerId="ADAL" clId="{8112B0EA-6FC7-4A57-8150-12562E9560F9}" dt="2018-12-03T12:27:42.024" v="385" actId="207"/>
          <ac:spMkLst>
            <pc:docMk/>
            <pc:sldMk cId="2707535400" sldId="367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2:31:22.842" v="495"/>
          <ac:graphicFrameMkLst>
            <pc:docMk/>
            <pc:sldMk cId="2707535400" sldId="367"/>
            <ac:graphicFrameMk id="2" creationId="{EA167B94-465D-489A-8785-2FE047DB72F4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31:50.146" v="497" actId="20577"/>
          <ac:graphicFrameMkLst>
            <pc:docMk/>
            <pc:sldMk cId="2707535400" sldId="367"/>
            <ac:graphicFrameMk id="6" creationId="{90C29ADA-332E-41E1-BFDC-C467AE840BDF}"/>
          </ac:graphicFrameMkLst>
        </pc:graphicFrameChg>
        <pc:graphicFrameChg chg="add mod modGraphic">
          <ac:chgData name="Becky Crouch" userId="c8246cc5-0a21-4bf3-8f37-70937c159b77" providerId="ADAL" clId="{8112B0EA-6FC7-4A57-8150-12562E9560F9}" dt="2018-12-03T12:31:53.020" v="500" actId="20577"/>
          <ac:graphicFrameMkLst>
            <pc:docMk/>
            <pc:sldMk cId="2707535400" sldId="367"/>
            <ac:graphicFrameMk id="9" creationId="{95A17FEC-5425-45D1-A83A-8EC7AE41EA50}"/>
          </ac:graphicFrameMkLst>
        </pc:graphicFrameChg>
      </pc:sldChg>
      <pc:sldChg chg="addSp delSp modSp add">
        <pc:chgData name="Becky Crouch" userId="c8246cc5-0a21-4bf3-8f37-70937c159b77" providerId="ADAL" clId="{8112B0EA-6FC7-4A57-8150-12562E9560F9}" dt="2018-12-03T12:58:08.129" v="863" actId="478"/>
        <pc:sldMkLst>
          <pc:docMk/>
          <pc:sldMk cId="2320430807" sldId="368"/>
        </pc:sldMkLst>
        <pc:spChg chg="mod">
          <ac:chgData name="Becky Crouch" userId="c8246cc5-0a21-4bf3-8f37-70937c159b77" providerId="ADAL" clId="{8112B0EA-6FC7-4A57-8150-12562E9560F9}" dt="2018-12-03T12:58:04.144" v="862" actId="20577"/>
          <ac:spMkLst>
            <pc:docMk/>
            <pc:sldMk cId="2320430807" sldId="368"/>
            <ac:spMk id="19" creationId="{5252A847-DE45-4FA3-A1F8-EEBEB845FF8E}"/>
          </ac:spMkLst>
        </pc:spChg>
        <pc:graphicFrameChg chg="add del mod">
          <ac:chgData name="Becky Crouch" userId="c8246cc5-0a21-4bf3-8f37-70937c159b77" providerId="ADAL" clId="{8112B0EA-6FC7-4A57-8150-12562E9560F9}" dt="2018-12-03T12:57:10.238" v="836" actId="478"/>
          <ac:graphicFrameMkLst>
            <pc:docMk/>
            <pc:sldMk cId="2320430807" sldId="368"/>
            <ac:graphicFrameMk id="6" creationId="{BF5046B9-70A1-457D-B88E-273697010A3A}"/>
          </ac:graphicFrameMkLst>
        </pc:graphicFrameChg>
        <pc:graphicFrameChg chg="add del mod">
          <ac:chgData name="Becky Crouch" userId="c8246cc5-0a21-4bf3-8f37-70937c159b77" providerId="ADAL" clId="{8112B0EA-6FC7-4A57-8150-12562E9560F9}" dt="2018-12-03T12:57:10.238" v="836" actId="478"/>
          <ac:graphicFrameMkLst>
            <pc:docMk/>
            <pc:sldMk cId="2320430807" sldId="368"/>
            <ac:graphicFrameMk id="9" creationId="{8044BDC4-6C5D-4E32-8530-46675819BD05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0" creationId="{D2171284-AF6F-4DEE-93A2-90EE68539758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1" creationId="{6C82649B-F533-4F42-B51C-93704D4DBC03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2" creationId="{EB539780-AF3B-4712-AAA8-D7B0D396B732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58:08.129" v="863" actId="478"/>
          <ac:graphicFrameMkLst>
            <pc:docMk/>
            <pc:sldMk cId="2320430807" sldId="368"/>
            <ac:graphicFrameMk id="13" creationId="{86CFF50A-6A41-42CB-AD04-3A2660DBC3FF}"/>
          </ac:graphicFrameMkLst>
        </pc:graphicFrameChg>
      </pc:sldChg>
      <pc:sldChg chg="addSp delSp modSp add">
        <pc:chgData name="Becky Crouch" userId="c8246cc5-0a21-4bf3-8f37-70937c159b77" providerId="ADAL" clId="{8112B0EA-6FC7-4A57-8150-12562E9560F9}" dt="2018-12-03T12:45:23.323" v="724" actId="20577"/>
        <pc:sldMkLst>
          <pc:docMk/>
          <pc:sldMk cId="3313750035" sldId="369"/>
        </pc:sldMkLst>
        <pc:spChg chg="mod">
          <ac:chgData name="Becky Crouch" userId="c8246cc5-0a21-4bf3-8f37-70937c159b77" providerId="ADAL" clId="{8112B0EA-6FC7-4A57-8150-12562E9560F9}" dt="2018-12-03T12:45:23.323" v="724" actId="20577"/>
          <ac:spMkLst>
            <pc:docMk/>
            <pc:sldMk cId="3313750035" sldId="369"/>
            <ac:spMk id="19" creationId="{5252A847-DE45-4FA3-A1F8-EEBEB845FF8E}"/>
          </ac:spMkLst>
        </pc:spChg>
        <pc:graphicFrameChg chg="add del mod modGraphic">
          <ac:chgData name="Becky Crouch" userId="c8246cc5-0a21-4bf3-8f37-70937c159b77" providerId="ADAL" clId="{8112B0EA-6FC7-4A57-8150-12562E9560F9}" dt="2018-12-03T12:43:57.040" v="681" actId="478"/>
          <ac:graphicFrameMkLst>
            <pc:docMk/>
            <pc:sldMk cId="3313750035" sldId="369"/>
            <ac:graphicFrameMk id="6" creationId="{4F2731D7-4447-4347-A4A8-7B90DF86CEAF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3:53.752" v="680" actId="478"/>
          <ac:graphicFrameMkLst>
            <pc:docMk/>
            <pc:sldMk cId="3313750035" sldId="369"/>
            <ac:graphicFrameMk id="9" creationId="{37F16A2B-E5DA-4D0C-86A5-052B0B203C61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3:38.921" v="677" actId="478"/>
          <ac:graphicFrameMkLst>
            <pc:docMk/>
            <pc:sldMk cId="3313750035" sldId="369"/>
            <ac:graphicFrameMk id="10" creationId="{BFC97826-CCBD-40FA-B312-1744E4C65CC3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1" creationId="{C645DE52-FB20-48EF-A7F2-C26AFC85F1FB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2" creationId="{4960F1E8-A1F3-4DA6-AC15-D4C96A6EB99E}"/>
          </ac:graphicFrameMkLst>
        </pc:graphicFrameChg>
        <pc:graphicFrameChg chg="add del mod modGraphic">
          <ac:chgData name="Becky Crouch" userId="c8246cc5-0a21-4bf3-8f37-70937c159b77" providerId="ADAL" clId="{8112B0EA-6FC7-4A57-8150-12562E9560F9}" dt="2018-12-03T12:45:10.966" v="697" actId="478"/>
          <ac:graphicFrameMkLst>
            <pc:docMk/>
            <pc:sldMk cId="3313750035" sldId="369"/>
            <ac:graphicFrameMk id="13" creationId="{CE24E463-3FE2-4577-8B72-2BF2365EB9BC}"/>
          </ac:graphicFrameMkLst>
        </pc:graphicFrameChg>
        <pc:picChg chg="mod">
          <ac:chgData name="Becky Crouch" userId="c8246cc5-0a21-4bf3-8f37-70937c159b77" providerId="ADAL" clId="{8112B0EA-6FC7-4A57-8150-12562E9560F9}" dt="2018-12-03T12:43:47.025" v="679" actId="1076"/>
          <ac:picMkLst>
            <pc:docMk/>
            <pc:sldMk cId="3313750035" sldId="369"/>
            <ac:picMk id="8" creationId="{D9426B6B-94AA-4D9B-BC63-8F0BC9ED5115}"/>
          </ac:picMkLst>
        </pc:picChg>
      </pc:sldChg>
      <pc:sldChg chg="addSp modSp add">
        <pc:chgData name="Becky Crouch" userId="c8246cc5-0a21-4bf3-8f37-70937c159b77" providerId="ADAL" clId="{8112B0EA-6FC7-4A57-8150-12562E9560F9}" dt="2018-12-03T13:04:45.551" v="939" actId="20577"/>
        <pc:sldMkLst>
          <pc:docMk/>
          <pc:sldMk cId="283546569" sldId="370"/>
        </pc:sldMkLst>
        <pc:spChg chg="add mod">
          <ac:chgData name="Becky Crouch" userId="c8246cc5-0a21-4bf3-8f37-70937c159b77" providerId="ADAL" clId="{8112B0EA-6FC7-4A57-8150-12562E9560F9}" dt="2018-12-03T13:01:51.028" v="905" actId="1036"/>
          <ac:spMkLst>
            <pc:docMk/>
            <pc:sldMk cId="283546569" sldId="370"/>
            <ac:spMk id="9" creationId="{D875D08E-23D4-4A4E-8FF1-A5FD4FFD2F88}"/>
          </ac:spMkLst>
        </pc:spChg>
        <pc:spChg chg="mod">
          <ac:chgData name="Becky Crouch" userId="c8246cc5-0a21-4bf3-8f37-70937c159b77" providerId="ADAL" clId="{8112B0EA-6FC7-4A57-8150-12562E9560F9}" dt="2018-12-03T13:04:45.551" v="939" actId="20577"/>
          <ac:spMkLst>
            <pc:docMk/>
            <pc:sldMk cId="283546569" sldId="370"/>
            <ac:spMk id="19" creationId="{5252A847-DE45-4FA3-A1F8-EEBEB845FF8E}"/>
          </ac:spMkLst>
        </pc:spChg>
        <pc:picChg chg="add mod">
          <ac:chgData name="Becky Crouch" userId="c8246cc5-0a21-4bf3-8f37-70937c159b77" providerId="ADAL" clId="{8112B0EA-6FC7-4A57-8150-12562E9560F9}" dt="2018-12-03T13:01:51.028" v="905" actId="1036"/>
          <ac:picMkLst>
            <pc:docMk/>
            <pc:sldMk cId="283546569" sldId="370"/>
            <ac:picMk id="6" creationId="{332A5D6A-142E-4098-8383-6CC1C57113D8}"/>
          </ac:picMkLst>
        </pc:picChg>
      </pc:sldChg>
      <pc:sldChg chg="add">
        <pc:chgData name="Becky Crouch" userId="c8246cc5-0a21-4bf3-8f37-70937c159b77" providerId="ADAL" clId="{8112B0EA-6FC7-4A57-8150-12562E9560F9}" dt="2018-12-03T12:27:03.356" v="378"/>
        <pc:sldMkLst>
          <pc:docMk/>
          <pc:sldMk cId="2758313415" sldId="371"/>
        </pc:sldMkLst>
      </pc:sldChg>
      <pc:sldChg chg="add">
        <pc:chgData name="Becky Crouch" userId="c8246cc5-0a21-4bf3-8f37-70937c159b77" providerId="ADAL" clId="{8112B0EA-6FC7-4A57-8150-12562E9560F9}" dt="2018-12-03T12:31:41.178" v="496"/>
        <pc:sldMkLst>
          <pc:docMk/>
          <pc:sldMk cId="4086885860" sldId="372"/>
        </pc:sldMkLst>
      </pc:sldChg>
      <pc:sldChg chg="modSp add">
        <pc:chgData name="Becky Crouch" userId="c8246cc5-0a21-4bf3-8f37-70937c159b77" providerId="ADAL" clId="{8112B0EA-6FC7-4A57-8150-12562E9560F9}" dt="2018-12-03T12:45:38.066" v="727" actId="207"/>
        <pc:sldMkLst>
          <pc:docMk/>
          <pc:sldMk cId="1080416181" sldId="373"/>
        </pc:sldMkLst>
        <pc:spChg chg="mod">
          <ac:chgData name="Becky Crouch" userId="c8246cc5-0a21-4bf3-8f37-70937c159b77" providerId="ADAL" clId="{8112B0EA-6FC7-4A57-8150-12562E9560F9}" dt="2018-12-03T12:45:38.066" v="727" actId="207"/>
          <ac:spMkLst>
            <pc:docMk/>
            <pc:sldMk cId="1080416181" sldId="373"/>
            <ac:spMk id="19" creationId="{5252A847-DE45-4FA3-A1F8-EEBEB845FF8E}"/>
          </ac:spMkLst>
        </pc:spChg>
      </pc:sldChg>
      <pc:sldChg chg="add">
        <pc:chgData name="Becky Crouch" userId="c8246cc5-0a21-4bf3-8f37-70937c159b77" providerId="ADAL" clId="{8112B0EA-6FC7-4A57-8150-12562E9560F9}" dt="2018-12-03T12:57:51.994" v="859"/>
        <pc:sldMkLst>
          <pc:docMk/>
          <pc:sldMk cId="4090829366" sldId="374"/>
        </pc:sldMkLst>
      </pc:sldChg>
      <pc:sldChg chg="modSp add">
        <pc:chgData name="Becky Crouch" userId="c8246cc5-0a21-4bf3-8f37-70937c159b77" providerId="ADAL" clId="{8112B0EA-6FC7-4A57-8150-12562E9560F9}" dt="2018-12-03T13:04:51.255" v="940" actId="20577"/>
        <pc:sldMkLst>
          <pc:docMk/>
          <pc:sldMk cId="3535699779" sldId="375"/>
        </pc:sldMkLst>
        <pc:spChg chg="mod">
          <ac:chgData name="Becky Crouch" userId="c8246cc5-0a21-4bf3-8f37-70937c159b77" providerId="ADAL" clId="{8112B0EA-6FC7-4A57-8150-12562E9560F9}" dt="2018-12-03T13:04:51.255" v="940" actId="20577"/>
          <ac:spMkLst>
            <pc:docMk/>
            <pc:sldMk cId="3535699779" sldId="375"/>
            <ac:spMk id="19" creationId="{5252A847-DE45-4FA3-A1F8-EEBEB845FF8E}"/>
          </ac:spMkLst>
        </pc:spChg>
      </pc:sldChg>
      <pc:sldChg chg="add">
        <pc:chgData name="Becky Crouch" userId="c8246cc5-0a21-4bf3-8f37-70937c159b77" providerId="ADAL" clId="{8112B0EA-6FC7-4A57-8150-12562E9560F9}" dt="2018-12-03T13:04:38.707" v="938"/>
        <pc:sldMkLst>
          <pc:docMk/>
          <pc:sldMk cId="3377230065" sldId="376"/>
        </pc:sldMkLst>
      </pc:sldChg>
      <pc:sldChg chg="delSp add">
        <pc:chgData name="Becky Crouch" userId="c8246cc5-0a21-4bf3-8f37-70937c159b77" providerId="ADAL" clId="{8112B0EA-6FC7-4A57-8150-12562E9560F9}" dt="2018-12-03T13:13:04.758" v="1045" actId="478"/>
        <pc:sldMkLst>
          <pc:docMk/>
          <pc:sldMk cId="2565298654" sldId="377"/>
        </pc:sldMkLst>
        <pc:graphicFrameChg chg="del">
          <ac:chgData name="Becky Crouch" userId="c8246cc5-0a21-4bf3-8f37-70937c159b77" providerId="ADAL" clId="{8112B0EA-6FC7-4A57-8150-12562E9560F9}" dt="2018-12-03T13:13:04.758" v="1045" actId="478"/>
          <ac:graphicFrameMkLst>
            <pc:docMk/>
            <pc:sldMk cId="2565298654" sldId="377"/>
            <ac:graphicFrameMk id="3" creationId="{3E4B08F8-7CB8-4DFA-A65D-9DDD1E17E467}"/>
          </ac:graphicFrameMkLst>
        </pc:graphicFrameChg>
      </pc:sldChg>
      <pc:sldChg chg="add">
        <pc:chgData name="Becky Crouch" userId="c8246cc5-0a21-4bf3-8f37-70937c159b77" providerId="ADAL" clId="{8112B0EA-6FC7-4A57-8150-12562E9560F9}" dt="2018-12-03T13:20:46.669" v="1160"/>
        <pc:sldMkLst>
          <pc:docMk/>
          <pc:sldMk cId="3420618714" sldId="378"/>
        </pc:sldMkLst>
      </pc:sldChg>
      <pc:sldChg chg="delSp modSp add">
        <pc:chgData name="Becky Crouch" userId="c8246cc5-0a21-4bf3-8f37-70937c159b77" providerId="ADAL" clId="{8112B0EA-6FC7-4A57-8150-12562E9560F9}" dt="2018-12-03T13:21:09.198" v="1165" actId="478"/>
        <pc:sldMkLst>
          <pc:docMk/>
          <pc:sldMk cId="2632858581" sldId="379"/>
        </pc:sldMkLst>
        <pc:spChg chg="mod">
          <ac:chgData name="Becky Crouch" userId="c8246cc5-0a21-4bf3-8f37-70937c159b77" providerId="ADAL" clId="{8112B0EA-6FC7-4A57-8150-12562E9560F9}" dt="2018-12-03T13:21:03.370" v="1164" actId="20577"/>
          <ac:spMkLst>
            <pc:docMk/>
            <pc:sldMk cId="2632858581" sldId="379"/>
            <ac:spMk id="19" creationId="{5252A847-DE45-4FA3-A1F8-EEBEB845FF8E}"/>
          </ac:spMkLst>
        </pc:spChg>
        <pc:graphicFrameChg chg="del">
          <ac:chgData name="Becky Crouch" userId="c8246cc5-0a21-4bf3-8f37-70937c159b77" providerId="ADAL" clId="{8112B0EA-6FC7-4A57-8150-12562E9560F9}" dt="2018-12-03T13:21:09.198" v="1165" actId="478"/>
          <ac:graphicFrameMkLst>
            <pc:docMk/>
            <pc:sldMk cId="2632858581" sldId="379"/>
            <ac:graphicFrameMk id="10" creationId="{0B39E6B1-058E-46B4-9290-7813EDFF921D}"/>
          </ac:graphicFrameMkLst>
        </pc:graphicFrame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Davina Szilvasy" userId="59fb472d-eed4-4f11-9686-c2c8db02a2cd" providerId="ADAL" clId="{BF28FC11-D3C4-4F30-8EFB-8FF3625215E3}"/>
    <pc:docChg chg="undo custSel addSld delSld modSld">
      <pc:chgData name="Davina Szilvasy" userId="59fb472d-eed4-4f11-9686-c2c8db02a2cd" providerId="ADAL" clId="{BF28FC11-D3C4-4F30-8EFB-8FF3625215E3}" dt="2018-12-07T11:10:25.405" v="632" actId="1035"/>
      <pc:docMkLst>
        <pc:docMk/>
      </pc:docMkLst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637481266" sldId="25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636014570" sldId="314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Davina Szilvasy" userId="59fb472d-eed4-4f11-9686-c2c8db02a2cd" providerId="ADAL" clId="{BF28FC11-D3C4-4F30-8EFB-8FF3625215E3}" dt="2018-12-07T11:07:43.981" v="499" actId="20577"/>
        <pc:sldMkLst>
          <pc:docMk/>
          <pc:sldMk cId="1071900124" sldId="355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Davina Szilvasy" userId="59fb472d-eed4-4f11-9686-c2c8db02a2cd" providerId="ADAL" clId="{BF28FC11-D3C4-4F30-8EFB-8FF3625215E3}" dt="2018-12-07T11:07:43.981" v="499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6917022" sldId="36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6917022" sldId="360"/>
            <ac:spMk id="7" creationId="{B632E459-9B27-4467-B89C-78410207B713}"/>
          </ac:spMkLst>
        </pc:spChg>
      </pc:sldChg>
      <pc:sldChg chg="addSp delSp modSp">
        <pc:chgData name="Davina Szilvasy" userId="59fb472d-eed4-4f11-9686-c2c8db02a2cd" providerId="ADAL" clId="{BF28FC11-D3C4-4F30-8EFB-8FF3625215E3}" dt="2018-12-07T10:58:40.201" v="394"/>
        <pc:sldMkLst>
          <pc:docMk/>
          <pc:sldMk cId="1669721746" sldId="365"/>
        </pc:sldMkLst>
        <pc:spChg chg="add del mod">
          <ac:chgData name="Davina Szilvasy" userId="59fb472d-eed4-4f11-9686-c2c8db02a2cd" providerId="ADAL" clId="{BF28FC11-D3C4-4F30-8EFB-8FF3625215E3}" dt="2018-12-07T10:28:56.318" v="37"/>
          <ac:spMkLst>
            <pc:docMk/>
            <pc:sldMk cId="1669721746" sldId="365"/>
            <ac:spMk id="2" creationId="{B3CCC76F-FC11-42BC-A908-1334BC546D60}"/>
          </ac:spMkLst>
        </pc:spChg>
        <pc:spChg chg="add 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3" creationId="{E33E799B-A14D-40D1-B3AF-40AB9206A452}"/>
          </ac:spMkLst>
        </pc:spChg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669721746" sldId="365"/>
            <ac:spMk id="7" creationId="{9C98043F-F327-469C-AFFD-8AE7F5773C62}"/>
          </ac:spMkLst>
        </pc:spChg>
        <pc:spChg chg="add del mod">
          <ac:chgData name="Davina Szilvasy" userId="59fb472d-eed4-4f11-9686-c2c8db02a2cd" providerId="ADAL" clId="{BF28FC11-D3C4-4F30-8EFB-8FF3625215E3}" dt="2018-12-07T10:28:56.318" v="37"/>
          <ac:spMkLst>
            <pc:docMk/>
            <pc:sldMk cId="1669721746" sldId="365"/>
            <ac:spMk id="9" creationId="{F5510AA0-8453-44A0-B369-90D21C5BCAE6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0" creationId="{12E5E069-2D48-4E88-9562-53ACB680C07A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1" creationId="{B2A5CAD3-EDBA-4063-B0AF-CDAFD3AA3926}"/>
          </ac:spMkLst>
        </pc:spChg>
        <pc:spChg chg="del mod">
          <ac:chgData name="Davina Szilvasy" userId="59fb472d-eed4-4f11-9686-c2c8db02a2cd" providerId="ADAL" clId="{BF28FC11-D3C4-4F30-8EFB-8FF3625215E3}" dt="2018-12-07T10:30:41.492" v="63" actId="478"/>
          <ac:spMkLst>
            <pc:docMk/>
            <pc:sldMk cId="1669721746" sldId="365"/>
            <ac:spMk id="12" creationId="{54179C63-A256-44AB-AB9E-EDD810741098}"/>
          </ac:spMkLst>
        </pc:spChg>
        <pc:spChg chg="mod">
          <ac:chgData name="Davina Szilvasy" userId="59fb472d-eed4-4f11-9686-c2c8db02a2cd" providerId="ADAL" clId="{BF28FC11-D3C4-4F30-8EFB-8FF3625215E3}" dt="2018-12-07T10:53:47.451" v="326" actId="20577"/>
          <ac:spMkLst>
            <pc:docMk/>
            <pc:sldMk cId="1669721746" sldId="365"/>
            <ac:spMk id="19" creationId="{5252A847-DE45-4FA3-A1F8-EEBEB845FF8E}"/>
          </ac:spMkLst>
        </pc:spChg>
        <pc:graphicFrameChg chg="add mod modGraphic">
          <ac:chgData name="Davina Szilvasy" userId="59fb472d-eed4-4f11-9686-c2c8db02a2cd" providerId="ADAL" clId="{BF28FC11-D3C4-4F30-8EFB-8FF3625215E3}" dt="2018-12-07T10:55:14.055" v="360" actId="1036"/>
          <ac:graphicFrameMkLst>
            <pc:docMk/>
            <pc:sldMk cId="1669721746" sldId="365"/>
            <ac:graphicFrameMk id="4" creationId="{A632C809-9241-44AC-90B4-26EA53FB0A82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32354265" sldId="36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2354265" sldId="366"/>
            <ac:spMk id="7" creationId="{9C98043F-F327-469C-AFFD-8AE7F5773C62}"/>
          </ac:spMkLst>
        </pc:spChg>
        <pc:spChg chg="mod">
          <ac:chgData name="Davina Szilvasy" userId="59fb472d-eed4-4f11-9686-c2c8db02a2cd" providerId="ADAL" clId="{BF28FC11-D3C4-4F30-8EFB-8FF3625215E3}" dt="2018-12-07T10:58:26.523" v="393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2:05.445" v="409" actId="403"/>
        <pc:sldMkLst>
          <pc:docMk/>
          <pc:sldMk cId="2707535400" sldId="367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707535400" sldId="367"/>
            <ac:spMk id="7" creationId="{B632E459-9B27-4467-B89C-78410207B713}"/>
          </ac:spMkLst>
        </pc:spChg>
        <pc:graphicFrameChg chg="mod modGraphic">
          <ac:chgData name="Davina Szilvasy" userId="59fb472d-eed4-4f11-9686-c2c8db02a2cd" providerId="ADAL" clId="{BF28FC11-D3C4-4F30-8EFB-8FF3625215E3}" dt="2018-12-07T11:01:58.714" v="407" actId="403"/>
          <ac:graphicFrameMkLst>
            <pc:docMk/>
            <pc:sldMk cId="2707535400" sldId="367"/>
            <ac:graphicFrameMk id="6" creationId="{90C29ADA-332E-41E1-BFDC-C467AE840BDF}"/>
          </ac:graphicFrameMkLst>
        </pc:graphicFrameChg>
        <pc:graphicFrameChg chg="modGraphic">
          <ac:chgData name="Davina Szilvasy" userId="59fb472d-eed4-4f11-9686-c2c8db02a2cd" providerId="ADAL" clId="{BF28FC11-D3C4-4F30-8EFB-8FF3625215E3}" dt="2018-12-07T11:02:05.445" v="409" actId="403"/>
          <ac:graphicFrameMkLst>
            <pc:docMk/>
            <pc:sldMk cId="2707535400" sldId="367"/>
            <ac:graphicFrameMk id="9" creationId="{95A17FEC-5425-45D1-A83A-8EC7AE41EA50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320430807" sldId="368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320430807" sldId="368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3313750035" sldId="369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13750035" sldId="369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1:05:43.007" v="454" actId="20577"/>
        <pc:sldMkLst>
          <pc:docMk/>
          <pc:sldMk cId="283546569" sldId="37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83546569" sldId="370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5:43.007" v="454" actId="20577"/>
          <ac:spMkLst>
            <pc:docMk/>
            <pc:sldMk cId="283546569" sldId="370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758313415" sldId="371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758313415" sldId="371"/>
            <ac:spMk id="7" creationId="{B632E459-9B27-4467-B89C-78410207B713}"/>
          </ac:spMkLst>
        </pc:spChg>
      </pc:sldChg>
      <pc:sldChg chg="addSp delSp modSp">
        <pc:chgData name="Davina Szilvasy" userId="59fb472d-eed4-4f11-9686-c2c8db02a2cd" providerId="ADAL" clId="{BF28FC11-D3C4-4F30-8EFB-8FF3625215E3}" dt="2018-12-07T11:03:38.082" v="427" actId="3064"/>
        <pc:sldMkLst>
          <pc:docMk/>
          <pc:sldMk cId="4086885860" sldId="372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086885860" sldId="372"/>
            <ac:spMk id="7" creationId="{B632E459-9B27-4467-B89C-78410207B713}"/>
          </ac:spMkLst>
        </pc:spChg>
        <pc:graphicFrameChg chg="del">
          <ac:chgData name="Davina Szilvasy" userId="59fb472d-eed4-4f11-9686-c2c8db02a2cd" providerId="ADAL" clId="{BF28FC11-D3C4-4F30-8EFB-8FF3625215E3}" dt="2018-12-07T11:02:23.321" v="410" actId="478"/>
          <ac:graphicFrameMkLst>
            <pc:docMk/>
            <pc:sldMk cId="4086885860" sldId="372"/>
            <ac:graphicFrameMk id="6" creationId="{90C29ADA-332E-41E1-BFDC-C467AE840BDF}"/>
          </ac:graphicFrameMkLst>
        </pc:graphicFrameChg>
        <pc:graphicFrameChg chg="del">
          <ac:chgData name="Davina Szilvasy" userId="59fb472d-eed4-4f11-9686-c2c8db02a2cd" providerId="ADAL" clId="{BF28FC11-D3C4-4F30-8EFB-8FF3625215E3}" dt="2018-12-07T11:02:23.321" v="410" actId="478"/>
          <ac:graphicFrameMkLst>
            <pc:docMk/>
            <pc:sldMk cId="4086885860" sldId="372"/>
            <ac:graphicFrameMk id="9" creationId="{95A17FEC-5425-45D1-A83A-8EC7AE41EA50}"/>
          </ac:graphicFrameMkLst>
        </pc:graphicFrameChg>
        <pc:graphicFrameChg chg="add mod modGraphic">
          <ac:chgData name="Davina Szilvasy" userId="59fb472d-eed4-4f11-9686-c2c8db02a2cd" providerId="ADAL" clId="{BF28FC11-D3C4-4F30-8EFB-8FF3625215E3}" dt="2018-12-07T11:03:38.082" v="427" actId="3064"/>
          <ac:graphicFrameMkLst>
            <pc:docMk/>
            <pc:sldMk cId="4086885860" sldId="372"/>
            <ac:graphicFrameMk id="10" creationId="{DC63200A-EF4E-4859-9FF9-2B442EDF93E6}"/>
          </ac:graphicFrameMkLst>
        </pc:graphicFrameChg>
        <pc:graphicFrameChg chg="add mod modGraphic">
          <ac:chgData name="Davina Szilvasy" userId="59fb472d-eed4-4f11-9686-c2c8db02a2cd" providerId="ADAL" clId="{BF28FC11-D3C4-4F30-8EFB-8FF3625215E3}" dt="2018-12-07T11:03:23.959" v="423"/>
          <ac:graphicFrameMkLst>
            <pc:docMk/>
            <pc:sldMk cId="4086885860" sldId="372"/>
            <ac:graphicFrameMk id="11" creationId="{3C87EEF2-F97C-487E-9EFD-F0E95498B07C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1080416181" sldId="373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1080416181" sldId="373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4090829366" sldId="374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090829366" sldId="374"/>
            <ac:spMk id="7" creationId="{B632E459-9B27-4467-B89C-78410207B713}"/>
          </ac:spMkLst>
        </pc:spChg>
      </pc:sldChg>
      <pc:sldChg chg="modSp">
        <pc:chgData name="Davina Szilvasy" userId="59fb472d-eed4-4f11-9686-c2c8db02a2cd" providerId="ADAL" clId="{BF28FC11-D3C4-4F30-8EFB-8FF3625215E3}" dt="2018-12-07T11:05:49.334" v="456" actId="20577"/>
        <pc:sldMkLst>
          <pc:docMk/>
          <pc:sldMk cId="3535699779" sldId="375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535699779" sldId="375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5:49.334" v="456" actId="20577"/>
          <ac:spMkLst>
            <pc:docMk/>
            <pc:sldMk cId="3535699779" sldId="375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7:21.328" v="479" actId="20577"/>
        <pc:sldMkLst>
          <pc:docMk/>
          <pc:sldMk cId="3377230065" sldId="376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377230065" sldId="376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07:21.328" v="479" actId="20577"/>
          <ac:spMkLst>
            <pc:docMk/>
            <pc:sldMk cId="3377230065" sldId="37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BF28FC11-D3C4-4F30-8EFB-8FF3625215E3}" dt="2018-12-07T11:09:40.685" v="609" actId="1036"/>
        <pc:sldMkLst>
          <pc:docMk/>
          <pc:sldMk cId="2565298654" sldId="377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565298654" sldId="377"/>
            <ac:spMk id="7" creationId="{F2267ACB-233E-41BC-B01B-8F3DC45483E4}"/>
          </ac:spMkLst>
        </pc:spChg>
        <pc:spChg chg="mod">
          <ac:chgData name="Davina Szilvasy" userId="59fb472d-eed4-4f11-9686-c2c8db02a2cd" providerId="ADAL" clId="{BF28FC11-D3C4-4F30-8EFB-8FF3625215E3}" dt="2018-12-07T11:09:23.516" v="606" actId="20577"/>
          <ac:spMkLst>
            <pc:docMk/>
            <pc:sldMk cId="2565298654" sldId="377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2" creationId="{2C3EF3EF-6401-4B2B-B741-F1B51BC2B639}"/>
          </ac:graphicFrameMkLst>
        </pc:graphicFrame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3" creationId="{D3ECDBD9-45A9-4DFC-AED0-AA2700DE2F36}"/>
          </ac:graphicFrameMkLst>
        </pc:graphicFrameChg>
        <pc:graphicFrameChg chg="mod">
          <ac:chgData name="Davina Szilvasy" userId="59fb472d-eed4-4f11-9686-c2c8db02a2cd" providerId="ADAL" clId="{BF28FC11-D3C4-4F30-8EFB-8FF3625215E3}" dt="2018-12-07T11:09:40.685" v="609" actId="1036"/>
          <ac:graphicFrameMkLst>
            <pc:docMk/>
            <pc:sldMk cId="2565298654" sldId="377"/>
            <ac:graphicFrameMk id="14" creationId="{5B95AA33-80C0-46FA-9BD5-007942F34953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1:10:25.405" v="632" actId="1035"/>
        <pc:sldMkLst>
          <pc:docMk/>
          <pc:sldMk cId="3420618714" sldId="378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3420618714" sldId="378"/>
            <ac:spMk id="7" creationId="{84B107DC-B90C-4A45-B422-BA8DE29C2552}"/>
          </ac:spMkLst>
        </pc:spChg>
        <pc:spChg chg="mod">
          <ac:chgData name="Davina Szilvasy" userId="59fb472d-eed4-4f11-9686-c2c8db02a2cd" providerId="ADAL" clId="{BF28FC11-D3C4-4F30-8EFB-8FF3625215E3}" dt="2018-12-07T11:10:20.447" v="615" actId="20577"/>
          <ac:spMkLst>
            <pc:docMk/>
            <pc:sldMk cId="3420618714" sldId="378"/>
            <ac:spMk id="19" creationId="{5252A847-DE45-4FA3-A1F8-EEBEB845FF8E}"/>
          </ac:spMkLst>
        </pc:spChg>
        <pc:graphicFrameChg chg="mod">
          <ac:chgData name="Davina Szilvasy" userId="59fb472d-eed4-4f11-9686-c2c8db02a2cd" providerId="ADAL" clId="{BF28FC11-D3C4-4F30-8EFB-8FF3625215E3}" dt="2018-12-07T11:10:25.405" v="632" actId="1035"/>
          <ac:graphicFrameMkLst>
            <pc:docMk/>
            <pc:sldMk cId="3420618714" sldId="378"/>
            <ac:graphicFrameMk id="10" creationId="{0B39E6B1-058E-46B4-9290-7813EDFF921D}"/>
          </ac:graphicFrameMkLst>
        </pc:graphicFrameChg>
      </pc:sldChg>
      <pc:sldChg chg="modSp">
        <pc:chgData name="Davina Szilvasy" userId="59fb472d-eed4-4f11-9686-c2c8db02a2cd" providerId="ADAL" clId="{BF28FC11-D3C4-4F30-8EFB-8FF3625215E3}" dt="2018-12-07T10:58:40.201" v="394"/>
        <pc:sldMkLst>
          <pc:docMk/>
          <pc:sldMk cId="2632858581" sldId="379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2632858581" sldId="379"/>
            <ac:spMk id="7" creationId="{84B107DC-B90C-4A45-B422-BA8DE29C2552}"/>
          </ac:spMkLst>
        </pc:spChg>
      </pc:sldChg>
      <pc:sldChg chg="addSp modSp add">
        <pc:chgData name="Davina Szilvasy" userId="59fb472d-eed4-4f11-9686-c2c8db02a2cd" providerId="ADAL" clId="{BF28FC11-D3C4-4F30-8EFB-8FF3625215E3}" dt="2018-12-07T10:58:40.201" v="394"/>
        <pc:sldMkLst>
          <pc:docMk/>
          <pc:sldMk cId="4226894465" sldId="380"/>
        </pc:sldMkLst>
        <pc:spChg chg="mod">
          <ac:chgData name="Davina Szilvasy" userId="59fb472d-eed4-4f11-9686-c2c8db02a2cd" providerId="ADAL" clId="{BF28FC11-D3C4-4F30-8EFB-8FF3625215E3}" dt="2018-12-07T10:58:40.201" v="394"/>
          <ac:spMkLst>
            <pc:docMk/>
            <pc:sldMk cId="4226894465" sldId="380"/>
            <ac:spMk id="7" creationId="{9C98043F-F327-469C-AFFD-8AE7F5773C62}"/>
          </ac:spMkLst>
        </pc:spChg>
        <pc:cxnChg chg="add mod">
          <ac:chgData name="Davina Szilvasy" userId="59fb472d-eed4-4f11-9686-c2c8db02a2cd" providerId="ADAL" clId="{BF28FC11-D3C4-4F30-8EFB-8FF3625215E3}" dt="2018-12-07T10:55:46.666" v="366" actId="1582"/>
          <ac:cxnSpMkLst>
            <pc:docMk/>
            <pc:sldMk cId="4226894465" sldId="380"/>
            <ac:cxnSpMk id="3" creationId="{9EBF3239-D1FB-45E7-B846-14EC97960AB7}"/>
          </ac:cxnSpMkLst>
        </pc:cxnChg>
        <pc:cxnChg chg="add mod">
          <ac:chgData name="Davina Szilvasy" userId="59fb472d-eed4-4f11-9686-c2c8db02a2cd" providerId="ADAL" clId="{BF28FC11-D3C4-4F30-8EFB-8FF3625215E3}" dt="2018-12-07T10:55:55.663" v="369" actId="14100"/>
          <ac:cxnSpMkLst>
            <pc:docMk/>
            <pc:sldMk cId="4226894465" sldId="380"/>
            <ac:cxnSpMk id="10" creationId="{99EC8F96-2DEB-43D6-8DFC-D80F9A9B5D72}"/>
          </ac:cxnSpMkLst>
        </pc:cxnChg>
        <pc:cxnChg chg="add mod">
          <ac:chgData name="Davina Szilvasy" userId="59fb472d-eed4-4f11-9686-c2c8db02a2cd" providerId="ADAL" clId="{BF28FC11-D3C4-4F30-8EFB-8FF3625215E3}" dt="2018-12-07T10:56:05.590" v="372" actId="14100"/>
          <ac:cxnSpMkLst>
            <pc:docMk/>
            <pc:sldMk cId="4226894465" sldId="380"/>
            <ac:cxnSpMk id="12" creationId="{57923025-353F-4CCF-9783-444716AF3970}"/>
          </ac:cxnSpMkLst>
        </pc:cxnChg>
        <pc:cxnChg chg="add mod">
          <ac:chgData name="Davina Szilvasy" userId="59fb472d-eed4-4f11-9686-c2c8db02a2cd" providerId="ADAL" clId="{BF28FC11-D3C4-4F30-8EFB-8FF3625215E3}" dt="2018-12-07T10:56:20.372" v="375" actId="14100"/>
          <ac:cxnSpMkLst>
            <pc:docMk/>
            <pc:sldMk cId="4226894465" sldId="380"/>
            <ac:cxnSpMk id="14" creationId="{7632C26B-A4C5-4394-97DE-9A21E4C69B4B}"/>
          </ac:cxnSpMkLst>
        </pc:cxnChg>
        <pc:cxnChg chg="add mod">
          <ac:chgData name="Davina Szilvasy" userId="59fb472d-eed4-4f11-9686-c2c8db02a2cd" providerId="ADAL" clId="{BF28FC11-D3C4-4F30-8EFB-8FF3625215E3}" dt="2018-12-07T10:56:36.623" v="379" actId="14100"/>
          <ac:cxnSpMkLst>
            <pc:docMk/>
            <pc:sldMk cId="4226894465" sldId="380"/>
            <ac:cxnSpMk id="16" creationId="{65E68849-85D5-4C05-9147-DFC30C4E82D4}"/>
          </ac:cxnSpMkLst>
        </pc:cxnChg>
        <pc:cxnChg chg="add mod">
          <ac:chgData name="Davina Szilvasy" userId="59fb472d-eed4-4f11-9686-c2c8db02a2cd" providerId="ADAL" clId="{BF28FC11-D3C4-4F30-8EFB-8FF3625215E3}" dt="2018-12-07T10:56:51.114" v="382" actId="14100"/>
          <ac:cxnSpMkLst>
            <pc:docMk/>
            <pc:sldMk cId="4226894465" sldId="380"/>
            <ac:cxnSpMk id="20" creationId="{2E612979-ADF0-4B69-91CF-F8F54E88F3CA}"/>
          </ac:cxnSpMkLst>
        </pc:cxnChg>
        <pc:cxnChg chg="add mod">
          <ac:chgData name="Davina Szilvasy" userId="59fb472d-eed4-4f11-9686-c2c8db02a2cd" providerId="ADAL" clId="{BF28FC11-D3C4-4F30-8EFB-8FF3625215E3}" dt="2018-12-07T10:57:08.111" v="386" actId="14100"/>
          <ac:cxnSpMkLst>
            <pc:docMk/>
            <pc:sldMk cId="4226894465" sldId="380"/>
            <ac:cxnSpMk id="21" creationId="{834A2627-F756-4C26-966B-18C5ACBEAB5D}"/>
          </ac:cxnSpMkLst>
        </pc:cxnChg>
        <pc:cxnChg chg="add mod">
          <ac:chgData name="Davina Szilvasy" userId="59fb472d-eed4-4f11-9686-c2c8db02a2cd" providerId="ADAL" clId="{BF28FC11-D3C4-4F30-8EFB-8FF3625215E3}" dt="2018-12-07T10:57:25.071" v="391" actId="14100"/>
          <ac:cxnSpMkLst>
            <pc:docMk/>
            <pc:sldMk cId="4226894465" sldId="380"/>
            <ac:cxnSpMk id="24" creationId="{CB80C535-DCFF-4C67-95D1-F98D9350837D}"/>
          </ac:cxnSpMkLst>
        </pc:cxnChg>
      </pc:sldChg>
    </pc:docChg>
  </pc:docChgLst>
  <pc:docChgLst>
    <pc:chgData name="Ashleigh Sobol" userId="8430f2a2-602f-4dde-a79b-412efd9dd8bf" providerId="ADAL" clId="{945C51C1-2AFD-4D2A-8B01-38125315A474}"/>
    <pc:docChg chg="modSld">
      <pc:chgData name="Ashleigh Sobol" userId="8430f2a2-602f-4dde-a79b-412efd9dd8bf" providerId="ADAL" clId="{945C51C1-2AFD-4D2A-8B01-38125315A474}" dt="2018-11-06T09:07:31.625" v="0"/>
      <pc:docMkLst>
        <pc:docMk/>
      </pc:docMkLst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2637481266" sldId="256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636014570" sldId="314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1071900124" sldId="355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1071900124" sldId="355"/>
            <ac:spMk id="7" creationId="{F2267ACB-233E-41BC-B01B-8F3DC45483E4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6917022" sldId="360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6917022" sldId="360"/>
            <ac:spMk id="7" creationId="{B632E459-9B27-4467-B89C-78410207B7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16/03/2020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Spring Block 2 – Percentages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2: Equivalent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Fractions, Decimals and Percentages – </a:t>
            </a:r>
            <a:r>
              <a:rPr lang="en-GB" sz="4800" b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see my hints in green for extra help!</a:t>
            </a:r>
            <a:endParaRPr lang="en-GB" sz="4000" b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EE61AB6-96FB-4A96-B914-2FCDC43FDCD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F0C9046-4B00-48FF-8C6F-BFB7BBA5EBB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68F48C8-7B61-438A-8422-FF40D5A433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conversion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        = 1%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0.6 = 60%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80% =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698B57-A184-43F2-AB28-141CC35AEB4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EB72A8-90D1-4887-A942-123B6D24A71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1A041F3-952C-4377-A416-D2B0013BF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516F8B-C02A-4BE8-A3DA-F1D893A8F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168675"/>
              </p:ext>
            </p:extLst>
          </p:nvPr>
        </p:nvGraphicFramePr>
        <p:xfrm>
          <a:off x="703103" y="1258648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23D3E787-DB04-4AEA-A6FD-B277D0D33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845018"/>
              </p:ext>
            </p:extLst>
          </p:nvPr>
        </p:nvGraphicFramePr>
        <p:xfrm>
          <a:off x="1509698" y="3099410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0430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conversion is incorrect?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        = 1%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B. 0.6 = 60%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C. 80% 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is the odd one out because the conversion is incorrect.        should</a:t>
            </a: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be converted to 10%, not 1%.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E698B57-A184-43F2-AB28-141CC35AEB4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9EB72A8-90D1-4887-A942-123B6D24A71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1A041F3-952C-4377-A416-D2B0013BF7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4F516F8B-C02A-4BE8-A3DA-F1D893A8F6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1628209"/>
              </p:ext>
            </p:extLst>
          </p:nvPr>
        </p:nvGraphicFramePr>
        <p:xfrm>
          <a:off x="703103" y="1258648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22421BBB-7573-41BD-BBA4-B8D5C10E8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133723"/>
              </p:ext>
            </p:extLst>
          </p:nvPr>
        </p:nvGraphicFramePr>
        <p:xfrm>
          <a:off x="1509698" y="3099410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7C628398-F252-4184-BC63-8649189D0A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3633182"/>
              </p:ext>
            </p:extLst>
          </p:nvPr>
        </p:nvGraphicFramePr>
        <p:xfrm>
          <a:off x="7417265" y="4017254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7307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Varied Fluency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1a-4a if you want support to build your confidence.</a:t>
            </a:r>
          </a:p>
          <a:p>
            <a:r>
              <a:rPr lang="en-GB" dirty="0" smtClean="0"/>
              <a:t>Do questions 5a-8a if you want a similar challenge to the questions that you have practised.</a:t>
            </a:r>
          </a:p>
          <a:p>
            <a:r>
              <a:rPr lang="en-GB" dirty="0" smtClean="0"/>
              <a:t>Do questions 9a – 12a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6653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5459369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No, because…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0362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0A178B5-DDD0-4B88-83EC-975288E4236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92C29ED-FC6C-4D51-A41A-D1A5749E6330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6" name="Picture 15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1E10006F-B209-47CF-95B6-8A35A35771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AD6006A6-8E39-4D48-BB08-5245B98BFD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55406"/>
            <a:ext cx="8913124" cy="6322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78FFB320-72EE-494D-A532-80B89C9708CB}"/>
              </a:ext>
            </a:extLst>
          </p:cNvPr>
          <p:cNvSpPr/>
          <p:nvPr/>
        </p:nvSpPr>
        <p:spPr>
          <a:xfrm>
            <a:off x="281354" y="289750"/>
            <a:ext cx="858129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Jaxon says,</a:t>
            </a: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latin typeface="Century Gothic" panose="020B0502020202020204" pitchFamily="34" charset="0"/>
              </a:rPr>
              <a:t>Do you agree? Prove it.</a:t>
            </a:r>
          </a:p>
          <a:p>
            <a:pPr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No, because if Jaxon eats seven eighths there will be one eighth left. One eighth is equivalent to 0.125 and 12.5%.</a:t>
            </a:r>
            <a:endParaRPr lang="en-GB" sz="2000" b="1" dirty="0"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latin typeface="Century Gothic" panose="020B0502020202020204" pitchFamily="34" charset="0"/>
            </a:endParaRPr>
          </a:p>
        </p:txBody>
      </p:sp>
      <p:sp>
        <p:nvSpPr>
          <p:cNvPr id="17" name="Speech Bubble: Rectangle with Corners Rounded 2">
            <a:extLst>
              <a:ext uri="{FF2B5EF4-FFF2-40B4-BE49-F238E27FC236}">
                <a16:creationId xmlns:a16="http://schemas.microsoft.com/office/drawing/2014/main" id="{67D48C60-3C57-4FF1-8072-B8AF7FD69C8B}"/>
              </a:ext>
            </a:extLst>
          </p:cNvPr>
          <p:cNvSpPr/>
          <p:nvPr/>
        </p:nvSpPr>
        <p:spPr>
          <a:xfrm>
            <a:off x="3250485" y="1481042"/>
            <a:ext cx="4877185" cy="1455833"/>
          </a:xfrm>
          <a:prstGeom prst="wedgeRoundRectCallout">
            <a:avLst>
              <a:gd name="adj1" fmla="val -66717"/>
              <a:gd name="adj2" fmla="val 3958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If I eat seven eighths of my birthday cake, there will be 0.25, or 25% left</a:t>
            </a:r>
            <a:r>
              <a:rPr lang="en-GB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17932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Ethan scored 62.5% on his Science test.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Felix got      of his answers 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Jaiden expresses her result as a decimal, which is 0.75.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scored the highest?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Show your working.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CAFB9E-EFB4-49CE-AE80-AAD4077DF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386563"/>
              </p:ext>
            </p:extLst>
          </p:nvPr>
        </p:nvGraphicFramePr>
        <p:xfrm>
          <a:off x="1455448" y="1266307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134BDC98-FF10-4E0A-8043-695CC88EBDC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DD3CA9F-7CAA-4F13-A15E-A7A670867734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730DB16-1783-40B4-8E7B-CA6E55623B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719001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Ethan scored 62.5% on his Science test.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Felix got      of his answers correct.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Jaiden expresses her result as a decimal, which is 0.75.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Who scored the highest? 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Show your working.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Ethan: 62.5% = 0.625 =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Felix:      = 0.875 = 87.5%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Jaiden: 0.75 = 75% =  </a:t>
            </a:r>
          </a:p>
          <a:p>
            <a:pPr lvl="0" defTabSz="51435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Felix scored the highest.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  <a:sym typeface="Wingdings" panose="05000000000000000000" pitchFamily="2" charset="2"/>
            </a:endParaRPr>
          </a:p>
          <a:p>
            <a:pPr lvl="0" algn="ctr"/>
            <a:endParaRPr lang="en-GB" sz="20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CAFB9E-EFB4-49CE-AE80-AAD4077DFAAA}"/>
              </a:ext>
            </a:extLst>
          </p:cNvPr>
          <p:cNvGraphicFramePr>
            <a:graphicFrameLocks noGrp="1"/>
          </p:cNvGraphicFramePr>
          <p:nvPr/>
        </p:nvGraphicFramePr>
        <p:xfrm>
          <a:off x="1455448" y="1266307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2C3EF3EF-6401-4B2B-B741-F1B51BC2B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784602"/>
              </p:ext>
            </p:extLst>
          </p:nvPr>
        </p:nvGraphicFramePr>
        <p:xfrm>
          <a:off x="3185325" y="3734246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3ECDBD9-45A9-4DFC-AED0-AA2700DE2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1104437"/>
              </p:ext>
            </p:extLst>
          </p:nvPr>
        </p:nvGraphicFramePr>
        <p:xfrm>
          <a:off x="1039188" y="4342721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5B95AA33-80C0-46FA-9BD5-007942F349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424644"/>
              </p:ext>
            </p:extLst>
          </p:nvPr>
        </p:nvGraphicFramePr>
        <p:xfrm>
          <a:off x="2961867" y="4934162"/>
          <a:ext cx="324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582C23B6-8710-42FD-BF5B-A1A99EA795B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4030124-1402-4D24-B349-10DE798127A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BF59FA21-2464-4E95-AFA9-8DBC8F9883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652986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928792"/>
              </p:ext>
            </p:extLst>
          </p:nvPr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80982"/>
              </p:ext>
            </p:extLst>
          </p:nvPr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E9CA882A-F8A9-4D6F-8CEF-464AB46B31E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C839A2A-FF46-42B1-8603-AB663B06975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C245B0C-57E7-41A3-8F55-301A6C746A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is correct because…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/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/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740F5100-3DFC-4E36-A74E-CD213E21FF79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E25247D-A132-439B-A99B-4BA62A4A38F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6A9B2848-32F3-448D-BA90-6864707E3ED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285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to its equivalent percentage and decimal</a:t>
            </a:r>
            <a:r>
              <a:rPr lang="en-GB" sz="14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GB" sz="14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remember that you can convert fractions to hundredths to help you! Remember to consider tenths and hundredths with decimals too!</a:t>
            </a:r>
            <a:endParaRPr lang="en-GB" sz="14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546E4B6-F279-404F-A09F-974C44C62EB2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CEE08D8-5A58-4BD0-8701-652E04C5769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43EE1E4-0200-451B-887C-705D7654726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8B5FF39-F637-4F01-9D75-C0E18D7B2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79203"/>
              </p:ext>
            </p:extLst>
          </p:nvPr>
        </p:nvGraphicFramePr>
        <p:xfrm>
          <a:off x="643482" y="1484975"/>
          <a:ext cx="7951877" cy="439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289">
                  <a:extLst>
                    <a:ext uri="{9D8B030D-6E8A-4147-A177-3AD203B41FA5}">
                      <a16:colId xmlns:a16="http://schemas.microsoft.com/office/drawing/2014/main" val="2787489654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1229573977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2132355131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220280496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649446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60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3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150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855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890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81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75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624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63795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336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61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64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9721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May thinks that    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Iqra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thinks that 30%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India thinks that 0.2 of the squares are shaded.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Who is correct? Explain your answer.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India is correct because ten out of fifty squares are shaded, which is </a:t>
            </a:r>
          </a:p>
          <a:p>
            <a:pPr>
              <a:lnSpc>
                <a:spcPct val="150000"/>
              </a:lnSpc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equivalent to     , 0.2 and 20%. 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5E4F4D3-1A92-4425-95B1-276C102DBC92}"/>
              </a:ext>
            </a:extLst>
          </p:cNvPr>
          <p:cNvGraphicFramePr>
            <a:graphicFrameLocks noGrp="1"/>
          </p:cNvGraphicFramePr>
          <p:nvPr/>
        </p:nvGraphicFramePr>
        <p:xfrm>
          <a:off x="2675983" y="2569398"/>
          <a:ext cx="360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CF17B5F-BBBA-454C-A5A5-BB0AABD526CC}"/>
              </a:ext>
            </a:extLst>
          </p:cNvPr>
          <p:cNvGraphicFramePr>
            <a:graphicFrameLocks noGrp="1"/>
          </p:cNvGraphicFramePr>
          <p:nvPr/>
        </p:nvGraphicFramePr>
        <p:xfrm>
          <a:off x="3715412" y="679213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B39E6B1-058E-46B4-9290-7813EDFF9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1455731"/>
              </p:ext>
            </p:extLst>
          </p:nvPr>
        </p:nvGraphicFramePr>
        <p:xfrm>
          <a:off x="2053417" y="5186930"/>
          <a:ext cx="28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6A8AB281-38E9-4011-B089-29FFAEF059B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8FDDFB-BF9C-4956-85AE-B8A2AAB6DBD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9CFC41F9-B15A-4A22-A41F-69316C2EB4C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20618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 try the Reasoning and Problem Solving Challenges!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questions 1a-3a if you want support to build your confidence.</a:t>
            </a:r>
          </a:p>
          <a:p>
            <a:r>
              <a:rPr lang="en-GB" dirty="0" smtClean="0"/>
              <a:t>Do questions 4a-6a if you want a similar challenge to the questions that you have practised.</a:t>
            </a:r>
          </a:p>
          <a:p>
            <a:r>
              <a:rPr lang="en-GB" dirty="0" smtClean="0"/>
              <a:t>Do questions 7a – 9a if you want a tougher challenge!</a:t>
            </a:r>
          </a:p>
          <a:p>
            <a:endParaRPr lang="en-GB" dirty="0"/>
          </a:p>
          <a:p>
            <a:r>
              <a:rPr lang="en-GB" dirty="0" smtClean="0"/>
              <a:t>If you want extra practice, look at the ‘b’ challenges that are available for each level of challenge too.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33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fraction to its equivalent percentage and decimal.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612979-ADF0-4B69-91CF-F8F54E88F3CA}"/>
              </a:ext>
            </a:extLst>
          </p:cNvPr>
          <p:cNvCxnSpPr>
            <a:cxnSpLocks/>
          </p:cNvCxnSpPr>
          <p:nvPr/>
        </p:nvCxnSpPr>
        <p:spPr>
          <a:xfrm flipV="1">
            <a:off x="1233949" y="3078071"/>
            <a:ext cx="1973485" cy="118444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34A2627-F756-4C26-966B-18C5ACBEAB5D}"/>
              </a:ext>
            </a:extLst>
          </p:cNvPr>
          <p:cNvCxnSpPr>
            <a:cxnSpLocks/>
          </p:cNvCxnSpPr>
          <p:nvPr/>
        </p:nvCxnSpPr>
        <p:spPr>
          <a:xfrm>
            <a:off x="1252164" y="1955409"/>
            <a:ext cx="1842728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5E68849-85D5-4C05-9147-DFC30C4E82D4}"/>
              </a:ext>
            </a:extLst>
          </p:cNvPr>
          <p:cNvCxnSpPr>
            <a:cxnSpLocks/>
          </p:cNvCxnSpPr>
          <p:nvPr/>
        </p:nvCxnSpPr>
        <p:spPr>
          <a:xfrm>
            <a:off x="1252164" y="3078071"/>
            <a:ext cx="1955270" cy="132511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B80C535-DCFF-4C67-95D1-F98D9350837D}"/>
              </a:ext>
            </a:extLst>
          </p:cNvPr>
          <p:cNvCxnSpPr>
            <a:cxnSpLocks/>
          </p:cNvCxnSpPr>
          <p:nvPr/>
        </p:nvCxnSpPr>
        <p:spPr>
          <a:xfrm flipH="1">
            <a:off x="1233950" y="5386897"/>
            <a:ext cx="186094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7923025-353F-4CCF-9783-444716AF3970}"/>
              </a:ext>
            </a:extLst>
          </p:cNvPr>
          <p:cNvCxnSpPr>
            <a:cxnSpLocks/>
          </p:cNvCxnSpPr>
          <p:nvPr/>
        </p:nvCxnSpPr>
        <p:spPr>
          <a:xfrm>
            <a:off x="4670474" y="4262512"/>
            <a:ext cx="2138289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32C26B-A4C5-4394-97DE-9A21E4C69B4B}"/>
              </a:ext>
            </a:extLst>
          </p:cNvPr>
          <p:cNvCxnSpPr>
            <a:cxnSpLocks/>
          </p:cNvCxnSpPr>
          <p:nvPr/>
        </p:nvCxnSpPr>
        <p:spPr>
          <a:xfrm flipV="1">
            <a:off x="4572000" y="4262512"/>
            <a:ext cx="2236763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44C87C9-7CD3-4A9D-9DD4-0CB9B240F29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40C3D1C-D740-4095-B0D5-475E493A054C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22" name="Picture 2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909513C-55A4-4ED9-8BCE-B6805719F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23F3A1F-7423-41EC-9B02-38E9213A2EB5}"/>
              </a:ext>
            </a:extLst>
          </p:cNvPr>
          <p:cNvCxnSpPr>
            <a:cxnSpLocks/>
          </p:cNvCxnSpPr>
          <p:nvPr/>
        </p:nvCxnSpPr>
        <p:spPr>
          <a:xfrm>
            <a:off x="4670474" y="1849882"/>
            <a:ext cx="2138289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3943DCC-39C4-45F2-878F-EDB00CB5C000}"/>
              </a:ext>
            </a:extLst>
          </p:cNvPr>
          <p:cNvCxnSpPr>
            <a:cxnSpLocks/>
          </p:cNvCxnSpPr>
          <p:nvPr/>
        </p:nvCxnSpPr>
        <p:spPr>
          <a:xfrm flipV="1">
            <a:off x="4572000" y="1849882"/>
            <a:ext cx="2236763" cy="12238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632C809-9241-44AC-90B4-26EA53FB0A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9900683"/>
              </p:ext>
            </p:extLst>
          </p:nvPr>
        </p:nvGraphicFramePr>
        <p:xfrm>
          <a:off x="643482" y="1484975"/>
          <a:ext cx="7951877" cy="4396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289">
                  <a:extLst>
                    <a:ext uri="{9D8B030D-6E8A-4147-A177-3AD203B41FA5}">
                      <a16:colId xmlns:a16="http://schemas.microsoft.com/office/drawing/2014/main" val="2787489654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1229573977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2132355131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220280496"/>
                    </a:ext>
                  </a:extLst>
                </a:gridCol>
                <a:gridCol w="1871897">
                  <a:extLst>
                    <a:ext uri="{9D8B030D-6E8A-4147-A177-3AD203B41FA5}">
                      <a16:colId xmlns:a16="http://schemas.microsoft.com/office/drawing/2014/main" val="36494462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60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0.25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233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1505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8554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0.6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052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890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819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75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0.4</a:t>
                      </a:r>
                    </a:p>
                  </a:txBody>
                  <a:tcPr marT="73632" marB="7363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624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563795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900" b="1" dirty="0">
                        <a:latin typeface="Century Gothic" panose="020B0502020202020204" pitchFamily="34" charset="0"/>
                      </a:endParaRPr>
                    </a:p>
                  </a:txBody>
                  <a:tcPr marT="73632" marB="7363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336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40</a:t>
                      </a:r>
                      <a:r>
                        <a:rPr lang="en-GB" sz="3200" b="1" dirty="0">
                          <a:latin typeface="Century Gothic" panose="020B0502020202020204" pitchFamily="34" charset="0"/>
                        </a:rPr>
                        <a:t>%</a:t>
                      </a:r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0.75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261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2900" b="1" dirty="0">
                          <a:latin typeface="Century Gothic" panose="020B0502020202020204" pitchFamily="34" charset="0"/>
                        </a:rPr>
                        <a:t>50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2900" b="1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646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89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shaded part of the 100 square to write an equivalent fraction, decimal and percentage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with fractions, work in hundredths first, and then see if you can simplify your fraction.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111AA1-C00C-4E41-8F98-DF2E508ED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6334497"/>
              </p:ext>
            </p:extLst>
          </p:nvPr>
        </p:nvGraphicFramePr>
        <p:xfrm>
          <a:off x="3165237" y="2137032"/>
          <a:ext cx="2813526" cy="258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14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366196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1263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50531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943112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653921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BA303D5B-14AB-4FFE-9C1B-A30FDAAD6F8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2DF4CD8-7F77-4471-9C35-EC0A3BC2E1BA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3A637AC-2D66-4D65-9E3E-87EB9BCDDC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shaded part of the 100 square to write an equivalent fraction, decimal and percentage.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Fraction:		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Decimal: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0.08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Percentage: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8%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0111AA1-C00C-4E41-8F98-DF2E508EDA18}"/>
              </a:ext>
            </a:extLst>
          </p:cNvPr>
          <p:cNvGraphicFramePr>
            <a:graphicFrameLocks noGrp="1"/>
          </p:cNvGraphicFramePr>
          <p:nvPr/>
        </p:nvGraphicFramePr>
        <p:xfrm>
          <a:off x="3168924" y="1732365"/>
          <a:ext cx="2813526" cy="2583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614">
                  <a:extLst>
                    <a:ext uri="{9D8B030D-6E8A-4147-A177-3AD203B41FA5}">
                      <a16:colId xmlns:a16="http://schemas.microsoft.com/office/drawing/2014/main" val="2041351107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975153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3470826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402216014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3634398063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706471282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882216909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2232724397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248046720"/>
                    </a:ext>
                  </a:extLst>
                </a:gridCol>
                <a:gridCol w="280614">
                  <a:extLst>
                    <a:ext uri="{9D8B030D-6E8A-4147-A177-3AD203B41FA5}">
                      <a16:colId xmlns:a16="http://schemas.microsoft.com/office/drawing/2014/main" val="1625515320"/>
                    </a:ext>
                  </a:extLst>
                </a:gridCol>
              </a:tblGrid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26430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987322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5919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70908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366196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512639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505317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943112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1653921"/>
                  </a:ext>
                </a:extLst>
              </a:tr>
              <a:tr h="255104"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86594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C5221C9-5110-4912-BDA6-068B581A7422}"/>
              </a:ext>
            </a:extLst>
          </p:cNvPr>
          <p:cNvGraphicFramePr>
            <a:graphicFrameLocks noGrp="1"/>
          </p:cNvGraphicFramePr>
          <p:nvPr/>
        </p:nvGraphicFramePr>
        <p:xfrm>
          <a:off x="4848860" y="4341701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4AF5FF58-6FDE-4BC5-A69E-185F6C16C95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4F4C92-5942-467E-8B5C-BF27DBC85349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1" name="Picture 10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EEF32AA6-9E74-411A-B9EA-E1A84C414B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8313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numbers are missing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?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What is 80%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as a fraction where the denominator is 100? Work this out, then simplify your answer so that the denominator is 5.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0C29ADA-332E-41E1-BFDC-C467AE840B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263272"/>
              </p:ext>
            </p:extLst>
          </p:nvPr>
        </p:nvGraphicFramePr>
        <p:xfrm>
          <a:off x="2686696" y="2101201"/>
          <a:ext cx="746998" cy="17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3195025251"/>
                    </a:ext>
                  </a:extLst>
                </a:gridCol>
              </a:tblGrid>
              <a:tr h="746998"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67107"/>
                  </a:ext>
                </a:extLst>
              </a:tr>
              <a:tr h="93377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175833"/>
                  </a:ext>
                </a:extLst>
              </a:tr>
              <a:tr h="868385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180000" marB="0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236906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5A17FEC-5425-45D1-A83A-8EC7AE41EA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7455227"/>
              </p:ext>
            </p:extLst>
          </p:nvPr>
        </p:nvGraphicFramePr>
        <p:xfrm>
          <a:off x="3360578" y="1727650"/>
          <a:ext cx="3268116" cy="245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1285561296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3030413477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123446760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3698777386"/>
                    </a:ext>
                  </a:extLst>
                </a:gridCol>
              </a:tblGrid>
              <a:tr h="746998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805359"/>
                  </a:ext>
                </a:extLst>
              </a:tr>
              <a:tr h="746998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117641"/>
                  </a:ext>
                </a:extLst>
              </a:tr>
              <a:tr h="961864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264442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A596E952-BB36-4F8D-BD93-CB6F10973E51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6A067F1-90B1-43C6-93B6-66FE631D2945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2" name="Picture 11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29301175-C5E6-4FD0-ACDE-ECF29B1A4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7535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numbers are missing?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DC63200A-EF4E-4859-9FF9-2B442EDF93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872642"/>
              </p:ext>
            </p:extLst>
          </p:nvPr>
        </p:nvGraphicFramePr>
        <p:xfrm>
          <a:off x="2686696" y="2101201"/>
          <a:ext cx="746998" cy="17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3195025251"/>
                    </a:ext>
                  </a:extLst>
                </a:gridCol>
              </a:tblGrid>
              <a:tr h="746998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4667107"/>
                  </a:ext>
                </a:extLst>
              </a:tr>
              <a:tr h="93377">
                <a:tc>
                  <a:txBody>
                    <a:bodyPr/>
                    <a:lstStyle/>
                    <a:p>
                      <a:pPr algn="ctr"/>
                      <a:endParaRPr lang="en-GB" sz="1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38100" cmpd="sng">
                      <a:noFill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175833"/>
                  </a:ext>
                </a:extLst>
              </a:tr>
              <a:tr h="868385"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180000" marB="0">
                    <a:lnL w="12700" cmpd="sng">
                      <a:noFill/>
                    </a:lnL>
                    <a:lnR w="381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0236906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C87EEF2-F97C-487E-9EFD-F0E95498B0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8311610"/>
              </p:ext>
            </p:extLst>
          </p:nvPr>
        </p:nvGraphicFramePr>
        <p:xfrm>
          <a:off x="3360578" y="1727650"/>
          <a:ext cx="3268116" cy="245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6998">
                  <a:extLst>
                    <a:ext uri="{9D8B030D-6E8A-4147-A177-3AD203B41FA5}">
                      <a16:colId xmlns:a16="http://schemas.microsoft.com/office/drawing/2014/main" val="1285561296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3030413477"/>
                    </a:ext>
                  </a:extLst>
                </a:gridCol>
                <a:gridCol w="746998">
                  <a:extLst>
                    <a:ext uri="{9D8B030D-6E8A-4147-A177-3AD203B41FA5}">
                      <a16:colId xmlns:a16="http://schemas.microsoft.com/office/drawing/2014/main" val="1234467607"/>
                    </a:ext>
                  </a:extLst>
                </a:gridCol>
                <a:gridCol w="1027122">
                  <a:extLst>
                    <a:ext uri="{9D8B030D-6E8A-4147-A177-3AD203B41FA5}">
                      <a16:colId xmlns:a16="http://schemas.microsoft.com/office/drawing/2014/main" val="3698777386"/>
                    </a:ext>
                  </a:extLst>
                </a:gridCol>
              </a:tblGrid>
              <a:tr h="746998"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24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80</a:t>
                      </a:r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%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805359"/>
                  </a:ext>
                </a:extLst>
              </a:tr>
              <a:tr h="746998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0.8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117641"/>
                  </a:ext>
                </a:extLst>
              </a:tr>
              <a:tr h="961864"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i="0" dirty="0">
                        <a:latin typeface="Century Gothic" panose="020B0502020202020204" pitchFamily="34" charset="0"/>
                      </a:endParaRPr>
                    </a:p>
                  </a:txBody>
                  <a:tcPr marL="237172" marR="237172" marT="118587" marB="11858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 sz="1200" b="1" i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264442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42FA6D6-24CC-4D8B-8E2F-4BAA3BE8DB7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703A9309-BA96-4E1D-8F5D-654C420139A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3" name="Picture 12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E90D043-03D1-41AE-8E00-8F99B972CD8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86885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following decimals to their equivalent percentages and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Display each fraction in its simplest form</a:t>
            </a:r>
            <a:r>
              <a:rPr lang="en-GB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 </a:t>
            </a:r>
            <a:r>
              <a:rPr lang="en-GB" sz="2000" b="1" i="1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Hint: Consider whether your fraction should be in tenths, hundredths or thousandths. Remember that any values in the thousandths column will be worth less than 1%.</a:t>
            </a:r>
            <a:endParaRPr lang="en-GB" sz="2000" b="1" i="1" dirty="0">
              <a:solidFill>
                <a:srgbClr val="00B05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A) 0.625 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B) 0.01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ctr" defTabSz="685800">
              <a:buFontTx/>
              <a:buAutoNum type="roman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C) 0.1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A383854-8EAC-483E-A42C-94776DE9C08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C46D50-7E13-45CC-B471-117CC6BFBDF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BFAE12E-77B6-4999-ACCE-AE5043DF56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13750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Convert the following decimals to their equivalent percentages and fractions.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Display each fraction in its simplest form.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A) 0.625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62.5% =   </a:t>
            </a: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fontAlgn="b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B) 0.01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1% =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285750" lvl="0" indent="-285750" algn="ctr" defTabSz="685800">
              <a:buFontTx/>
              <a:buAutoNum type="romanLcPeriod"/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C) 0.1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=</a:t>
            </a: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10% = </a:t>
            </a: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645DE52-FB20-48EF-A7F2-C26AFC85F1FB}"/>
              </a:ext>
            </a:extLst>
          </p:cNvPr>
          <p:cNvGraphicFramePr>
            <a:graphicFrameLocks noGrp="1"/>
          </p:cNvGraphicFramePr>
          <p:nvPr/>
        </p:nvGraphicFramePr>
        <p:xfrm>
          <a:off x="2681479" y="2172204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960F1E8-A1F3-4DA6-AC15-D4C96A6EB99E}"/>
              </a:ext>
            </a:extLst>
          </p:cNvPr>
          <p:cNvGraphicFramePr>
            <a:graphicFrameLocks noGrp="1"/>
          </p:cNvGraphicFramePr>
          <p:nvPr/>
        </p:nvGraphicFramePr>
        <p:xfrm>
          <a:off x="2213479" y="3105126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E24E463-3FE2-4577-8B72-2BF2365EB9BC}"/>
              </a:ext>
            </a:extLst>
          </p:cNvPr>
          <p:cNvGraphicFramePr>
            <a:graphicFrameLocks noGrp="1"/>
          </p:cNvGraphicFramePr>
          <p:nvPr/>
        </p:nvGraphicFramePr>
        <p:xfrm>
          <a:off x="2213479" y="3993261"/>
          <a:ext cx="46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>
                  <a:extLst>
                    <a:ext uri="{9D8B030D-6E8A-4147-A177-3AD203B41FA5}">
                      <a16:colId xmlns:a16="http://schemas.microsoft.com/office/drawing/2014/main" val="328494633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8901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22868139"/>
                  </a:ext>
                </a:extLst>
              </a:tr>
            </a:tbl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297D0058-199E-4103-9CB1-2F1440D13B96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B68FEB7-B1E3-4113-8E33-E8C916D90A63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4" name="Picture 13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B8A1258-CE2D-487B-B724-76B3759B95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80416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F4F92D-B5A7-4AD7-8CB6-2ED9B2F4DB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microsoft.com/office/2006/metadata/properties"/>
    <ds:schemaRef ds:uri="0f0ae0ff-29c4-4766-b250-c1a9bee8d430"/>
    <ds:schemaRef ds:uri="86144f90-c7b6-48d0-aae5-f5e9e48cc3df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1414</TotalTime>
  <Words>1062</Words>
  <Application>Microsoft Office PowerPoint</Application>
  <PresentationFormat>On-screen Show (4:3)</PresentationFormat>
  <Paragraphs>351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Varied Fluency Challenges!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Now try the Reasoning and Problem Solving Challenges!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Rea Hamilton</cp:lastModifiedBy>
  <cp:revision>61</cp:revision>
  <dcterms:created xsi:type="dcterms:W3CDTF">2018-03-17T10:08:43Z</dcterms:created>
  <dcterms:modified xsi:type="dcterms:W3CDTF">2020-03-16T15:28:42Z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