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3" r:id="rId5"/>
    <p:sldId id="264" r:id="rId6"/>
    <p:sldId id="265" r:id="rId7"/>
    <p:sldId id="266" r:id="rId8"/>
    <p:sldId id="259" r:id="rId9"/>
    <p:sldId id="260" r:id="rId10"/>
    <p:sldId id="261" r:id="rId11"/>
    <p:sldId id="262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92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01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47" autoAdjust="0"/>
    <p:restoredTop sz="94660"/>
  </p:normalViewPr>
  <p:slideViewPr>
    <p:cSldViewPr>
      <p:cViewPr varScale="1">
        <p:scale>
          <a:sx n="69" d="100"/>
          <a:sy n="69" d="100"/>
        </p:scale>
        <p:origin x="1434" y="48"/>
      </p:cViewPr>
      <p:guideLst>
        <p:guide orient="horz" pos="2160"/>
        <p:guide pos="292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80E34-DA3E-44C2-837E-71CFBF949F91}" type="datetimeFigureOut">
              <a:rPr lang="en-US" smtClean="0"/>
              <a:pPr/>
              <a:t>7/2/2020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CA417-B4D5-4EF4-873B-D0C81FB64DF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80E34-DA3E-44C2-837E-71CFBF949F91}" type="datetimeFigureOut">
              <a:rPr lang="en-US" smtClean="0"/>
              <a:pPr/>
              <a:t>7/2/2020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CA417-B4D5-4EF4-873B-D0C81FB64DF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80E34-DA3E-44C2-837E-71CFBF949F91}" type="datetimeFigureOut">
              <a:rPr lang="en-US" smtClean="0"/>
              <a:pPr/>
              <a:t>7/2/2020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CA417-B4D5-4EF4-873B-D0C81FB64DF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80E34-DA3E-44C2-837E-71CFBF949F91}" type="datetimeFigureOut">
              <a:rPr lang="en-US" smtClean="0"/>
              <a:pPr/>
              <a:t>7/2/2020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CA417-B4D5-4EF4-873B-D0C81FB64DF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80E34-DA3E-44C2-837E-71CFBF949F91}" type="datetimeFigureOut">
              <a:rPr lang="en-US" smtClean="0"/>
              <a:pPr/>
              <a:t>7/2/2020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CA417-B4D5-4EF4-873B-D0C81FB64DF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80E34-DA3E-44C2-837E-71CFBF949F91}" type="datetimeFigureOut">
              <a:rPr lang="en-US" smtClean="0"/>
              <a:pPr/>
              <a:t>7/2/2020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CA417-B4D5-4EF4-873B-D0C81FB64DF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80E34-DA3E-44C2-837E-71CFBF949F91}" type="datetimeFigureOut">
              <a:rPr lang="en-US" smtClean="0"/>
              <a:pPr/>
              <a:t>7/2/2020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CA417-B4D5-4EF4-873B-D0C81FB64DF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80E34-DA3E-44C2-837E-71CFBF949F91}" type="datetimeFigureOut">
              <a:rPr lang="en-US" smtClean="0"/>
              <a:pPr/>
              <a:t>7/2/2020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CA417-B4D5-4EF4-873B-D0C81FB64DF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80E34-DA3E-44C2-837E-71CFBF949F91}" type="datetimeFigureOut">
              <a:rPr lang="en-US" smtClean="0"/>
              <a:pPr/>
              <a:t>7/2/2020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CA417-B4D5-4EF4-873B-D0C81FB64DF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80E34-DA3E-44C2-837E-71CFBF949F91}" type="datetimeFigureOut">
              <a:rPr lang="en-US" smtClean="0"/>
              <a:pPr/>
              <a:t>7/2/2020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CA417-B4D5-4EF4-873B-D0C81FB64DF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80E34-DA3E-44C2-837E-71CFBF949F91}" type="datetimeFigureOut">
              <a:rPr lang="en-US" smtClean="0"/>
              <a:pPr/>
              <a:t>7/2/2020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CA417-B4D5-4EF4-873B-D0C81FB64DF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780E34-DA3E-44C2-837E-71CFBF949F91}" type="datetimeFigureOut">
              <a:rPr lang="en-US" smtClean="0"/>
              <a:pPr/>
              <a:t>7/2/2020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3CA417-B4D5-4EF4-873B-D0C81FB64DF9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t.ly/cloudymeatballs2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PT_BG_ACT_Sheet V03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35440" cy="69394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35440" cy="693940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7544" y="1340768"/>
            <a:ext cx="1800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latin typeface="Arial"/>
                <a:cs typeface="Arial"/>
              </a:rPr>
              <a:t>Cat</a:t>
            </a:r>
            <a:endParaRPr lang="en-US" sz="1400" dirty="0"/>
          </a:p>
        </p:txBody>
      </p:sp>
      <p:sp>
        <p:nvSpPr>
          <p:cNvPr id="6" name="Rectangle 5"/>
          <p:cNvSpPr/>
          <p:nvPr/>
        </p:nvSpPr>
        <p:spPr>
          <a:xfrm>
            <a:off x="2339752" y="1340768"/>
            <a:ext cx="18722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latin typeface="Arial"/>
                <a:cs typeface="Arial"/>
              </a:rPr>
              <a:t>Snake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4283968" y="1340768"/>
            <a:ext cx="1800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latin typeface="Arial"/>
                <a:cs typeface="Arial"/>
              </a:rPr>
              <a:t>Camel</a:t>
            </a:r>
          </a:p>
        </p:txBody>
      </p:sp>
      <p:sp>
        <p:nvSpPr>
          <p:cNvPr id="8" name="Rectangle 7"/>
          <p:cNvSpPr/>
          <p:nvPr/>
        </p:nvSpPr>
        <p:spPr>
          <a:xfrm>
            <a:off x="6156176" y="1340768"/>
            <a:ext cx="14877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latin typeface="Arial"/>
                <a:cs typeface="Arial"/>
              </a:rPr>
              <a:t>Giraffe</a:t>
            </a:r>
            <a:endParaRPr lang="en-US" sz="1400" dirty="0"/>
          </a:p>
        </p:txBody>
      </p:sp>
      <p:sp>
        <p:nvSpPr>
          <p:cNvPr id="9" name="Rectangle 8"/>
          <p:cNvSpPr/>
          <p:nvPr/>
        </p:nvSpPr>
        <p:spPr>
          <a:xfrm>
            <a:off x="467544" y="2564904"/>
            <a:ext cx="1800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latin typeface="Arial"/>
                <a:cs typeface="Arial"/>
              </a:rPr>
              <a:t>Fish</a:t>
            </a:r>
            <a:endParaRPr lang="en-US" sz="1400" dirty="0"/>
          </a:p>
        </p:txBody>
      </p:sp>
      <p:sp>
        <p:nvSpPr>
          <p:cNvPr id="10" name="Rectangle 9"/>
          <p:cNvSpPr/>
          <p:nvPr/>
        </p:nvSpPr>
        <p:spPr>
          <a:xfrm>
            <a:off x="2339752" y="2564904"/>
            <a:ext cx="18722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latin typeface="Arial"/>
                <a:cs typeface="Arial"/>
              </a:rPr>
              <a:t>Dog</a:t>
            </a:r>
            <a:endParaRPr lang="en-US" sz="1400" dirty="0"/>
          </a:p>
        </p:txBody>
      </p:sp>
      <p:sp>
        <p:nvSpPr>
          <p:cNvPr id="11" name="Rectangle 10"/>
          <p:cNvSpPr/>
          <p:nvPr/>
        </p:nvSpPr>
        <p:spPr>
          <a:xfrm>
            <a:off x="4286315" y="2564904"/>
            <a:ext cx="179785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latin typeface="Arial"/>
                <a:cs typeface="Arial"/>
              </a:rPr>
              <a:t>Lizard</a:t>
            </a:r>
            <a:endParaRPr lang="en-US" sz="1400" dirty="0"/>
          </a:p>
        </p:txBody>
      </p:sp>
      <p:sp>
        <p:nvSpPr>
          <p:cNvPr id="12" name="Rectangle 11"/>
          <p:cNvSpPr/>
          <p:nvPr/>
        </p:nvSpPr>
        <p:spPr>
          <a:xfrm>
            <a:off x="6372200" y="2564904"/>
            <a:ext cx="1800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latin typeface="Arial"/>
                <a:cs typeface="Arial"/>
              </a:rPr>
              <a:t>Squirrel</a:t>
            </a:r>
            <a:endParaRPr lang="en-US" sz="1400" dirty="0"/>
          </a:p>
        </p:txBody>
      </p:sp>
      <p:sp>
        <p:nvSpPr>
          <p:cNvPr id="13" name="Rectangle 12"/>
          <p:cNvSpPr/>
          <p:nvPr/>
        </p:nvSpPr>
        <p:spPr>
          <a:xfrm>
            <a:off x="467544" y="3769295"/>
            <a:ext cx="1800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latin typeface="Arial"/>
                <a:cs typeface="Arial"/>
              </a:rPr>
              <a:t>Butterfly</a:t>
            </a:r>
            <a:endParaRPr lang="en-US" sz="1400" dirty="0"/>
          </a:p>
        </p:txBody>
      </p:sp>
      <p:sp>
        <p:nvSpPr>
          <p:cNvPr id="14" name="Rectangle 13"/>
          <p:cNvSpPr/>
          <p:nvPr/>
        </p:nvSpPr>
        <p:spPr>
          <a:xfrm>
            <a:off x="2339752" y="3737368"/>
            <a:ext cx="18722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latin typeface="Arial"/>
                <a:cs typeface="Arial"/>
              </a:rPr>
              <a:t>Sheep</a:t>
            </a:r>
            <a:endParaRPr lang="en-US" sz="1400" dirty="0"/>
          </a:p>
        </p:txBody>
      </p:sp>
      <p:sp>
        <p:nvSpPr>
          <p:cNvPr id="15" name="Rectangle 14"/>
          <p:cNvSpPr/>
          <p:nvPr/>
        </p:nvSpPr>
        <p:spPr>
          <a:xfrm>
            <a:off x="4283968" y="3737368"/>
            <a:ext cx="1800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latin typeface="Arial"/>
                <a:cs typeface="Arial"/>
              </a:rPr>
              <a:t>Ladybird</a:t>
            </a:r>
            <a:endParaRPr lang="en-US" sz="1400" dirty="0"/>
          </a:p>
        </p:txBody>
      </p:sp>
      <p:sp>
        <p:nvSpPr>
          <p:cNvPr id="16" name="Rectangle 15"/>
          <p:cNvSpPr/>
          <p:nvPr/>
        </p:nvSpPr>
        <p:spPr>
          <a:xfrm>
            <a:off x="6228184" y="3737368"/>
            <a:ext cx="1800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latin typeface="Arial"/>
                <a:cs typeface="Arial"/>
              </a:rPr>
              <a:t>Bat</a:t>
            </a:r>
            <a:endParaRPr lang="en-US" sz="1400" dirty="0"/>
          </a:p>
        </p:txBody>
      </p:sp>
      <p:sp>
        <p:nvSpPr>
          <p:cNvPr id="17" name="Rectangle 16"/>
          <p:cNvSpPr/>
          <p:nvPr/>
        </p:nvSpPr>
        <p:spPr>
          <a:xfrm>
            <a:off x="467544" y="4921423"/>
            <a:ext cx="1800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latin typeface="Arial"/>
                <a:cs typeface="Arial"/>
              </a:rPr>
              <a:t>Rabbit</a:t>
            </a:r>
            <a:endParaRPr lang="en-US" sz="1400" dirty="0"/>
          </a:p>
        </p:txBody>
      </p:sp>
      <p:sp>
        <p:nvSpPr>
          <p:cNvPr id="18" name="Rectangle 17"/>
          <p:cNvSpPr/>
          <p:nvPr/>
        </p:nvSpPr>
        <p:spPr>
          <a:xfrm>
            <a:off x="2339752" y="4921423"/>
            <a:ext cx="18722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latin typeface="Arial"/>
                <a:cs typeface="Arial"/>
              </a:rPr>
              <a:t>Frog</a:t>
            </a:r>
            <a:endParaRPr lang="en-US" sz="1400" dirty="0"/>
          </a:p>
        </p:txBody>
      </p:sp>
      <p:sp>
        <p:nvSpPr>
          <p:cNvPr id="19" name="Rectangle 18"/>
          <p:cNvSpPr/>
          <p:nvPr/>
        </p:nvSpPr>
        <p:spPr>
          <a:xfrm>
            <a:off x="4283968" y="4921423"/>
            <a:ext cx="1800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latin typeface="Arial"/>
                <a:cs typeface="Arial"/>
              </a:rPr>
              <a:t>Panda</a:t>
            </a:r>
            <a:endParaRPr lang="en-US" sz="1400" dirty="0"/>
          </a:p>
        </p:txBody>
      </p:sp>
      <p:sp>
        <p:nvSpPr>
          <p:cNvPr id="20" name="Rectangle 19"/>
          <p:cNvSpPr/>
          <p:nvPr/>
        </p:nvSpPr>
        <p:spPr>
          <a:xfrm>
            <a:off x="6228184" y="4921423"/>
            <a:ext cx="1800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latin typeface="Arial"/>
                <a:cs typeface="Arial"/>
              </a:rPr>
              <a:t>Penguin</a:t>
            </a:r>
            <a:endParaRPr lang="en-US" sz="1400" dirty="0"/>
          </a:p>
        </p:txBody>
      </p:sp>
      <p:sp>
        <p:nvSpPr>
          <p:cNvPr id="2" name="Rectangle 1"/>
          <p:cNvSpPr/>
          <p:nvPr/>
        </p:nvSpPr>
        <p:spPr>
          <a:xfrm>
            <a:off x="1886905" y="316088"/>
            <a:ext cx="8682558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We are going to create our own!</a:t>
            </a:r>
            <a:br>
              <a:rPr lang="en-US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r>
              <a:rPr lang="en-US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Here is some inspiration</a:t>
            </a:r>
            <a:endParaRPr lang="en-US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35440" cy="693940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7544" y="1340768"/>
            <a:ext cx="1800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1400" dirty="0">
                <a:latin typeface="Arial"/>
                <a:cs typeface="Arial"/>
              </a:rPr>
              <a:t>Apple</a:t>
            </a:r>
          </a:p>
        </p:txBody>
      </p:sp>
      <p:sp>
        <p:nvSpPr>
          <p:cNvPr id="6" name="Rectangle 5"/>
          <p:cNvSpPr/>
          <p:nvPr/>
        </p:nvSpPr>
        <p:spPr>
          <a:xfrm>
            <a:off x="2339752" y="1340768"/>
            <a:ext cx="1800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latin typeface="Arial"/>
                <a:cs typeface="Arial"/>
              </a:rPr>
              <a:t>Grapes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4283968" y="1340768"/>
            <a:ext cx="1800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latin typeface="Arial"/>
                <a:cs typeface="Arial"/>
              </a:rPr>
              <a:t>Cauliflower</a:t>
            </a:r>
            <a:endParaRPr lang="en-US" sz="1400" dirty="0"/>
          </a:p>
        </p:txBody>
      </p:sp>
      <p:sp>
        <p:nvSpPr>
          <p:cNvPr id="8" name="Rectangle 7"/>
          <p:cNvSpPr/>
          <p:nvPr/>
        </p:nvSpPr>
        <p:spPr>
          <a:xfrm>
            <a:off x="6228184" y="1340768"/>
            <a:ext cx="1800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dirty="0" err="1">
                <a:latin typeface="Arial"/>
                <a:cs typeface="Arial"/>
              </a:rPr>
              <a:t>Sweetcorn</a:t>
            </a:r>
            <a:endParaRPr lang="en-US" sz="1400" dirty="0"/>
          </a:p>
        </p:txBody>
      </p:sp>
      <p:sp>
        <p:nvSpPr>
          <p:cNvPr id="9" name="Rectangle 8"/>
          <p:cNvSpPr/>
          <p:nvPr/>
        </p:nvSpPr>
        <p:spPr>
          <a:xfrm>
            <a:off x="467544" y="2564904"/>
            <a:ext cx="1800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latin typeface="Arial"/>
                <a:cs typeface="Arial"/>
              </a:rPr>
              <a:t>Bread</a:t>
            </a:r>
            <a:endParaRPr lang="en-US" sz="1400" dirty="0"/>
          </a:p>
        </p:txBody>
      </p:sp>
      <p:sp>
        <p:nvSpPr>
          <p:cNvPr id="10" name="Rectangle 9"/>
          <p:cNvSpPr/>
          <p:nvPr/>
        </p:nvSpPr>
        <p:spPr>
          <a:xfrm>
            <a:off x="2339752" y="2564904"/>
            <a:ext cx="18722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latin typeface="Arial"/>
                <a:cs typeface="Arial"/>
              </a:rPr>
              <a:t>Pizza</a:t>
            </a:r>
            <a:endParaRPr lang="en-US" sz="1400" dirty="0"/>
          </a:p>
        </p:txBody>
      </p:sp>
      <p:sp>
        <p:nvSpPr>
          <p:cNvPr id="11" name="Rectangle 10"/>
          <p:cNvSpPr/>
          <p:nvPr/>
        </p:nvSpPr>
        <p:spPr>
          <a:xfrm>
            <a:off x="4283968" y="2564904"/>
            <a:ext cx="1800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latin typeface="Arial"/>
                <a:cs typeface="Arial"/>
              </a:rPr>
              <a:t>Pretzel</a:t>
            </a:r>
            <a:endParaRPr lang="en-US" sz="1400" dirty="0"/>
          </a:p>
        </p:txBody>
      </p:sp>
      <p:sp>
        <p:nvSpPr>
          <p:cNvPr id="12" name="Rectangle 11"/>
          <p:cNvSpPr/>
          <p:nvPr/>
        </p:nvSpPr>
        <p:spPr>
          <a:xfrm>
            <a:off x="6228184" y="2564904"/>
            <a:ext cx="1800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latin typeface="Arial"/>
                <a:cs typeface="Arial"/>
              </a:rPr>
              <a:t>Noodles</a:t>
            </a:r>
            <a:endParaRPr lang="en-US" sz="1400" dirty="0"/>
          </a:p>
        </p:txBody>
      </p:sp>
      <p:sp>
        <p:nvSpPr>
          <p:cNvPr id="13" name="Rectangle 12"/>
          <p:cNvSpPr/>
          <p:nvPr/>
        </p:nvSpPr>
        <p:spPr>
          <a:xfrm>
            <a:off x="467544" y="3789040"/>
            <a:ext cx="1800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latin typeface="Arial"/>
                <a:cs typeface="Arial"/>
              </a:rPr>
              <a:t>Egg</a:t>
            </a:r>
            <a:endParaRPr lang="en-US" sz="1400" dirty="0"/>
          </a:p>
        </p:txBody>
      </p:sp>
      <p:sp>
        <p:nvSpPr>
          <p:cNvPr id="14" name="Rectangle 13"/>
          <p:cNvSpPr/>
          <p:nvPr/>
        </p:nvSpPr>
        <p:spPr>
          <a:xfrm>
            <a:off x="2339752" y="3789040"/>
            <a:ext cx="18722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latin typeface="Arial"/>
                <a:cs typeface="Arial"/>
              </a:rPr>
              <a:t>Hotdog</a:t>
            </a:r>
            <a:endParaRPr lang="en-US" sz="1400" dirty="0"/>
          </a:p>
        </p:txBody>
      </p:sp>
      <p:sp>
        <p:nvSpPr>
          <p:cNvPr id="15" name="Rectangle 14"/>
          <p:cNvSpPr/>
          <p:nvPr/>
        </p:nvSpPr>
        <p:spPr>
          <a:xfrm>
            <a:off x="4283968" y="3789040"/>
            <a:ext cx="1800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latin typeface="Arial"/>
                <a:cs typeface="Arial"/>
              </a:rPr>
              <a:t>Croissant</a:t>
            </a:r>
            <a:endParaRPr lang="en-US" sz="1400" dirty="0"/>
          </a:p>
        </p:txBody>
      </p:sp>
      <p:sp>
        <p:nvSpPr>
          <p:cNvPr id="16" name="Rectangle 15"/>
          <p:cNvSpPr/>
          <p:nvPr/>
        </p:nvSpPr>
        <p:spPr>
          <a:xfrm>
            <a:off x="6228184" y="3789040"/>
            <a:ext cx="1800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latin typeface="Arial"/>
                <a:cs typeface="Arial"/>
              </a:rPr>
              <a:t>Kebabs</a:t>
            </a:r>
            <a:endParaRPr lang="en-US" sz="1400" dirty="0"/>
          </a:p>
        </p:txBody>
      </p:sp>
      <p:sp>
        <p:nvSpPr>
          <p:cNvPr id="17" name="Rectangle 16"/>
          <p:cNvSpPr/>
          <p:nvPr/>
        </p:nvSpPr>
        <p:spPr>
          <a:xfrm>
            <a:off x="467544" y="4941168"/>
            <a:ext cx="1800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latin typeface="Arial"/>
                <a:cs typeface="Arial"/>
              </a:rPr>
              <a:t>Sausage</a:t>
            </a:r>
            <a:endParaRPr lang="en-US" sz="1400" dirty="0"/>
          </a:p>
        </p:txBody>
      </p:sp>
      <p:sp>
        <p:nvSpPr>
          <p:cNvPr id="18" name="Rectangle 17"/>
          <p:cNvSpPr/>
          <p:nvPr/>
        </p:nvSpPr>
        <p:spPr>
          <a:xfrm>
            <a:off x="2339752" y="4941168"/>
            <a:ext cx="1800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latin typeface="Arial"/>
                <a:cs typeface="Arial"/>
              </a:rPr>
              <a:t>Ice cream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283968" y="4941168"/>
            <a:ext cx="1800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latin typeface="Arial"/>
                <a:cs typeface="Arial"/>
              </a:rPr>
              <a:t>Popcorn</a:t>
            </a:r>
            <a:endParaRPr lang="en-US" sz="1400" dirty="0"/>
          </a:p>
        </p:txBody>
      </p:sp>
      <p:sp>
        <p:nvSpPr>
          <p:cNvPr id="20" name="Rectangle 19"/>
          <p:cNvSpPr/>
          <p:nvPr/>
        </p:nvSpPr>
        <p:spPr>
          <a:xfrm>
            <a:off x="6228184" y="4941168"/>
            <a:ext cx="1800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latin typeface="Arial"/>
                <a:cs typeface="Arial"/>
              </a:rPr>
              <a:t>Cheese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PT_BG_ACT_Sheet PP2 V03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35440" cy="6939407"/>
          </a:xfrm>
          <a:prstGeom prst="rect">
            <a:avLst/>
          </a:prstGeom>
        </p:spPr>
      </p:pic>
      <p:pic>
        <p:nvPicPr>
          <p:cNvPr id="1026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23257" y="3237278"/>
            <a:ext cx="3188926" cy="2232248"/>
          </a:xfrm>
          <a:prstGeom prst="rect">
            <a:avLst/>
          </a:prstGeom>
          <a:noFill/>
          <a:effectLst>
            <a:outerShdw blurRad="498475" dir="16200000" algn="tl" rotWithShape="0">
              <a:srgbClr val="008000">
                <a:alpha val="20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-653426" y="1268760"/>
            <a:ext cx="10542292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Have a look at the trailer (link on seesaw!) </a:t>
            </a:r>
          </a:p>
          <a:p>
            <a:pPr algn="ctr"/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This is Flint Lockwood </a:t>
            </a:r>
          </a:p>
          <a:p>
            <a:pPr algn="ctr"/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and he has accidentally created </a:t>
            </a:r>
          </a:p>
          <a:p>
            <a:pPr algn="ctr"/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some weird creatures!!</a:t>
            </a:r>
            <a:endParaRPr lang="en-US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PT_BG_ACT_Sheet V03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1407"/>
            <a:ext cx="9235440" cy="693940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11560" y="1340768"/>
            <a:ext cx="685367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134"/>
              </a:spcAft>
            </a:pPr>
            <a:r>
              <a:rPr lang="en-GB" sz="2800" b="1" dirty="0" smtClean="0">
                <a:solidFill>
                  <a:srgbClr val="D5011C"/>
                </a:solidFill>
                <a:latin typeface="Arial"/>
                <a:cs typeface="Arial"/>
              </a:rPr>
              <a:t>TACODILE - </a:t>
            </a:r>
            <a:r>
              <a:rPr lang="en-GB" sz="2800" dirty="0" smtClean="0">
                <a:latin typeface="Arial"/>
                <a:cs typeface="Arial"/>
              </a:rPr>
              <a:t>The Latin American </a:t>
            </a:r>
            <a:br>
              <a:rPr lang="en-GB" sz="2800" dirty="0" smtClean="0">
                <a:latin typeface="Arial"/>
                <a:cs typeface="Arial"/>
              </a:rPr>
            </a:br>
            <a:r>
              <a:rPr lang="en-GB" sz="2800" dirty="0" smtClean="0">
                <a:latin typeface="Arial"/>
                <a:cs typeface="Arial"/>
              </a:rPr>
              <a:t>entrée turned river carnivore. Ole!</a:t>
            </a:r>
          </a:p>
        </p:txBody>
      </p:sp>
      <p:sp>
        <p:nvSpPr>
          <p:cNvPr id="3" name="Rectangle 2"/>
          <p:cNvSpPr/>
          <p:nvPr/>
        </p:nvSpPr>
        <p:spPr>
          <a:xfrm>
            <a:off x="3851920" y="386661"/>
            <a:ext cx="4917052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Here are some of the weird </a:t>
            </a:r>
          </a:p>
          <a:p>
            <a:pPr algn="ctr"/>
            <a:r>
              <a:rPr lang="en-US" sz="2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‘</a:t>
            </a:r>
            <a:r>
              <a:rPr lang="en-US" sz="28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foodimals</a:t>
            </a:r>
            <a:r>
              <a:rPr lang="en-US" sz="2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’ that he has created!</a:t>
            </a:r>
            <a:endParaRPr lang="en-US" sz="2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PT_BG_ACT_Sheet V03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35440" cy="693940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11560" y="1340768"/>
            <a:ext cx="685367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134"/>
              </a:spcAft>
            </a:pPr>
            <a:r>
              <a:rPr lang="en-GB" sz="2800" b="1" dirty="0" smtClean="0">
                <a:solidFill>
                  <a:srgbClr val="D5011C"/>
                </a:solidFill>
                <a:latin typeface="Arial"/>
                <a:cs typeface="Arial"/>
              </a:rPr>
              <a:t>CHEESPIDER - </a:t>
            </a:r>
            <a:r>
              <a:rPr lang="en-GB" sz="2800" dirty="0" smtClean="0">
                <a:solidFill>
                  <a:srgbClr val="1A1A1A"/>
                </a:solidFill>
                <a:latin typeface="Arial"/>
                <a:cs typeface="Arial"/>
              </a:rPr>
              <a:t>A cheeseburger, turned into a French fry-legged spider – eek!</a:t>
            </a:r>
          </a:p>
        </p:txBody>
      </p:sp>
    </p:spTree>
    <p:extLst>
      <p:ext uri="{BB962C8B-B14F-4D97-AF65-F5344CB8AC3E}">
        <p14:creationId xmlns:p14="http://schemas.microsoft.com/office/powerpoint/2010/main" val="371327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PT_BG_ACT_Sheet V03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35440" cy="693940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11560" y="1340768"/>
            <a:ext cx="685367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134"/>
              </a:spcAft>
            </a:pPr>
            <a:r>
              <a:rPr lang="en-GB" sz="2800" b="1" dirty="0" smtClean="0">
                <a:solidFill>
                  <a:srgbClr val="D5011C"/>
                </a:solidFill>
                <a:latin typeface="Arial"/>
                <a:cs typeface="Arial"/>
              </a:rPr>
              <a:t>MOSQUITOAST - </a:t>
            </a:r>
            <a:r>
              <a:rPr lang="en-GB" sz="2800" dirty="0" smtClean="0">
                <a:latin typeface="Arial"/>
                <a:cs typeface="Arial"/>
              </a:rPr>
              <a:t>Browned bread slices with raisin eyes and cinnamon stick beak.</a:t>
            </a:r>
          </a:p>
        </p:txBody>
      </p:sp>
    </p:spTree>
    <p:extLst>
      <p:ext uri="{BB962C8B-B14F-4D97-AF65-F5344CB8AC3E}">
        <p14:creationId xmlns:p14="http://schemas.microsoft.com/office/powerpoint/2010/main" val="3207104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35440" cy="693940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11560" y="1340768"/>
            <a:ext cx="79928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134"/>
              </a:spcAft>
            </a:pPr>
            <a:r>
              <a:rPr lang="en-US" sz="2800" b="1" dirty="0" smtClean="0">
                <a:solidFill>
                  <a:srgbClr val="FF0000"/>
                </a:solidFill>
                <a:latin typeface="Arial"/>
                <a:cs typeface="Arial"/>
              </a:rPr>
              <a:t>SHRIMPANZEE</a:t>
            </a:r>
            <a:r>
              <a:rPr lang="en-GB" sz="2800" b="1" dirty="0" smtClean="0">
                <a:solidFill>
                  <a:srgbClr val="D5011C"/>
                </a:solidFill>
                <a:latin typeface="Arial"/>
                <a:cs typeface="Arial"/>
              </a:rPr>
              <a:t> - </a:t>
            </a:r>
            <a:r>
              <a:rPr lang="en-US" sz="2800" dirty="0" smtClean="0">
                <a:latin typeface="Arial"/>
                <a:cs typeface="Arial"/>
              </a:rPr>
              <a:t>Chimpanzees </a:t>
            </a:r>
            <a:br>
              <a:rPr lang="en-US" sz="2800" dirty="0" smtClean="0">
                <a:latin typeface="Arial"/>
                <a:cs typeface="Arial"/>
              </a:rPr>
            </a:br>
            <a:r>
              <a:rPr lang="en-US" sz="2800" dirty="0" smtClean="0">
                <a:latin typeface="Arial"/>
                <a:cs typeface="Arial"/>
              </a:rPr>
              <a:t>with </a:t>
            </a:r>
            <a:r>
              <a:rPr lang="en-US" sz="2800" dirty="0">
                <a:latin typeface="Arial"/>
                <a:cs typeface="Arial"/>
              </a:rPr>
              <a:t>shrimp arms and body.</a:t>
            </a:r>
            <a:endParaRPr lang="en-GB" sz="2800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98808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PT_BG_ACT_Sheet V03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35440" cy="693940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11560" y="1340768"/>
            <a:ext cx="813690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134"/>
              </a:spcAft>
            </a:pPr>
            <a:r>
              <a:rPr lang="en-GB" sz="2800" b="1" dirty="0" smtClean="0">
                <a:solidFill>
                  <a:srgbClr val="D5011C"/>
                </a:solidFill>
                <a:latin typeface="Arial"/>
                <a:cs typeface="Arial"/>
              </a:rPr>
              <a:t>FRUIT COCKATIEL - </a:t>
            </a:r>
            <a:r>
              <a:rPr lang="en-GB" sz="2800" dirty="0" smtClean="0">
                <a:latin typeface="Arial"/>
                <a:cs typeface="Arial"/>
              </a:rPr>
              <a:t>An exotic bird with </a:t>
            </a:r>
            <a:br>
              <a:rPr lang="en-GB" sz="2800" dirty="0" smtClean="0">
                <a:latin typeface="Arial"/>
                <a:cs typeface="Arial"/>
              </a:rPr>
            </a:br>
            <a:r>
              <a:rPr lang="en-GB" sz="2800" dirty="0" smtClean="0">
                <a:latin typeface="Arial"/>
                <a:cs typeface="Arial"/>
              </a:rPr>
              <a:t>pear body, pineapple-cherry eyes, and </a:t>
            </a:r>
            <a:br>
              <a:rPr lang="en-GB" sz="2800" dirty="0" smtClean="0">
                <a:latin typeface="Arial"/>
                <a:cs typeface="Arial"/>
              </a:rPr>
            </a:br>
            <a:r>
              <a:rPr lang="en-GB" sz="2800" dirty="0" smtClean="0">
                <a:latin typeface="Arial"/>
                <a:cs typeface="Arial"/>
              </a:rPr>
              <a:t>banana </a:t>
            </a:r>
            <a:r>
              <a:rPr lang="en-GB" sz="2800" smtClean="0">
                <a:latin typeface="Arial"/>
                <a:cs typeface="Arial"/>
              </a:rPr>
              <a:t>peel feathers.</a:t>
            </a:r>
            <a:endParaRPr lang="en-GB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1018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PT_BG_ACT_Sheet V03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35440" cy="693940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411760" y="3789040"/>
            <a:ext cx="43204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 smtClean="0">
                <a:latin typeface="Arial"/>
                <a:cs typeface="Arial"/>
              </a:rPr>
              <a:t>TACODILE</a:t>
            </a:r>
            <a:endParaRPr lang="en-GB" dirty="0">
              <a:latin typeface="Arial"/>
              <a:cs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71600" y="1628800"/>
            <a:ext cx="25922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 smtClean="0">
                <a:latin typeface="Arial"/>
                <a:cs typeface="Arial"/>
              </a:rPr>
              <a:t>CROCODILE</a:t>
            </a:r>
            <a:endParaRPr lang="en-GB" dirty="0">
              <a:latin typeface="Arial"/>
              <a:cs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076056" y="692696"/>
            <a:ext cx="26642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 smtClean="0">
                <a:latin typeface="Arial"/>
                <a:cs typeface="Arial"/>
              </a:rPr>
              <a:t>TACO</a:t>
            </a:r>
            <a:endParaRPr lang="en-GB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PT_BG_ACT_Sheet V03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35440" cy="693940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411760" y="3645024"/>
            <a:ext cx="43204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 smtClean="0">
                <a:latin typeface="Arial"/>
                <a:cs typeface="Arial"/>
              </a:rPr>
              <a:t>MOSQUITOAST</a:t>
            </a:r>
            <a:endParaRPr lang="en-GB" dirty="0">
              <a:latin typeface="Arial"/>
              <a:cs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71600" y="1628800"/>
            <a:ext cx="26642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 smtClean="0">
                <a:latin typeface="Arial"/>
                <a:cs typeface="Arial"/>
              </a:rPr>
              <a:t>MOSQUITO</a:t>
            </a:r>
            <a:endParaRPr lang="en-GB" dirty="0">
              <a:latin typeface="Arial"/>
              <a:cs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076056" y="692696"/>
            <a:ext cx="26642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 smtClean="0">
                <a:latin typeface="Arial"/>
                <a:cs typeface="Arial"/>
              </a:rPr>
              <a:t>TOAST</a:t>
            </a:r>
            <a:endParaRPr lang="en-GB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908</TotalTime>
  <Words>127</Words>
  <Application>Microsoft Office PowerPoint</Application>
  <PresentationFormat>On-screen Show (4:3)</PresentationFormat>
  <Paragraphs>50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millbank</dc:creator>
  <cp:lastModifiedBy>Alice Bracher</cp:lastModifiedBy>
  <cp:revision>24</cp:revision>
  <dcterms:created xsi:type="dcterms:W3CDTF">2013-08-16T21:01:09Z</dcterms:created>
  <dcterms:modified xsi:type="dcterms:W3CDTF">2020-07-02T15:02:44Z</dcterms:modified>
</cp:coreProperties>
</file>