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366" r:id="rId6"/>
    <p:sldId id="365" r:id="rId7"/>
    <p:sldId id="398" r:id="rId8"/>
    <p:sldId id="404" r:id="rId9"/>
    <p:sldId id="403" r:id="rId10"/>
    <p:sldId id="392" r:id="rId11"/>
    <p:sldId id="394" r:id="rId12"/>
    <p:sldId id="371" r:id="rId13"/>
    <p:sldId id="395" r:id="rId14"/>
    <p:sldId id="360" r:id="rId15"/>
    <p:sldId id="396" r:id="rId16"/>
    <p:sldId id="406" r:id="rId17"/>
    <p:sldId id="388" r:id="rId18"/>
    <p:sldId id="399" r:id="rId19"/>
    <p:sldId id="400" r:id="rId20"/>
    <p:sldId id="314" r:id="rId21"/>
    <p:sldId id="397" r:id="rId22"/>
    <p:sldId id="379" r:id="rId23"/>
    <p:sldId id="401" r:id="rId24"/>
    <p:sldId id="402" r:id="rId25"/>
    <p:sldId id="408"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3FBF8D-6A0D-4180-8BD0-26FAB905E952}" v="33" dt="2020-01-31T13:59:12.5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94698"/>
  </p:normalViewPr>
  <p:slideViewPr>
    <p:cSldViewPr snapToGrid="0">
      <p:cViewPr varScale="1">
        <p:scale>
          <a:sx n="65" d="100"/>
          <a:sy n="65" d="100"/>
        </p:scale>
        <p:origin x="144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Schapira" userId="922153a7-3d05-4828-9103-57c0b5334c47" providerId="ADAL" clId="{7A783B1C-226F-454C-BA20-CDC247856DEF}"/>
    <pc:docChg chg="modSld">
      <pc:chgData name="Elise Schapira" userId="922153a7-3d05-4828-9103-57c0b5334c47" providerId="ADAL" clId="{7A783B1C-226F-454C-BA20-CDC247856DEF}" dt="2020-01-30T09:31:14.412" v="4" actId="13219"/>
      <pc:docMkLst>
        <pc:docMk/>
      </pc:docMkLst>
      <pc:sldChg chg="modSp">
        <pc:chgData name="Elise Schapira" userId="922153a7-3d05-4828-9103-57c0b5334c47" providerId="ADAL" clId="{7A783B1C-226F-454C-BA20-CDC247856DEF}" dt="2020-01-30T09:29:29.821" v="3" actId="20577"/>
        <pc:sldMkLst>
          <pc:docMk/>
          <pc:sldMk cId="3968008280" sldId="385"/>
        </pc:sldMkLst>
        <pc:spChg chg="mod">
          <ac:chgData name="Elise Schapira" userId="922153a7-3d05-4828-9103-57c0b5334c47" providerId="ADAL" clId="{7A783B1C-226F-454C-BA20-CDC247856DEF}" dt="2020-01-30T09:29:27.653" v="1" actId="20577"/>
          <ac:spMkLst>
            <pc:docMk/>
            <pc:sldMk cId="3968008280" sldId="385"/>
            <ac:spMk id="2" creationId="{03185854-5FF4-42CD-8EA7-9C095ED5788E}"/>
          </ac:spMkLst>
        </pc:spChg>
        <pc:spChg chg="mod">
          <ac:chgData name="Elise Schapira" userId="922153a7-3d05-4828-9103-57c0b5334c47" providerId="ADAL" clId="{7A783B1C-226F-454C-BA20-CDC247856DEF}" dt="2020-01-30T09:29:29.821" v="3" actId="20577"/>
          <ac:spMkLst>
            <pc:docMk/>
            <pc:sldMk cId="3968008280" sldId="385"/>
            <ac:spMk id="13" creationId="{636FF909-8E55-4CC8-8059-B9B240C6FBEF}"/>
          </ac:spMkLst>
        </pc:spChg>
      </pc:sldChg>
      <pc:sldChg chg="modSp">
        <pc:chgData name="Elise Schapira" userId="922153a7-3d05-4828-9103-57c0b5334c47" providerId="ADAL" clId="{7A783B1C-226F-454C-BA20-CDC247856DEF}" dt="2020-01-30T09:31:14.412" v="4" actId="13219"/>
        <pc:sldMkLst>
          <pc:docMk/>
          <pc:sldMk cId="2379954791" sldId="392"/>
        </pc:sldMkLst>
        <pc:graphicFrameChg chg="modGraphic">
          <ac:chgData name="Elise Schapira" userId="922153a7-3d05-4828-9103-57c0b5334c47" providerId="ADAL" clId="{7A783B1C-226F-454C-BA20-CDC247856DEF}" dt="2020-01-30T09:31:14.412" v="4" actId="13219"/>
          <ac:graphicFrameMkLst>
            <pc:docMk/>
            <pc:sldMk cId="2379954791" sldId="392"/>
            <ac:graphicFrameMk id="9" creationId="{106B2DF2-8A16-46A9-B2BC-DC067ADD2A83}"/>
          </ac:graphicFrameMkLst>
        </pc:graphicFrameChg>
      </pc:sldChg>
    </pc:docChg>
  </pc:docChgLst>
  <pc:docChgLst>
    <pc:chgData name="Jan Fitzpatrick" userId="d1b284ec-d1dd-4765-b823-b34899491c26" providerId="ADAL" clId="{CF3FBF8D-6A0D-4180-8BD0-26FAB905E952}"/>
    <pc:docChg chg="undo custSel addSld delSld modSld">
      <pc:chgData name="Jan Fitzpatrick" userId="d1b284ec-d1dd-4765-b823-b34899491c26" providerId="ADAL" clId="{CF3FBF8D-6A0D-4180-8BD0-26FAB905E952}" dt="2020-01-31T13:59:42.240" v="285" actId="20577"/>
      <pc:docMkLst>
        <pc:docMk/>
      </pc:docMkLst>
      <pc:sldChg chg="modSp">
        <pc:chgData name="Jan Fitzpatrick" userId="d1b284ec-d1dd-4765-b823-b34899491c26" providerId="ADAL" clId="{CF3FBF8D-6A0D-4180-8BD0-26FAB905E952}" dt="2020-01-31T13:56:08.537" v="227" actId="1035"/>
        <pc:sldMkLst>
          <pc:docMk/>
          <pc:sldMk cId="636014570" sldId="314"/>
        </pc:sldMkLst>
        <pc:spChg chg="mod">
          <ac:chgData name="Jan Fitzpatrick" userId="d1b284ec-d1dd-4765-b823-b34899491c26" providerId="ADAL" clId="{CF3FBF8D-6A0D-4180-8BD0-26FAB905E952}" dt="2020-01-31T13:55:59.359" v="213" actId="403"/>
          <ac:spMkLst>
            <pc:docMk/>
            <pc:sldMk cId="636014570" sldId="314"/>
            <ac:spMk id="19" creationId="{5252A847-DE45-4FA3-A1F8-EEBEB845FF8E}"/>
          </ac:spMkLst>
        </pc:spChg>
        <pc:graphicFrameChg chg="mod modGraphic">
          <ac:chgData name="Jan Fitzpatrick" userId="d1b284ec-d1dd-4765-b823-b34899491c26" providerId="ADAL" clId="{CF3FBF8D-6A0D-4180-8BD0-26FAB905E952}" dt="2020-01-31T13:55:33.894" v="204" actId="403"/>
          <ac:graphicFrameMkLst>
            <pc:docMk/>
            <pc:sldMk cId="636014570" sldId="314"/>
            <ac:graphicFrameMk id="2" creationId="{B0CDEFD7-AA63-4E4A-939B-448B58A351F1}"/>
          </ac:graphicFrameMkLst>
        </pc:graphicFrameChg>
        <pc:graphicFrameChg chg="mod">
          <ac:chgData name="Jan Fitzpatrick" userId="d1b284ec-d1dd-4765-b823-b34899491c26" providerId="ADAL" clId="{CF3FBF8D-6A0D-4180-8BD0-26FAB905E952}" dt="2020-01-31T13:56:08.537" v="227" actId="1035"/>
          <ac:graphicFrameMkLst>
            <pc:docMk/>
            <pc:sldMk cId="636014570" sldId="314"/>
            <ac:graphicFrameMk id="14" creationId="{FA470B1B-6574-4826-B155-EF56800C86F6}"/>
          </ac:graphicFrameMkLst>
        </pc:graphicFrameChg>
        <pc:graphicFrameChg chg="mod modGraphic">
          <ac:chgData name="Jan Fitzpatrick" userId="d1b284ec-d1dd-4765-b823-b34899491c26" providerId="ADAL" clId="{CF3FBF8D-6A0D-4180-8BD0-26FAB905E952}" dt="2020-01-31T13:55:37.611" v="206" actId="403"/>
          <ac:graphicFrameMkLst>
            <pc:docMk/>
            <pc:sldMk cId="636014570" sldId="314"/>
            <ac:graphicFrameMk id="15" creationId="{D55CA762-F578-4E67-A532-68215B72BFF4}"/>
          </ac:graphicFrameMkLst>
        </pc:graphicFrameChg>
      </pc:sldChg>
      <pc:sldChg chg="modSp">
        <pc:chgData name="Jan Fitzpatrick" userId="d1b284ec-d1dd-4765-b823-b34899491c26" providerId="ADAL" clId="{CF3FBF8D-6A0D-4180-8BD0-26FAB905E952}" dt="2020-01-31T13:45:42.945" v="46" actId="404"/>
        <pc:sldMkLst>
          <pc:docMk/>
          <pc:sldMk cId="1669721746" sldId="365"/>
        </pc:sldMkLst>
        <pc:spChg chg="mod">
          <ac:chgData name="Jan Fitzpatrick" userId="d1b284ec-d1dd-4765-b823-b34899491c26" providerId="ADAL" clId="{CF3FBF8D-6A0D-4180-8BD0-26FAB905E952}" dt="2020-01-31T13:38:11.589" v="3" actId="403"/>
          <ac:spMkLst>
            <pc:docMk/>
            <pc:sldMk cId="1669721746" sldId="365"/>
            <ac:spMk id="3" creationId="{80B8414D-B126-432B-9C47-46D72255604E}"/>
          </ac:spMkLst>
        </pc:spChg>
        <pc:spChg chg="mod">
          <ac:chgData name="Jan Fitzpatrick" userId="d1b284ec-d1dd-4765-b823-b34899491c26" providerId="ADAL" clId="{CF3FBF8D-6A0D-4180-8BD0-26FAB905E952}" dt="2020-01-31T13:38:11.589" v="3" actId="403"/>
          <ac:spMkLst>
            <pc:docMk/>
            <pc:sldMk cId="1669721746" sldId="365"/>
            <ac:spMk id="4" creationId="{73965BC3-CE7A-411C-A109-1C1D79B47AA4}"/>
          </ac:spMkLst>
        </pc:spChg>
        <pc:spChg chg="mod">
          <ac:chgData name="Jan Fitzpatrick" userId="d1b284ec-d1dd-4765-b823-b34899491c26" providerId="ADAL" clId="{CF3FBF8D-6A0D-4180-8BD0-26FAB905E952}" dt="2020-01-31T13:38:11.589" v="3" actId="403"/>
          <ac:spMkLst>
            <pc:docMk/>
            <pc:sldMk cId="1669721746" sldId="365"/>
            <ac:spMk id="14" creationId="{63E41F62-8F42-4EF5-8B15-8C8EB3A2BF33}"/>
          </ac:spMkLst>
        </pc:spChg>
        <pc:spChg chg="mod">
          <ac:chgData name="Jan Fitzpatrick" userId="d1b284ec-d1dd-4765-b823-b34899491c26" providerId="ADAL" clId="{CF3FBF8D-6A0D-4180-8BD0-26FAB905E952}" dt="2020-01-31T13:45:42.945" v="46" actId="404"/>
          <ac:spMkLst>
            <pc:docMk/>
            <pc:sldMk cId="1669721746" sldId="365"/>
            <ac:spMk id="19" creationId="{5252A847-DE45-4FA3-A1F8-EEBEB845FF8E}"/>
          </ac:spMkLst>
        </pc:spChg>
        <pc:cxnChg chg="mod">
          <ac:chgData name="Jan Fitzpatrick" userId="d1b284ec-d1dd-4765-b823-b34899491c26" providerId="ADAL" clId="{CF3FBF8D-6A0D-4180-8BD0-26FAB905E952}" dt="2020-01-31T13:38:06.661" v="1" actId="1582"/>
          <ac:cxnSpMkLst>
            <pc:docMk/>
            <pc:sldMk cId="1669721746" sldId="365"/>
            <ac:cxnSpMk id="16" creationId="{1EDE7B0C-7E04-4186-8CC1-5D2490BC70DE}"/>
          </ac:cxnSpMkLst>
        </pc:cxnChg>
        <pc:cxnChg chg="mod">
          <ac:chgData name="Jan Fitzpatrick" userId="d1b284ec-d1dd-4765-b823-b34899491c26" providerId="ADAL" clId="{CF3FBF8D-6A0D-4180-8BD0-26FAB905E952}" dt="2020-01-31T13:38:06.661" v="1" actId="1582"/>
          <ac:cxnSpMkLst>
            <pc:docMk/>
            <pc:sldMk cId="1669721746" sldId="365"/>
            <ac:cxnSpMk id="20" creationId="{2FBF2D3D-0ED6-41F7-B696-0519094F0C03}"/>
          </ac:cxnSpMkLst>
        </pc:cxnChg>
      </pc:sldChg>
      <pc:sldChg chg="modSp">
        <pc:chgData name="Jan Fitzpatrick" userId="d1b284ec-d1dd-4765-b823-b34899491c26" providerId="ADAL" clId="{CF3FBF8D-6A0D-4180-8BD0-26FAB905E952}" dt="2020-01-31T13:48:01.192" v="66"/>
        <pc:sldMkLst>
          <pc:docMk/>
          <pc:sldMk cId="660747533" sldId="371"/>
        </pc:sldMkLst>
        <pc:spChg chg="mod">
          <ac:chgData name="Jan Fitzpatrick" userId="d1b284ec-d1dd-4765-b823-b34899491c26" providerId="ADAL" clId="{CF3FBF8D-6A0D-4180-8BD0-26FAB905E952}" dt="2020-01-31T13:47:52.172" v="63" actId="1582"/>
          <ac:spMkLst>
            <pc:docMk/>
            <pc:sldMk cId="660747533" sldId="371"/>
            <ac:spMk id="9" creationId="{D2F473B1-B10A-F442-AFCC-A58C8DD425AC}"/>
          </ac:spMkLst>
        </pc:spChg>
        <pc:spChg chg="mod">
          <ac:chgData name="Jan Fitzpatrick" userId="d1b284ec-d1dd-4765-b823-b34899491c26" providerId="ADAL" clId="{CF3FBF8D-6A0D-4180-8BD0-26FAB905E952}" dt="2020-01-31T13:46:27.594" v="51" actId="403"/>
          <ac:spMkLst>
            <pc:docMk/>
            <pc:sldMk cId="660747533" sldId="371"/>
            <ac:spMk id="19" creationId="{5252A847-DE45-4FA3-A1F8-EEBEB845FF8E}"/>
          </ac:spMkLst>
        </pc:spChg>
        <pc:graphicFrameChg chg="mod">
          <ac:chgData name="Jan Fitzpatrick" userId="d1b284ec-d1dd-4765-b823-b34899491c26" providerId="ADAL" clId="{CF3FBF8D-6A0D-4180-8BD0-26FAB905E952}" dt="2020-01-31T13:48:01.192" v="66"/>
          <ac:graphicFrameMkLst>
            <pc:docMk/>
            <pc:sldMk cId="660747533" sldId="371"/>
            <ac:graphicFrameMk id="10" creationId="{6767A8A0-8192-694A-85DE-5FF843DDC9F2}"/>
          </ac:graphicFrameMkLst>
        </pc:graphicFrameChg>
      </pc:sldChg>
      <pc:sldChg chg="modSp">
        <pc:chgData name="Jan Fitzpatrick" userId="d1b284ec-d1dd-4765-b823-b34899491c26" providerId="ADAL" clId="{CF3FBF8D-6A0D-4180-8BD0-26FAB905E952}" dt="2020-01-31T13:59:42.240" v="285" actId="20577"/>
        <pc:sldMkLst>
          <pc:docMk/>
          <pc:sldMk cId="2142036948" sldId="379"/>
        </pc:sldMkLst>
        <pc:spChg chg="mod">
          <ac:chgData name="Jan Fitzpatrick" userId="d1b284ec-d1dd-4765-b823-b34899491c26" providerId="ADAL" clId="{CF3FBF8D-6A0D-4180-8BD0-26FAB905E952}" dt="2020-01-31T13:59:42.240" v="285" actId="20577"/>
          <ac:spMkLst>
            <pc:docMk/>
            <pc:sldMk cId="2142036948" sldId="379"/>
            <ac:spMk id="19" creationId="{5252A847-DE45-4FA3-A1F8-EEBEB845FF8E}"/>
          </ac:spMkLst>
        </pc:spChg>
      </pc:sldChg>
      <pc:sldChg chg="add del">
        <pc:chgData name="Jan Fitzpatrick" userId="d1b284ec-d1dd-4765-b823-b34899491c26" providerId="ADAL" clId="{CF3FBF8D-6A0D-4180-8BD0-26FAB905E952}" dt="2020-01-31T13:58:49.982" v="279" actId="2696"/>
        <pc:sldMkLst>
          <pc:docMk/>
          <pc:sldMk cId="3444929023" sldId="381"/>
        </pc:sldMkLst>
      </pc:sldChg>
      <pc:sldChg chg="del">
        <pc:chgData name="Jan Fitzpatrick" userId="d1b284ec-d1dd-4765-b823-b34899491c26" providerId="ADAL" clId="{CF3FBF8D-6A0D-4180-8BD0-26FAB905E952}" dt="2020-01-31T13:58:18.673" v="274" actId="2696"/>
        <pc:sldMkLst>
          <pc:docMk/>
          <pc:sldMk cId="867565735" sldId="384"/>
        </pc:sldMkLst>
      </pc:sldChg>
      <pc:sldChg chg="modSp">
        <pc:chgData name="Jan Fitzpatrick" userId="d1b284ec-d1dd-4765-b823-b34899491c26" providerId="ADAL" clId="{CF3FBF8D-6A0D-4180-8BD0-26FAB905E952}" dt="2020-01-31T13:45:53.778" v="48" actId="404"/>
        <pc:sldMkLst>
          <pc:docMk/>
          <pc:sldMk cId="3968008280" sldId="385"/>
        </pc:sldMkLst>
        <pc:spChg chg="mod">
          <ac:chgData name="Jan Fitzpatrick" userId="d1b284ec-d1dd-4765-b823-b34899491c26" providerId="ADAL" clId="{CF3FBF8D-6A0D-4180-8BD0-26FAB905E952}" dt="2020-01-31T13:41:22.443" v="22" actId="1582"/>
          <ac:spMkLst>
            <pc:docMk/>
            <pc:sldMk cId="3968008280" sldId="385"/>
            <ac:spMk id="2" creationId="{03185854-5FF4-42CD-8EA7-9C095ED5788E}"/>
          </ac:spMkLst>
        </pc:spChg>
        <pc:spChg chg="mod">
          <ac:chgData name="Jan Fitzpatrick" userId="d1b284ec-d1dd-4765-b823-b34899491c26" providerId="ADAL" clId="{CF3FBF8D-6A0D-4180-8BD0-26FAB905E952}" dt="2020-01-31T13:41:22.443" v="22" actId="1582"/>
          <ac:spMkLst>
            <pc:docMk/>
            <pc:sldMk cId="3968008280" sldId="385"/>
            <ac:spMk id="11" creationId="{4AA8D0AF-B6B8-4921-A036-11A30191893C}"/>
          </ac:spMkLst>
        </pc:spChg>
        <pc:spChg chg="mod">
          <ac:chgData name="Jan Fitzpatrick" userId="d1b284ec-d1dd-4765-b823-b34899491c26" providerId="ADAL" clId="{CF3FBF8D-6A0D-4180-8BD0-26FAB905E952}" dt="2020-01-31T13:41:22.443" v="22" actId="1582"/>
          <ac:spMkLst>
            <pc:docMk/>
            <pc:sldMk cId="3968008280" sldId="385"/>
            <ac:spMk id="12" creationId="{3BD89605-D670-48DF-84B7-06EA2122485A}"/>
          </ac:spMkLst>
        </pc:spChg>
        <pc:spChg chg="mod">
          <ac:chgData name="Jan Fitzpatrick" userId="d1b284ec-d1dd-4765-b823-b34899491c26" providerId="ADAL" clId="{CF3FBF8D-6A0D-4180-8BD0-26FAB905E952}" dt="2020-01-31T13:41:22.443" v="22" actId="1582"/>
          <ac:spMkLst>
            <pc:docMk/>
            <pc:sldMk cId="3968008280" sldId="385"/>
            <ac:spMk id="13" creationId="{636FF909-8E55-4CC8-8059-B9B240C6FBEF}"/>
          </ac:spMkLst>
        </pc:spChg>
        <pc:spChg chg="mod">
          <ac:chgData name="Jan Fitzpatrick" userId="d1b284ec-d1dd-4765-b823-b34899491c26" providerId="ADAL" clId="{CF3FBF8D-6A0D-4180-8BD0-26FAB905E952}" dt="2020-01-31T13:41:22.443" v="22" actId="1582"/>
          <ac:spMkLst>
            <pc:docMk/>
            <pc:sldMk cId="3968008280" sldId="385"/>
            <ac:spMk id="14" creationId="{6DC55F55-C749-4955-9CDF-701BE3B5EB5A}"/>
          </ac:spMkLst>
        </pc:spChg>
        <pc:spChg chg="mod">
          <ac:chgData name="Jan Fitzpatrick" userId="d1b284ec-d1dd-4765-b823-b34899491c26" providerId="ADAL" clId="{CF3FBF8D-6A0D-4180-8BD0-26FAB905E952}" dt="2020-01-31T13:45:53.778" v="48" actId="404"/>
          <ac:spMkLst>
            <pc:docMk/>
            <pc:sldMk cId="3968008280" sldId="385"/>
            <ac:spMk id="19" creationId="{5252A847-DE45-4FA3-A1F8-EEBEB845FF8E}"/>
          </ac:spMkLst>
        </pc:spChg>
      </pc:sldChg>
      <pc:sldChg chg="modSp">
        <pc:chgData name="Jan Fitzpatrick" userId="d1b284ec-d1dd-4765-b823-b34899491c26" providerId="ADAL" clId="{CF3FBF8D-6A0D-4180-8BD0-26FAB905E952}" dt="2020-01-31T13:53:03.810" v="155" actId="20577"/>
        <pc:sldMkLst>
          <pc:docMk/>
          <pc:sldMk cId="3322748053" sldId="388"/>
        </pc:sldMkLst>
        <pc:spChg chg="mod">
          <ac:chgData name="Jan Fitzpatrick" userId="d1b284ec-d1dd-4765-b823-b34899491c26" providerId="ADAL" clId="{CF3FBF8D-6A0D-4180-8BD0-26FAB905E952}" dt="2020-01-31T13:52:42.959" v="152" actId="6549"/>
          <ac:spMkLst>
            <pc:docMk/>
            <pc:sldMk cId="3322748053" sldId="388"/>
            <ac:spMk id="11" creationId="{EF179508-CB1E-4A66-91B4-D9065B654D48}"/>
          </ac:spMkLst>
        </pc:spChg>
        <pc:spChg chg="mod">
          <ac:chgData name="Jan Fitzpatrick" userId="d1b284ec-d1dd-4765-b823-b34899491c26" providerId="ADAL" clId="{CF3FBF8D-6A0D-4180-8BD0-26FAB905E952}" dt="2020-01-31T13:53:03.810" v="155" actId="20577"/>
          <ac:spMkLst>
            <pc:docMk/>
            <pc:sldMk cId="3322748053" sldId="388"/>
            <ac:spMk id="12" creationId="{80F98ED1-A9D3-4173-A1F0-18620A50B72C}"/>
          </ac:spMkLst>
        </pc:spChg>
      </pc:sldChg>
      <pc:sldChg chg="del">
        <pc:chgData name="Jan Fitzpatrick" userId="d1b284ec-d1dd-4765-b823-b34899491c26" providerId="ADAL" clId="{CF3FBF8D-6A0D-4180-8BD0-26FAB905E952}" dt="2020-01-31T13:53:50.285" v="192" actId="2696"/>
        <pc:sldMkLst>
          <pc:docMk/>
          <pc:sldMk cId="10785470" sldId="389"/>
        </pc:sldMkLst>
      </pc:sldChg>
      <pc:sldChg chg="del">
        <pc:chgData name="Jan Fitzpatrick" userId="d1b284ec-d1dd-4765-b823-b34899491c26" providerId="ADAL" clId="{CF3FBF8D-6A0D-4180-8BD0-26FAB905E952}" dt="2020-01-31T13:54:08.796" v="194" actId="2696"/>
        <pc:sldMkLst>
          <pc:docMk/>
          <pc:sldMk cId="1675168305" sldId="390"/>
        </pc:sldMkLst>
      </pc:sldChg>
      <pc:sldChg chg="modSp">
        <pc:chgData name="Jan Fitzpatrick" userId="d1b284ec-d1dd-4765-b823-b34899491c26" providerId="ADAL" clId="{CF3FBF8D-6A0D-4180-8BD0-26FAB905E952}" dt="2020-01-31T13:46:48.902" v="54" actId="1582"/>
        <pc:sldMkLst>
          <pc:docMk/>
          <pc:sldMk cId="2379954791" sldId="392"/>
        </pc:sldMkLst>
        <pc:spChg chg="mod">
          <ac:chgData name="Jan Fitzpatrick" userId="d1b284ec-d1dd-4765-b823-b34899491c26" providerId="ADAL" clId="{CF3FBF8D-6A0D-4180-8BD0-26FAB905E952}" dt="2020-01-31T13:46:48.902" v="54" actId="1582"/>
          <ac:spMkLst>
            <pc:docMk/>
            <pc:sldMk cId="2379954791" sldId="392"/>
            <ac:spMk id="10" creationId="{D3C97C36-6BB0-48E1-B9D5-B7A856C543EE}"/>
          </ac:spMkLst>
        </pc:spChg>
        <pc:spChg chg="mod">
          <ac:chgData name="Jan Fitzpatrick" userId="d1b284ec-d1dd-4765-b823-b34899491c26" providerId="ADAL" clId="{CF3FBF8D-6A0D-4180-8BD0-26FAB905E952}" dt="2020-01-31T13:46:48.902" v="54" actId="1582"/>
          <ac:spMkLst>
            <pc:docMk/>
            <pc:sldMk cId="2379954791" sldId="392"/>
            <ac:spMk id="11" creationId="{E42FFD74-3C8F-4FBB-A9ED-FC4F798343B9}"/>
          </ac:spMkLst>
        </pc:spChg>
        <pc:spChg chg="mod">
          <ac:chgData name="Jan Fitzpatrick" userId="d1b284ec-d1dd-4765-b823-b34899491c26" providerId="ADAL" clId="{CF3FBF8D-6A0D-4180-8BD0-26FAB905E952}" dt="2020-01-31T13:46:48.902" v="54" actId="1582"/>
          <ac:spMkLst>
            <pc:docMk/>
            <pc:sldMk cId="2379954791" sldId="392"/>
            <ac:spMk id="12" creationId="{28224B46-6218-4690-A950-FD440BDDA752}"/>
          </ac:spMkLst>
        </pc:spChg>
        <pc:spChg chg="mod">
          <ac:chgData name="Jan Fitzpatrick" userId="d1b284ec-d1dd-4765-b823-b34899491c26" providerId="ADAL" clId="{CF3FBF8D-6A0D-4180-8BD0-26FAB905E952}" dt="2020-01-31T13:43:21.608" v="35" actId="403"/>
          <ac:spMkLst>
            <pc:docMk/>
            <pc:sldMk cId="2379954791" sldId="392"/>
            <ac:spMk id="19" creationId="{5252A847-DE45-4FA3-A1F8-EEBEB845FF8E}"/>
          </ac:spMkLst>
        </pc:spChg>
      </pc:sldChg>
      <pc:sldChg chg="delSp modSp">
        <pc:chgData name="Jan Fitzpatrick" userId="d1b284ec-d1dd-4765-b823-b34899491c26" providerId="ADAL" clId="{CF3FBF8D-6A0D-4180-8BD0-26FAB905E952}" dt="2020-01-31T13:45:58.056" v="49" actId="404"/>
        <pc:sldMkLst>
          <pc:docMk/>
          <pc:sldMk cId="4167909016" sldId="393"/>
        </pc:sldMkLst>
        <pc:spChg chg="mod topLvl">
          <ac:chgData name="Jan Fitzpatrick" userId="d1b284ec-d1dd-4765-b823-b34899491c26" providerId="ADAL" clId="{CF3FBF8D-6A0D-4180-8BD0-26FAB905E952}" dt="2020-01-31T13:41:53.271" v="26" actId="1582"/>
          <ac:spMkLst>
            <pc:docMk/>
            <pc:sldMk cId="4167909016" sldId="393"/>
            <ac:spMk id="2" creationId="{03185854-5FF4-42CD-8EA7-9C095ED5788E}"/>
          </ac:spMkLst>
        </pc:spChg>
        <pc:spChg chg="mod topLvl">
          <ac:chgData name="Jan Fitzpatrick" userId="d1b284ec-d1dd-4765-b823-b34899491c26" providerId="ADAL" clId="{CF3FBF8D-6A0D-4180-8BD0-26FAB905E952}" dt="2020-01-31T13:41:36.350" v="24" actId="165"/>
          <ac:spMkLst>
            <pc:docMk/>
            <pc:sldMk cId="4167909016" sldId="393"/>
            <ac:spMk id="4" creationId="{853239A1-593A-4072-AA08-A88EBC441B38}"/>
          </ac:spMkLst>
        </pc:spChg>
        <pc:spChg chg="mod topLvl">
          <ac:chgData name="Jan Fitzpatrick" userId="d1b284ec-d1dd-4765-b823-b34899491c26" providerId="ADAL" clId="{CF3FBF8D-6A0D-4180-8BD0-26FAB905E952}" dt="2020-01-31T13:41:53.271" v="26" actId="1582"/>
          <ac:spMkLst>
            <pc:docMk/>
            <pc:sldMk cId="4167909016" sldId="393"/>
            <ac:spMk id="11" creationId="{4AA8D0AF-B6B8-4921-A036-11A30191893C}"/>
          </ac:spMkLst>
        </pc:spChg>
        <pc:spChg chg="mod topLvl">
          <ac:chgData name="Jan Fitzpatrick" userId="d1b284ec-d1dd-4765-b823-b34899491c26" providerId="ADAL" clId="{CF3FBF8D-6A0D-4180-8BD0-26FAB905E952}" dt="2020-01-31T13:41:53.271" v="26" actId="1582"/>
          <ac:spMkLst>
            <pc:docMk/>
            <pc:sldMk cId="4167909016" sldId="393"/>
            <ac:spMk id="12" creationId="{3BD89605-D670-48DF-84B7-06EA2122485A}"/>
          </ac:spMkLst>
        </pc:spChg>
        <pc:spChg chg="mod topLvl">
          <ac:chgData name="Jan Fitzpatrick" userId="d1b284ec-d1dd-4765-b823-b34899491c26" providerId="ADAL" clId="{CF3FBF8D-6A0D-4180-8BD0-26FAB905E952}" dt="2020-01-31T13:41:53.271" v="26" actId="1582"/>
          <ac:spMkLst>
            <pc:docMk/>
            <pc:sldMk cId="4167909016" sldId="393"/>
            <ac:spMk id="13" creationId="{636FF909-8E55-4CC8-8059-B9B240C6FBEF}"/>
          </ac:spMkLst>
        </pc:spChg>
        <pc:spChg chg="mod topLvl">
          <ac:chgData name="Jan Fitzpatrick" userId="d1b284ec-d1dd-4765-b823-b34899491c26" providerId="ADAL" clId="{CF3FBF8D-6A0D-4180-8BD0-26FAB905E952}" dt="2020-01-31T13:41:53.271" v="26" actId="1582"/>
          <ac:spMkLst>
            <pc:docMk/>
            <pc:sldMk cId="4167909016" sldId="393"/>
            <ac:spMk id="14" creationId="{6DC55F55-C749-4955-9CDF-701BE3B5EB5A}"/>
          </ac:spMkLst>
        </pc:spChg>
        <pc:spChg chg="mod topLvl">
          <ac:chgData name="Jan Fitzpatrick" userId="d1b284ec-d1dd-4765-b823-b34899491c26" providerId="ADAL" clId="{CF3FBF8D-6A0D-4180-8BD0-26FAB905E952}" dt="2020-01-31T13:41:36.350" v="24" actId="165"/>
          <ac:spMkLst>
            <pc:docMk/>
            <pc:sldMk cId="4167909016" sldId="393"/>
            <ac:spMk id="17" creationId="{69F25821-7F9C-4FA8-8E80-65ABB7B27A0F}"/>
          </ac:spMkLst>
        </pc:spChg>
        <pc:spChg chg="mod">
          <ac:chgData name="Jan Fitzpatrick" userId="d1b284ec-d1dd-4765-b823-b34899491c26" providerId="ADAL" clId="{CF3FBF8D-6A0D-4180-8BD0-26FAB905E952}" dt="2020-01-31T13:45:58.056" v="49" actId="404"/>
          <ac:spMkLst>
            <pc:docMk/>
            <pc:sldMk cId="4167909016" sldId="393"/>
            <ac:spMk id="19" creationId="{5252A847-DE45-4FA3-A1F8-EEBEB845FF8E}"/>
          </ac:spMkLst>
        </pc:spChg>
        <pc:grpChg chg="del mod topLvl">
          <ac:chgData name="Jan Fitzpatrick" userId="d1b284ec-d1dd-4765-b823-b34899491c26" providerId="ADAL" clId="{CF3FBF8D-6A0D-4180-8BD0-26FAB905E952}" dt="2020-01-31T13:41:43.238" v="25" actId="165"/>
          <ac:grpSpMkLst>
            <pc:docMk/>
            <pc:sldMk cId="4167909016" sldId="393"/>
            <ac:grpSpMk id="3" creationId="{692D817F-BECE-46F5-90A6-ACA874361FF3}"/>
          </ac:grpSpMkLst>
        </pc:grpChg>
        <pc:grpChg chg="del mod topLvl">
          <ac:chgData name="Jan Fitzpatrick" userId="d1b284ec-d1dd-4765-b823-b34899491c26" providerId="ADAL" clId="{CF3FBF8D-6A0D-4180-8BD0-26FAB905E952}" dt="2020-01-31T13:41:36.350" v="24" actId="165"/>
          <ac:grpSpMkLst>
            <pc:docMk/>
            <pc:sldMk cId="4167909016" sldId="393"/>
            <ac:grpSpMk id="5" creationId="{A5A90B7A-638C-44FA-931D-2B99627E4BCB}"/>
          </ac:grpSpMkLst>
        </pc:grpChg>
        <pc:grpChg chg="del">
          <ac:chgData name="Jan Fitzpatrick" userId="d1b284ec-d1dd-4765-b823-b34899491c26" providerId="ADAL" clId="{CF3FBF8D-6A0D-4180-8BD0-26FAB905E952}" dt="2020-01-31T13:41:30.469" v="23" actId="165"/>
          <ac:grpSpMkLst>
            <pc:docMk/>
            <pc:sldMk cId="4167909016" sldId="393"/>
            <ac:grpSpMk id="6" creationId="{22E8A86C-90C9-4F60-8AFB-53A609E16D8D}"/>
          </ac:grpSpMkLst>
        </pc:grpChg>
        <pc:picChg chg="mod topLvl">
          <ac:chgData name="Jan Fitzpatrick" userId="d1b284ec-d1dd-4765-b823-b34899491c26" providerId="ADAL" clId="{CF3FBF8D-6A0D-4180-8BD0-26FAB905E952}" dt="2020-01-31T13:41:36.350" v="24" actId="165"/>
          <ac:picMkLst>
            <pc:docMk/>
            <pc:sldMk cId="4167909016" sldId="393"/>
            <ac:picMk id="15" creationId="{C889688E-4508-4A33-8B11-9E4EEF35B29A}"/>
          </ac:picMkLst>
        </pc:picChg>
        <pc:picChg chg="mod topLvl">
          <ac:chgData name="Jan Fitzpatrick" userId="d1b284ec-d1dd-4765-b823-b34899491c26" providerId="ADAL" clId="{CF3FBF8D-6A0D-4180-8BD0-26FAB905E952}" dt="2020-01-31T13:41:36.350" v="24" actId="165"/>
          <ac:picMkLst>
            <pc:docMk/>
            <pc:sldMk cId="4167909016" sldId="393"/>
            <ac:picMk id="16" creationId="{66C54EE4-FE5D-483C-BDEB-3C793939EEF5}"/>
          </ac:picMkLst>
        </pc:picChg>
        <pc:cxnChg chg="mod">
          <ac:chgData name="Jan Fitzpatrick" userId="d1b284ec-d1dd-4765-b823-b34899491c26" providerId="ADAL" clId="{CF3FBF8D-6A0D-4180-8BD0-26FAB905E952}" dt="2020-01-31T13:42:21.204" v="27" actId="1582"/>
          <ac:cxnSpMkLst>
            <pc:docMk/>
            <pc:sldMk cId="4167909016" sldId="393"/>
            <ac:cxnSpMk id="20" creationId="{4FE941C3-F529-44CD-8C5D-1F523F5AFD19}"/>
          </ac:cxnSpMkLst>
        </pc:cxnChg>
        <pc:cxnChg chg="mod">
          <ac:chgData name="Jan Fitzpatrick" userId="d1b284ec-d1dd-4765-b823-b34899491c26" providerId="ADAL" clId="{CF3FBF8D-6A0D-4180-8BD0-26FAB905E952}" dt="2020-01-31T13:42:21.204" v="27" actId="1582"/>
          <ac:cxnSpMkLst>
            <pc:docMk/>
            <pc:sldMk cId="4167909016" sldId="393"/>
            <ac:cxnSpMk id="22" creationId="{873A6A1B-DFB9-41C4-BEB4-3B3752BA7CB8}"/>
          </ac:cxnSpMkLst>
        </pc:cxnChg>
      </pc:sldChg>
      <pc:sldChg chg="addSp delSp modSp">
        <pc:chgData name="Jan Fitzpatrick" userId="d1b284ec-d1dd-4765-b823-b34899491c26" providerId="ADAL" clId="{CF3FBF8D-6A0D-4180-8BD0-26FAB905E952}" dt="2020-01-31T13:46:57.310" v="55" actId="1582"/>
        <pc:sldMkLst>
          <pc:docMk/>
          <pc:sldMk cId="1591775745" sldId="394"/>
        </pc:sldMkLst>
        <pc:spChg chg="mod">
          <ac:chgData name="Jan Fitzpatrick" userId="d1b284ec-d1dd-4765-b823-b34899491c26" providerId="ADAL" clId="{CF3FBF8D-6A0D-4180-8BD0-26FAB905E952}" dt="2020-01-31T13:46:57.310" v="55" actId="1582"/>
          <ac:spMkLst>
            <pc:docMk/>
            <pc:sldMk cId="1591775745" sldId="394"/>
            <ac:spMk id="4" creationId="{DBCD63A3-97E4-44B0-8619-D84A0861E166}"/>
          </ac:spMkLst>
        </pc:spChg>
        <pc:spChg chg="mod">
          <ac:chgData name="Jan Fitzpatrick" userId="d1b284ec-d1dd-4765-b823-b34899491c26" providerId="ADAL" clId="{CF3FBF8D-6A0D-4180-8BD0-26FAB905E952}" dt="2020-01-31T13:46:57.310" v="55" actId="1582"/>
          <ac:spMkLst>
            <pc:docMk/>
            <pc:sldMk cId="1591775745" sldId="394"/>
            <ac:spMk id="10" creationId="{D3C97C36-6BB0-48E1-B9D5-B7A856C543EE}"/>
          </ac:spMkLst>
        </pc:spChg>
        <pc:spChg chg="mod">
          <ac:chgData name="Jan Fitzpatrick" userId="d1b284ec-d1dd-4765-b823-b34899491c26" providerId="ADAL" clId="{CF3FBF8D-6A0D-4180-8BD0-26FAB905E952}" dt="2020-01-31T13:46:57.310" v="55" actId="1582"/>
          <ac:spMkLst>
            <pc:docMk/>
            <pc:sldMk cId="1591775745" sldId="394"/>
            <ac:spMk id="11" creationId="{E42FFD74-3C8F-4FBB-A9ED-FC4F798343B9}"/>
          </ac:spMkLst>
        </pc:spChg>
        <pc:spChg chg="mod">
          <ac:chgData name="Jan Fitzpatrick" userId="d1b284ec-d1dd-4765-b823-b34899491c26" providerId="ADAL" clId="{CF3FBF8D-6A0D-4180-8BD0-26FAB905E952}" dt="2020-01-31T13:46:57.310" v="55" actId="1582"/>
          <ac:spMkLst>
            <pc:docMk/>
            <pc:sldMk cId="1591775745" sldId="394"/>
            <ac:spMk id="12" creationId="{28224B46-6218-4690-A950-FD440BDDA752}"/>
          </ac:spMkLst>
        </pc:spChg>
        <pc:spChg chg="mod">
          <ac:chgData name="Jan Fitzpatrick" userId="d1b284ec-d1dd-4765-b823-b34899491c26" providerId="ADAL" clId="{CF3FBF8D-6A0D-4180-8BD0-26FAB905E952}" dt="2020-01-31T13:43:54.021" v="40"/>
          <ac:spMkLst>
            <pc:docMk/>
            <pc:sldMk cId="1591775745" sldId="394"/>
            <ac:spMk id="19" creationId="{5252A847-DE45-4FA3-A1F8-EEBEB845FF8E}"/>
          </ac:spMkLst>
        </pc:spChg>
        <pc:graphicFrameChg chg="del">
          <ac:chgData name="Jan Fitzpatrick" userId="d1b284ec-d1dd-4765-b823-b34899491c26" providerId="ADAL" clId="{CF3FBF8D-6A0D-4180-8BD0-26FAB905E952}" dt="2020-01-31T13:43:40.331" v="39" actId="478"/>
          <ac:graphicFrameMkLst>
            <pc:docMk/>
            <pc:sldMk cId="1591775745" sldId="394"/>
            <ac:graphicFrameMk id="9" creationId="{106B2DF2-8A16-46A9-B2BC-DC067ADD2A83}"/>
          </ac:graphicFrameMkLst>
        </pc:graphicFrameChg>
        <pc:graphicFrameChg chg="add">
          <ac:chgData name="Jan Fitzpatrick" userId="d1b284ec-d1dd-4765-b823-b34899491c26" providerId="ADAL" clId="{CF3FBF8D-6A0D-4180-8BD0-26FAB905E952}" dt="2020-01-31T13:44:02.071" v="41"/>
          <ac:graphicFrameMkLst>
            <pc:docMk/>
            <pc:sldMk cId="1591775745" sldId="394"/>
            <ac:graphicFrameMk id="13" creationId="{B390C992-13FE-42A1-A910-6C7FA01A279F}"/>
          </ac:graphicFrameMkLst>
        </pc:graphicFrameChg>
      </pc:sldChg>
      <pc:sldChg chg="modSp">
        <pc:chgData name="Jan Fitzpatrick" userId="d1b284ec-d1dd-4765-b823-b34899491c26" providerId="ADAL" clId="{CF3FBF8D-6A0D-4180-8BD0-26FAB905E952}" dt="2020-01-31T13:48:18.434" v="70" actId="572"/>
        <pc:sldMkLst>
          <pc:docMk/>
          <pc:sldMk cId="862424251" sldId="395"/>
        </pc:sldMkLst>
        <pc:spChg chg="mod">
          <ac:chgData name="Jan Fitzpatrick" userId="d1b284ec-d1dd-4765-b823-b34899491c26" providerId="ADAL" clId="{CF3FBF8D-6A0D-4180-8BD0-26FAB905E952}" dt="2020-01-31T13:47:45.004" v="62" actId="1582"/>
          <ac:spMkLst>
            <pc:docMk/>
            <pc:sldMk cId="862424251" sldId="395"/>
            <ac:spMk id="9" creationId="{D2F473B1-B10A-F442-AFCC-A58C8DD425AC}"/>
          </ac:spMkLst>
        </pc:spChg>
        <pc:spChg chg="mod">
          <ac:chgData name="Jan Fitzpatrick" userId="d1b284ec-d1dd-4765-b823-b34899491c26" providerId="ADAL" clId="{CF3FBF8D-6A0D-4180-8BD0-26FAB905E952}" dt="2020-01-31T13:46:32.598" v="53" actId="403"/>
          <ac:spMkLst>
            <pc:docMk/>
            <pc:sldMk cId="862424251" sldId="395"/>
            <ac:spMk id="19" creationId="{5252A847-DE45-4FA3-A1F8-EEBEB845FF8E}"/>
          </ac:spMkLst>
        </pc:spChg>
        <pc:graphicFrameChg chg="mod modGraphic">
          <ac:chgData name="Jan Fitzpatrick" userId="d1b284ec-d1dd-4765-b823-b34899491c26" providerId="ADAL" clId="{CF3FBF8D-6A0D-4180-8BD0-26FAB905E952}" dt="2020-01-31T13:48:18.434" v="70" actId="572"/>
          <ac:graphicFrameMkLst>
            <pc:docMk/>
            <pc:sldMk cId="862424251" sldId="395"/>
            <ac:graphicFrameMk id="10" creationId="{6767A8A0-8192-694A-85DE-5FF843DDC9F2}"/>
          </ac:graphicFrameMkLst>
        </pc:graphicFrameChg>
      </pc:sldChg>
      <pc:sldChg chg="addSp delSp modSp">
        <pc:chgData name="Jan Fitzpatrick" userId="d1b284ec-d1dd-4765-b823-b34899491c26" providerId="ADAL" clId="{CF3FBF8D-6A0D-4180-8BD0-26FAB905E952}" dt="2020-01-31T13:56:40.336" v="231"/>
        <pc:sldMkLst>
          <pc:docMk/>
          <pc:sldMk cId="4224061482" sldId="397"/>
        </pc:sldMkLst>
        <pc:spChg chg="mod">
          <ac:chgData name="Jan Fitzpatrick" userId="d1b284ec-d1dd-4765-b823-b34899491c26" providerId="ADAL" clId="{CF3FBF8D-6A0D-4180-8BD0-26FAB905E952}" dt="2020-01-31T13:56:27.923" v="230"/>
          <ac:spMkLst>
            <pc:docMk/>
            <pc:sldMk cId="4224061482" sldId="397"/>
            <ac:spMk id="19" creationId="{5252A847-DE45-4FA3-A1F8-EEBEB845FF8E}"/>
          </ac:spMkLst>
        </pc:spChg>
        <pc:graphicFrameChg chg="mod modGraphic">
          <ac:chgData name="Jan Fitzpatrick" userId="d1b284ec-d1dd-4765-b823-b34899491c26" providerId="ADAL" clId="{CF3FBF8D-6A0D-4180-8BD0-26FAB905E952}" dt="2020-01-31T13:55:42.723" v="208" actId="403"/>
          <ac:graphicFrameMkLst>
            <pc:docMk/>
            <pc:sldMk cId="4224061482" sldId="397"/>
            <ac:graphicFrameMk id="2" creationId="{B0CDEFD7-AA63-4E4A-939B-448B58A351F1}"/>
          </ac:graphicFrameMkLst>
        </pc:graphicFrameChg>
        <pc:graphicFrameChg chg="add">
          <ac:chgData name="Jan Fitzpatrick" userId="d1b284ec-d1dd-4765-b823-b34899491c26" providerId="ADAL" clId="{CF3FBF8D-6A0D-4180-8BD0-26FAB905E952}" dt="2020-01-31T13:56:40.336" v="231"/>
          <ac:graphicFrameMkLst>
            <pc:docMk/>
            <pc:sldMk cId="4224061482" sldId="397"/>
            <ac:graphicFrameMk id="9" creationId="{ACC7D37D-1F54-487C-AB53-21D72CE28B5F}"/>
          </ac:graphicFrameMkLst>
        </pc:graphicFrameChg>
        <pc:graphicFrameChg chg="del">
          <ac:chgData name="Jan Fitzpatrick" userId="d1b284ec-d1dd-4765-b823-b34899491c26" providerId="ADAL" clId="{CF3FBF8D-6A0D-4180-8BD0-26FAB905E952}" dt="2020-01-31T13:56:17.652" v="229" actId="478"/>
          <ac:graphicFrameMkLst>
            <pc:docMk/>
            <pc:sldMk cId="4224061482" sldId="397"/>
            <ac:graphicFrameMk id="14" creationId="{FA470B1B-6574-4826-B155-EF56800C86F6}"/>
          </ac:graphicFrameMkLst>
        </pc:graphicFrameChg>
        <pc:graphicFrameChg chg="mod modGraphic">
          <ac:chgData name="Jan Fitzpatrick" userId="d1b284ec-d1dd-4765-b823-b34899491c26" providerId="ADAL" clId="{CF3FBF8D-6A0D-4180-8BD0-26FAB905E952}" dt="2020-01-31T13:55:46.534" v="210" actId="403"/>
          <ac:graphicFrameMkLst>
            <pc:docMk/>
            <pc:sldMk cId="4224061482" sldId="397"/>
            <ac:graphicFrameMk id="15" creationId="{D55CA762-F578-4E67-A532-68215B72BFF4}"/>
          </ac:graphicFrameMkLst>
        </pc:graphicFrameChg>
      </pc:sldChg>
      <pc:sldChg chg="addSp delSp modSp">
        <pc:chgData name="Jan Fitzpatrick" userId="d1b284ec-d1dd-4765-b823-b34899491c26" providerId="ADAL" clId="{CF3FBF8D-6A0D-4180-8BD0-26FAB905E952}" dt="2020-01-31T13:45:47.973" v="47" actId="404"/>
        <pc:sldMkLst>
          <pc:docMk/>
          <pc:sldMk cId="3306638488" sldId="398"/>
        </pc:sldMkLst>
        <pc:spChg chg="del">
          <ac:chgData name="Jan Fitzpatrick" userId="d1b284ec-d1dd-4765-b823-b34899491c26" providerId="ADAL" clId="{CF3FBF8D-6A0D-4180-8BD0-26FAB905E952}" dt="2020-01-31T13:38:24.007" v="4" actId="478"/>
          <ac:spMkLst>
            <pc:docMk/>
            <pc:sldMk cId="3306638488" sldId="398"/>
            <ac:spMk id="3" creationId="{80B8414D-B126-432B-9C47-46D72255604E}"/>
          </ac:spMkLst>
        </pc:spChg>
        <pc:spChg chg="del">
          <ac:chgData name="Jan Fitzpatrick" userId="d1b284ec-d1dd-4765-b823-b34899491c26" providerId="ADAL" clId="{CF3FBF8D-6A0D-4180-8BD0-26FAB905E952}" dt="2020-01-31T13:38:24.007" v="4" actId="478"/>
          <ac:spMkLst>
            <pc:docMk/>
            <pc:sldMk cId="3306638488" sldId="398"/>
            <ac:spMk id="4" creationId="{73965BC3-CE7A-411C-A109-1C1D79B47AA4}"/>
          </ac:spMkLst>
        </pc:spChg>
        <pc:spChg chg="add">
          <ac:chgData name="Jan Fitzpatrick" userId="d1b284ec-d1dd-4765-b823-b34899491c26" providerId="ADAL" clId="{CF3FBF8D-6A0D-4180-8BD0-26FAB905E952}" dt="2020-01-31T13:38:31.568" v="5"/>
          <ac:spMkLst>
            <pc:docMk/>
            <pc:sldMk cId="3306638488" sldId="398"/>
            <ac:spMk id="11" creationId="{0007296D-DAF1-4354-9BE9-33088BC8C9EA}"/>
          </ac:spMkLst>
        </pc:spChg>
        <pc:spChg chg="add">
          <ac:chgData name="Jan Fitzpatrick" userId="d1b284ec-d1dd-4765-b823-b34899491c26" providerId="ADAL" clId="{CF3FBF8D-6A0D-4180-8BD0-26FAB905E952}" dt="2020-01-31T13:38:31.568" v="5"/>
          <ac:spMkLst>
            <pc:docMk/>
            <pc:sldMk cId="3306638488" sldId="398"/>
            <ac:spMk id="12" creationId="{42A54879-5F21-4503-9C5A-43DEAE3B12D0}"/>
          </ac:spMkLst>
        </pc:spChg>
        <pc:spChg chg="add">
          <ac:chgData name="Jan Fitzpatrick" userId="d1b284ec-d1dd-4765-b823-b34899491c26" providerId="ADAL" clId="{CF3FBF8D-6A0D-4180-8BD0-26FAB905E952}" dt="2020-01-31T13:38:31.568" v="5"/>
          <ac:spMkLst>
            <pc:docMk/>
            <pc:sldMk cId="3306638488" sldId="398"/>
            <ac:spMk id="13" creationId="{C03DD2F0-DEDB-40A6-8E5B-36BB059FF388}"/>
          </ac:spMkLst>
        </pc:spChg>
        <pc:spChg chg="del">
          <ac:chgData name="Jan Fitzpatrick" userId="d1b284ec-d1dd-4765-b823-b34899491c26" providerId="ADAL" clId="{CF3FBF8D-6A0D-4180-8BD0-26FAB905E952}" dt="2020-01-31T13:38:24.007" v="4" actId="478"/>
          <ac:spMkLst>
            <pc:docMk/>
            <pc:sldMk cId="3306638488" sldId="398"/>
            <ac:spMk id="14" creationId="{63E41F62-8F42-4EF5-8B15-8C8EB3A2BF33}"/>
          </ac:spMkLst>
        </pc:spChg>
        <pc:spChg chg="mod">
          <ac:chgData name="Jan Fitzpatrick" userId="d1b284ec-d1dd-4765-b823-b34899491c26" providerId="ADAL" clId="{CF3FBF8D-6A0D-4180-8BD0-26FAB905E952}" dt="2020-01-31T13:45:47.973" v="47" actId="404"/>
          <ac:spMkLst>
            <pc:docMk/>
            <pc:sldMk cId="3306638488" sldId="398"/>
            <ac:spMk id="19" creationId="{5252A847-DE45-4FA3-A1F8-EEBEB845FF8E}"/>
          </ac:spMkLst>
        </pc:spChg>
        <pc:cxnChg chg="add">
          <ac:chgData name="Jan Fitzpatrick" userId="d1b284ec-d1dd-4765-b823-b34899491c26" providerId="ADAL" clId="{CF3FBF8D-6A0D-4180-8BD0-26FAB905E952}" dt="2020-01-31T13:38:31.568" v="5"/>
          <ac:cxnSpMkLst>
            <pc:docMk/>
            <pc:sldMk cId="3306638488" sldId="398"/>
            <ac:cxnSpMk id="15" creationId="{7A3A2A83-3E4E-483E-A22D-628E890A7B3F}"/>
          </ac:cxnSpMkLst>
        </pc:cxnChg>
        <pc:cxnChg chg="del mod">
          <ac:chgData name="Jan Fitzpatrick" userId="d1b284ec-d1dd-4765-b823-b34899491c26" providerId="ADAL" clId="{CF3FBF8D-6A0D-4180-8BD0-26FAB905E952}" dt="2020-01-31T13:38:24.007" v="4" actId="478"/>
          <ac:cxnSpMkLst>
            <pc:docMk/>
            <pc:sldMk cId="3306638488" sldId="398"/>
            <ac:cxnSpMk id="16" creationId="{1EDE7B0C-7E04-4186-8CC1-5D2490BC70DE}"/>
          </ac:cxnSpMkLst>
        </pc:cxnChg>
        <pc:cxnChg chg="add">
          <ac:chgData name="Jan Fitzpatrick" userId="d1b284ec-d1dd-4765-b823-b34899491c26" providerId="ADAL" clId="{CF3FBF8D-6A0D-4180-8BD0-26FAB905E952}" dt="2020-01-31T13:38:31.568" v="5"/>
          <ac:cxnSpMkLst>
            <pc:docMk/>
            <pc:sldMk cId="3306638488" sldId="398"/>
            <ac:cxnSpMk id="17" creationId="{5D935EFA-E7D0-47D8-AF84-3A203BD79247}"/>
          </ac:cxnSpMkLst>
        </pc:cxnChg>
        <pc:cxnChg chg="del mod">
          <ac:chgData name="Jan Fitzpatrick" userId="d1b284ec-d1dd-4765-b823-b34899491c26" providerId="ADAL" clId="{CF3FBF8D-6A0D-4180-8BD0-26FAB905E952}" dt="2020-01-31T13:38:24.007" v="4" actId="478"/>
          <ac:cxnSpMkLst>
            <pc:docMk/>
            <pc:sldMk cId="3306638488" sldId="398"/>
            <ac:cxnSpMk id="20" creationId="{2FBF2D3D-0ED6-41F7-B696-0519094F0C03}"/>
          </ac:cxnSpMkLst>
        </pc:cxnChg>
      </pc:sldChg>
      <pc:sldChg chg="modSp add">
        <pc:chgData name="Jan Fitzpatrick" userId="d1b284ec-d1dd-4765-b823-b34899491c26" providerId="ADAL" clId="{CF3FBF8D-6A0D-4180-8BD0-26FAB905E952}" dt="2020-01-31T13:53:27.560" v="190" actId="5793"/>
        <pc:sldMkLst>
          <pc:docMk/>
          <pc:sldMk cId="528538553" sldId="399"/>
        </pc:sldMkLst>
        <pc:spChg chg="mod">
          <ac:chgData name="Jan Fitzpatrick" userId="d1b284ec-d1dd-4765-b823-b34899491c26" providerId="ADAL" clId="{CF3FBF8D-6A0D-4180-8BD0-26FAB905E952}" dt="2020-01-31T13:53:27.560" v="190" actId="5793"/>
          <ac:spMkLst>
            <pc:docMk/>
            <pc:sldMk cId="528538553" sldId="399"/>
            <ac:spMk id="11" creationId="{EF179508-CB1E-4A66-91B4-D9065B654D48}"/>
          </ac:spMkLst>
        </pc:spChg>
      </pc:sldChg>
      <pc:sldChg chg="modSp add">
        <pc:chgData name="Jan Fitzpatrick" userId="d1b284ec-d1dd-4765-b823-b34899491c26" providerId="ADAL" clId="{CF3FBF8D-6A0D-4180-8BD0-26FAB905E952}" dt="2020-01-31T13:54:24.805" v="196" actId="403"/>
        <pc:sldMkLst>
          <pc:docMk/>
          <pc:sldMk cId="2327811955" sldId="400"/>
        </pc:sldMkLst>
        <pc:spChg chg="mod">
          <ac:chgData name="Jan Fitzpatrick" userId="d1b284ec-d1dd-4765-b823-b34899491c26" providerId="ADAL" clId="{CF3FBF8D-6A0D-4180-8BD0-26FAB905E952}" dt="2020-01-31T13:54:24.805" v="196" actId="403"/>
          <ac:spMkLst>
            <pc:docMk/>
            <pc:sldMk cId="2327811955" sldId="400"/>
            <ac:spMk id="11" creationId="{EF179508-CB1E-4A66-91B4-D9065B654D48}"/>
          </ac:spMkLst>
        </pc:spChg>
      </pc:sldChg>
      <pc:sldChg chg="modSp add">
        <pc:chgData name="Jan Fitzpatrick" userId="d1b284ec-d1dd-4765-b823-b34899491c26" providerId="ADAL" clId="{CF3FBF8D-6A0D-4180-8BD0-26FAB905E952}" dt="2020-01-31T13:59:40.057" v="284" actId="20577"/>
        <pc:sldMkLst>
          <pc:docMk/>
          <pc:sldMk cId="2847529143" sldId="401"/>
        </pc:sldMkLst>
        <pc:spChg chg="mod">
          <ac:chgData name="Jan Fitzpatrick" userId="d1b284ec-d1dd-4765-b823-b34899491c26" providerId="ADAL" clId="{CF3FBF8D-6A0D-4180-8BD0-26FAB905E952}" dt="2020-01-31T13:59:40.057" v="284" actId="20577"/>
          <ac:spMkLst>
            <pc:docMk/>
            <pc:sldMk cId="2847529143" sldId="401"/>
            <ac:spMk id="19" creationId="{5252A847-DE45-4FA3-A1F8-EEBEB845FF8E}"/>
          </ac:spMkLst>
        </pc:spChg>
      </pc:sldChg>
      <pc:sldChg chg="modSp add">
        <pc:chgData name="Jan Fitzpatrick" userId="d1b284ec-d1dd-4765-b823-b34899491c26" providerId="ADAL" clId="{CF3FBF8D-6A0D-4180-8BD0-26FAB905E952}" dt="2020-01-31T13:59:38.044" v="283" actId="20577"/>
        <pc:sldMkLst>
          <pc:docMk/>
          <pc:sldMk cId="1867785202" sldId="402"/>
        </pc:sldMkLst>
        <pc:spChg chg="mod">
          <ac:chgData name="Jan Fitzpatrick" userId="d1b284ec-d1dd-4765-b823-b34899491c26" providerId="ADAL" clId="{CF3FBF8D-6A0D-4180-8BD0-26FAB905E952}" dt="2020-01-31T13:59:38.044" v="283" actId="20577"/>
          <ac:spMkLst>
            <pc:docMk/>
            <pc:sldMk cId="1867785202" sldId="402"/>
            <ac:spMk id="19" creationId="{5252A847-DE45-4FA3-A1F8-EEBEB845FF8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1268681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011748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3303999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214666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68116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43C518-2E58-4E98-8F61-29A47E1D445A}" type="datetimeFigureOut">
              <a:rPr lang="en-GB" smtClean="0"/>
              <a:t>19/03/2020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309313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43C518-2E58-4E98-8F61-29A47E1D445A}" type="datetimeFigureOut">
              <a:rPr lang="en-GB" smtClean="0"/>
              <a:t>19/03/2020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1321331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43C518-2E58-4E98-8F61-29A47E1D445A}" type="datetimeFigureOut">
              <a:rPr lang="en-GB" smtClean="0"/>
              <a:t>19/03/2020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232838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43C518-2E58-4E98-8F61-29A47E1D445A}" type="datetimeFigureOut">
              <a:rPr lang="en-GB" smtClean="0"/>
              <a:t>19/03/2020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3131063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43C518-2E58-4E98-8F61-29A47E1D445A}" type="datetimeFigureOut">
              <a:rPr lang="en-GB" smtClean="0"/>
              <a:t>19/03/2020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03876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43C518-2E58-4E98-8F61-29A47E1D445A}" type="datetimeFigureOut">
              <a:rPr lang="en-GB" smtClean="0"/>
              <a:t>19/03/2020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245848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43C518-2E58-4E98-8F61-29A47E1D445A}" type="datetimeFigureOut">
              <a:rPr lang="en-GB" smtClean="0"/>
              <a:t>19/03/2020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B0018D-5503-4B9E-8996-530C5B2D4BAD}" type="slidenum">
              <a:rPr lang="en-GB" smtClean="0"/>
              <a:t>‹#›</a:t>
            </a:fld>
            <a:endParaRPr lang="en-GB"/>
          </a:p>
        </p:txBody>
      </p:sp>
    </p:spTree>
    <p:extLst>
      <p:ext uri="{BB962C8B-B14F-4D97-AF65-F5344CB8AC3E}">
        <p14:creationId xmlns:p14="http://schemas.microsoft.com/office/powerpoint/2010/main" val="42524114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lassroomsecrets.co.uk/substitution-year-6-algebra-resource-pack" TargetMode="External"/><Relationship Id="rId3" Type="http://schemas.openxmlformats.org/officeDocument/2006/relationships/image" Target="../media/image2.png"/><Relationship Id="rId7" Type="http://schemas.openxmlformats.org/officeDocument/2006/relationships/hyperlink" Target="https://classroomsecrets.co.uk/category/maths/year-6/spring-block-3-algebra/" TargetMode="Externa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hyperlink" Target="https://classroomsecrets.co.uk/content-domain-filter/?fwp_contentdomain=6a4" TargetMode="External"/><Relationship Id="rId5" Type="http://schemas.openxmlformats.org/officeDocument/2006/relationships/hyperlink" Target="https://classroomsecrets.co.uk/content-domain-filter/?fwp_contentdomain=6a3" TargetMode="External"/><Relationship Id="rId4" Type="http://schemas.openxmlformats.org/officeDocument/2006/relationships/hyperlink" Target="https://classroomsecrets.co.uk/content-domain-filter/?fwp_contentdomain=6a2"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GB" sz="1600" b="1" u="sng" dirty="0">
                <a:solidFill>
                  <a:srgbClr val="E7E6E6">
                    <a:lumMod val="50000"/>
                  </a:srgbClr>
                </a:solidFill>
                <a:latin typeface="Century Gothic" panose="020B0502020202020204" pitchFamily="34" charset="0"/>
              </a:rPr>
              <a:t>Year 6 – Spring Block 3 – Algebra – Substitution</a:t>
            </a:r>
            <a:endParaRPr lang="en-GB" sz="1600" b="1" dirty="0">
              <a:solidFill>
                <a:srgbClr val="E7E6E6">
                  <a:lumMod val="25000"/>
                </a:srgbClr>
              </a:solidFill>
              <a:latin typeface="Century Gothic" panose="020B0502020202020204" pitchFamily="34" charset="0"/>
            </a:endParaRPr>
          </a:p>
          <a:p>
            <a:pPr lvl="0" defTabSz="457200">
              <a:defRPr/>
            </a:pPr>
            <a:endParaRPr lang="en-GB" sz="1600" b="1" dirty="0">
              <a:solidFill>
                <a:prstClr val="black"/>
              </a:solidFill>
              <a:latin typeface="Century Gothic" panose="020B0502020202020204" pitchFamily="34" charset="0"/>
            </a:endParaRPr>
          </a:p>
          <a:p>
            <a:pPr lvl="0" defTabSz="457200">
              <a:defRPr/>
            </a:pPr>
            <a:r>
              <a:rPr lang="en-GB" sz="1600" b="1" dirty="0">
                <a:solidFill>
                  <a:prstClr val="black"/>
                </a:solidFill>
                <a:latin typeface="Century Gothic" panose="020B0502020202020204" pitchFamily="34" charset="0"/>
              </a:rPr>
              <a:t>About This Resource:</a:t>
            </a:r>
          </a:p>
          <a:p>
            <a:pPr lvl="0" defTabSz="457200">
              <a:defRPr/>
            </a:pPr>
            <a:endParaRPr lang="en-GB" sz="1200" b="1" dirty="0">
              <a:solidFill>
                <a:prstClr val="black"/>
              </a:solidFill>
              <a:latin typeface="Century Gothic" panose="020B0502020202020204" pitchFamily="34" charset="0"/>
            </a:endParaRPr>
          </a:p>
          <a:p>
            <a:pPr lvl="0" defTabSz="457200">
              <a:defRPr/>
            </a:pPr>
            <a:r>
              <a:rPr lang="en-GB" sz="1200" b="1" dirty="0">
                <a:solidFill>
                  <a:prstClr val="black"/>
                </a:solidFill>
                <a:latin typeface="Century Gothic" panose="020B0502020202020204" pitchFamily="34" charset="0"/>
              </a:rPr>
              <a:t>This PowerPoint has been designed to support your teaching of this small step. It includes a starter activity and an example of each question from the Varied Fluency and Reasoning and Problem Solving resources also provided in this pack. You can choose to work through all examples provided or a selection of them depending on the needs of your class.</a:t>
            </a:r>
          </a:p>
          <a:p>
            <a:pPr lvl="0" defTabSz="457200">
              <a:defRPr/>
            </a:pPr>
            <a:endParaRPr lang="en-GB" sz="1200" b="1" dirty="0">
              <a:solidFill>
                <a:prstClr val="black"/>
              </a:solidFill>
              <a:latin typeface="Century Gothic" panose="020B0502020202020204" pitchFamily="34" charset="0"/>
            </a:endParaRPr>
          </a:p>
          <a:p>
            <a:pPr lvl="0" defTabSz="457200">
              <a:defRPr/>
            </a:pPr>
            <a:endParaRPr lang="en-GB" sz="1200" b="1" dirty="0">
              <a:solidFill>
                <a:prstClr val="black"/>
              </a:solidFill>
              <a:latin typeface="Century Gothic" panose="020B0502020202020204" pitchFamily="34" charset="0"/>
            </a:endParaRPr>
          </a:p>
          <a:p>
            <a:pPr lvl="0" defTabSz="457200">
              <a:defRPr/>
            </a:pPr>
            <a:r>
              <a:rPr lang="en-GB" sz="1600" b="1" dirty="0">
                <a:solidFill>
                  <a:prstClr val="black"/>
                </a:solidFill>
                <a:latin typeface="Century Gothic" panose="020B0502020202020204" pitchFamily="34" charset="0"/>
              </a:rPr>
              <a:t>National Curriculum Objectives:</a:t>
            </a:r>
            <a:endParaRPr lang="en-GB" sz="1600" b="1" dirty="0">
              <a:solidFill>
                <a:srgbClr val="FF0000"/>
              </a:solidFill>
              <a:latin typeface="Century Gothic" panose="020B0502020202020204" pitchFamily="34" charset="0"/>
            </a:endParaRPr>
          </a:p>
          <a:p>
            <a:pPr fontAlgn="base">
              <a:lnSpc>
                <a:spcPct val="100000"/>
              </a:lnSpc>
              <a:spcAft>
                <a:spcPts val="0"/>
              </a:spcAft>
            </a:pPr>
            <a:endParaRPr lang="en-GB" sz="1200" b="1" dirty="0">
              <a:solidFill>
                <a:prstClr val="black"/>
              </a:solidFill>
              <a:latin typeface="Century Gothic" panose="020B0502020202020204" pitchFamily="34" charset="0"/>
            </a:endParaRPr>
          </a:p>
          <a:p>
            <a:pPr fontAlgn="base">
              <a:lnSpc>
                <a:spcPct val="100000"/>
              </a:lnSpc>
              <a:spcAft>
                <a:spcPts val="0"/>
              </a:spcAft>
            </a:pPr>
            <a:r>
              <a:rPr lang="en-GB" sz="1200" b="1" dirty="0">
                <a:solidFill>
                  <a:prstClr val="black"/>
                </a:solidFill>
                <a:latin typeface="Century Gothic" panose="020B0502020202020204" pitchFamily="34" charset="0"/>
              </a:rPr>
              <a:t>Mathematics Year 6: </a:t>
            </a:r>
            <a:r>
              <a:rPr lang="en-GB" sz="1200" b="1" dirty="0">
                <a:solidFill>
                  <a:schemeClr val="tx1"/>
                </a:solidFill>
                <a:latin typeface="Century Gothic" panose="020B0502020202020204" pitchFamily="34" charset="0"/>
              </a:rPr>
              <a:t>(6A2)</a:t>
            </a:r>
            <a:r>
              <a:rPr lang="en-GB" sz="1200" b="1" dirty="0">
                <a:latin typeface="Century Gothic" panose="020B0502020202020204" pitchFamily="34" charset="0"/>
              </a:rPr>
              <a:t> </a:t>
            </a:r>
            <a:r>
              <a:rPr lang="en-GB" sz="1200" b="1" dirty="0">
                <a:latin typeface="Century Gothic" panose="020B0502020202020204" pitchFamily="34" charset="0"/>
                <a:hlinkClick r:id="rId4"/>
              </a:rPr>
              <a:t>Use simple formulae</a:t>
            </a:r>
            <a:endParaRPr lang="en-GB" sz="1200" b="1" dirty="0">
              <a:latin typeface="Century Gothic" panose="020B0502020202020204" pitchFamily="34" charset="0"/>
            </a:endParaRPr>
          </a:p>
          <a:p>
            <a:pPr fontAlgn="base">
              <a:lnSpc>
                <a:spcPct val="100000"/>
              </a:lnSpc>
              <a:spcAft>
                <a:spcPts val="0"/>
              </a:spcAft>
            </a:pPr>
            <a:r>
              <a:rPr lang="en-GB" sz="1200" b="1" dirty="0">
                <a:solidFill>
                  <a:prstClr val="black"/>
                </a:solidFill>
                <a:latin typeface="Century Gothic" panose="020B0502020202020204" pitchFamily="34" charset="0"/>
              </a:rPr>
              <a:t>Mathematics Year 6: </a:t>
            </a:r>
            <a:r>
              <a:rPr lang="en-GB" sz="1200" b="1" dirty="0">
                <a:solidFill>
                  <a:schemeClr val="tx1"/>
                </a:solidFill>
                <a:latin typeface="Century Gothic" panose="020B0502020202020204" pitchFamily="34" charset="0"/>
              </a:rPr>
              <a:t>(6A3) </a:t>
            </a:r>
            <a:r>
              <a:rPr lang="en-GB" sz="1200" b="1" dirty="0">
                <a:latin typeface="Century Gothic" panose="020B0502020202020204" pitchFamily="34" charset="0"/>
                <a:hlinkClick r:id="rId5"/>
              </a:rPr>
              <a:t>Generate and describe linear number sequences</a:t>
            </a:r>
            <a:endParaRPr lang="en-GB" sz="1200" b="1" dirty="0">
              <a:latin typeface="Century Gothic" panose="020B0502020202020204" pitchFamily="34" charset="0"/>
            </a:endParaRPr>
          </a:p>
          <a:p>
            <a:pPr fontAlgn="base">
              <a:lnSpc>
                <a:spcPct val="100000"/>
              </a:lnSpc>
              <a:spcAft>
                <a:spcPts val="0"/>
              </a:spcAft>
            </a:pPr>
            <a:r>
              <a:rPr lang="en-GB" sz="1200" b="1" dirty="0">
                <a:solidFill>
                  <a:prstClr val="black"/>
                </a:solidFill>
                <a:latin typeface="Century Gothic" panose="020B0502020202020204" pitchFamily="34" charset="0"/>
              </a:rPr>
              <a:t>Mathematics Year 6: </a:t>
            </a:r>
            <a:r>
              <a:rPr lang="en-GB" sz="1200" b="1" dirty="0">
                <a:solidFill>
                  <a:schemeClr val="tx1"/>
                </a:solidFill>
                <a:latin typeface="Century Gothic" panose="020B0502020202020204" pitchFamily="34" charset="0"/>
              </a:rPr>
              <a:t>(6A4) </a:t>
            </a:r>
            <a:r>
              <a:rPr lang="en-GB" sz="1200" b="1" dirty="0">
                <a:latin typeface="Century Gothic" panose="020B0502020202020204" pitchFamily="34" charset="0"/>
                <a:hlinkClick r:id="rId6"/>
              </a:rPr>
              <a:t>Find pairs of numbers that satisfy an equation with two unknowns</a:t>
            </a:r>
            <a:endParaRPr lang="en-GB" sz="1200" b="1" dirty="0">
              <a:latin typeface="Century Gothic" panose="020B0502020202020204" pitchFamily="34" charset="0"/>
            </a:endParaRPr>
          </a:p>
          <a:p>
            <a:pPr lvl="0" defTabSz="457200">
              <a:lnSpc>
                <a:spcPct val="100000"/>
              </a:lnSpc>
              <a:spcAft>
                <a:spcPts val="0"/>
              </a:spcAft>
              <a:buClrTx/>
              <a:buSzTx/>
              <a:tabLst/>
              <a:defRPr/>
            </a:pPr>
            <a:endParaRPr lang="en-GB" sz="1200" b="1" u="sng" dirty="0">
              <a:solidFill>
                <a:prstClr val="black"/>
              </a:solidFill>
              <a:latin typeface="Century Gothic" panose="020B0502020202020204" pitchFamily="34" charset="0"/>
            </a:endParaRPr>
          </a:p>
          <a:p>
            <a:pPr lvl="0" defTabSz="457200">
              <a:lnSpc>
                <a:spcPct val="100000"/>
              </a:lnSpc>
              <a:spcAft>
                <a:spcPts val="0"/>
              </a:spcAft>
              <a:buClrTx/>
              <a:buSzTx/>
              <a:tabLst/>
              <a:defRPr/>
            </a:pPr>
            <a:endParaRPr lang="en-GB" sz="1200" b="1" u="sng" dirty="0">
              <a:solidFill>
                <a:prstClr val="black"/>
              </a:solidFill>
              <a:latin typeface="Century Gothic" panose="020B0502020202020204" pitchFamily="34" charset="0"/>
            </a:endParaRPr>
          </a:p>
          <a:p>
            <a:pPr>
              <a:spcAft>
                <a:spcPts val="0"/>
              </a:spcAft>
              <a:defRPr/>
            </a:pPr>
            <a:r>
              <a:rPr lang="en-GB" sz="1600" b="1" dirty="0">
                <a:solidFill>
                  <a:prstClr val="black"/>
                </a:solidFill>
                <a:latin typeface="Century Gothic" panose="020B0502020202020204" pitchFamily="34" charset="0"/>
              </a:rPr>
              <a:t>More </a:t>
            </a:r>
            <a:r>
              <a:rPr lang="en-GB" sz="1600" b="1" dirty="0">
                <a:solidFill>
                  <a:prstClr val="black"/>
                </a:solidFill>
                <a:latin typeface="Century Gothic" panose="020B0502020202020204" pitchFamily="34" charset="0"/>
                <a:hlinkClick r:id="rId7"/>
              </a:rPr>
              <a:t>Year 6 Algebra</a:t>
            </a:r>
            <a:r>
              <a:rPr lang="en-GB" sz="1600" b="1" dirty="0">
                <a:solidFill>
                  <a:prstClr val="black"/>
                </a:solidFill>
                <a:latin typeface="Century Gothic" panose="020B0502020202020204" pitchFamily="34" charset="0"/>
              </a:rPr>
              <a:t> resources.</a:t>
            </a:r>
            <a:endParaRPr lang="en-GB" sz="1200" b="1" dirty="0">
              <a:solidFill>
                <a:prstClr val="black"/>
              </a:solidFill>
              <a:latin typeface="Century Gothic" panose="020B0502020202020204" pitchFamily="34" charset="0"/>
            </a:endParaRPr>
          </a:p>
          <a:p>
            <a:pPr lvl="0" defTabSz="457200">
              <a:lnSpc>
                <a:spcPct val="100000"/>
              </a:lnSpc>
              <a:spcAft>
                <a:spcPts val="0"/>
              </a:spcAft>
              <a:buClrTx/>
              <a:buSzTx/>
              <a:tabLst/>
              <a:defRPr/>
            </a:pPr>
            <a:endParaRPr lang="en-GB" sz="1200" b="1" dirty="0">
              <a:solidFill>
                <a:prstClr val="black"/>
              </a:solidFill>
              <a:latin typeface="Century Gothic" panose="020B0502020202020204" pitchFamily="34" charset="0"/>
            </a:endParaRPr>
          </a:p>
          <a:p>
            <a:pPr lvl="0" defTabSz="457200">
              <a:lnSpc>
                <a:spcPct val="100000"/>
              </a:lnSpc>
              <a:spcAft>
                <a:spcPts val="0"/>
              </a:spcAft>
              <a:buClrTx/>
              <a:buSzTx/>
              <a:tabLst/>
              <a:defRPr/>
            </a:pPr>
            <a:endParaRPr lang="en-GB" sz="1200" b="1" dirty="0">
              <a:solidFill>
                <a:prstClr val="black"/>
              </a:solidFill>
              <a:latin typeface="Century Gothic" panose="020B0502020202020204" pitchFamily="34" charset="0"/>
            </a:endParaRPr>
          </a:p>
          <a:p>
            <a:pPr lvl="0">
              <a:defRPr/>
            </a:pPr>
            <a:r>
              <a:rPr lang="en-GB" sz="1600" b="1" dirty="0">
                <a:solidFill>
                  <a:prstClr val="black"/>
                </a:solidFill>
                <a:latin typeface="Century Gothic" panose="020B0502020202020204" pitchFamily="34" charset="0"/>
              </a:rPr>
              <a:t>Did you like this resource? Don’t forget to </a:t>
            </a:r>
            <a:r>
              <a:rPr lang="en-GB" sz="1600" b="1" dirty="0">
                <a:solidFill>
                  <a:prstClr val="black"/>
                </a:solidFill>
                <a:latin typeface="Century Gothic" panose="020B0502020202020204" pitchFamily="34" charset="0"/>
                <a:hlinkClick r:id="rId8"/>
              </a:rPr>
              <a:t>review</a:t>
            </a:r>
            <a:r>
              <a:rPr lang="en-GB" sz="1600" b="1" dirty="0">
                <a:solidFill>
                  <a:prstClr val="black"/>
                </a:solidFill>
                <a:latin typeface="Century Gothic" panose="020B0502020202020204" pitchFamily="34" charset="0"/>
              </a:rPr>
              <a:t> it on our website.</a:t>
            </a:r>
          </a:p>
        </p:txBody>
      </p:sp>
      <p:sp>
        <p:nvSpPr>
          <p:cNvPr id="7" name="TextBox 8">
            <a:extLst>
              <a:ext uri="{FF2B5EF4-FFF2-40B4-BE49-F238E27FC236}">
                <a16:creationId xmlns:a16="http://schemas.microsoft.com/office/drawing/2014/main" id="{277FDC6C-B99A-4ED8-B341-A52126824B67}"/>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spTree>
    <p:extLst>
      <p:ext uri="{BB962C8B-B14F-4D97-AF65-F5344CB8AC3E}">
        <p14:creationId xmlns:p14="http://schemas.microsoft.com/office/powerpoint/2010/main" val="2637481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3</a:t>
            </a:r>
          </a:p>
          <a:p>
            <a:pPr algn="ctr"/>
            <a:endParaRPr lang="en-GB" sz="2000" b="1" u="sng" dirty="0">
              <a:solidFill>
                <a:schemeClr val="bg2">
                  <a:lumMod val="50000"/>
                </a:schemeClr>
              </a:solidFill>
              <a:latin typeface="Century Gothic" panose="020B0502020202020204" pitchFamily="34" charset="0"/>
            </a:endParaRPr>
          </a:p>
          <a:p>
            <a:pPr algn="ctr"/>
            <a:r>
              <a:rPr lang="en-GB" sz="1600" b="1" dirty="0">
                <a:latin typeface="Century Gothic" panose="020B0502020202020204" pitchFamily="34" charset="0"/>
              </a:rPr>
              <a:t>. </a:t>
            </a:r>
            <a:r>
              <a:rPr lang="en-GB" sz="2000" b="1" dirty="0">
                <a:solidFill>
                  <a:schemeClr val="tx1"/>
                </a:solidFill>
                <a:latin typeface="Century Gothic" panose="020B0502020202020204" pitchFamily="34" charset="0"/>
              </a:rPr>
              <a:t>Tick the substitution used for this expression if the value is 4.</a:t>
            </a:r>
            <a:r>
              <a:rPr lang="en-GB" sz="1600" b="1" dirty="0">
                <a:latin typeface="Century Gothic" panose="020B0502020202020204" pitchFamily="34" charset="0"/>
              </a:rPr>
              <a:t>.</a:t>
            </a:r>
            <a:endParaRPr lang="en-GB" sz="1600" b="1" u="sng" dirty="0">
              <a:solidFill>
                <a:schemeClr val="bg2">
                  <a:lumMod val="50000"/>
                </a:schemeClr>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B632E459-9B27-4467-B89C-78410207B713}"/>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sp>
        <p:nvSpPr>
          <p:cNvPr id="9" name="Rounded Rectangle 8">
            <a:extLst>
              <a:ext uri="{FF2B5EF4-FFF2-40B4-BE49-F238E27FC236}">
                <a16:creationId xmlns:a16="http://schemas.microsoft.com/office/drawing/2014/main" id="{D2F473B1-B10A-F442-AFCC-A58C8DD425AC}"/>
              </a:ext>
            </a:extLst>
          </p:cNvPr>
          <p:cNvSpPr/>
          <p:nvPr/>
        </p:nvSpPr>
        <p:spPr>
          <a:xfrm>
            <a:off x="3678316" y="1602350"/>
            <a:ext cx="1787368" cy="43200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(2</a:t>
            </a:r>
            <a:r>
              <a:rPr lang="en-US" sz="2000" b="1" i="1" dirty="0">
                <a:latin typeface="Times New Roman" panose="02020603050405020304" pitchFamily="18" charset="0"/>
                <a:cs typeface="Times New Roman" panose="02020603050405020304" pitchFamily="18" charset="0"/>
              </a:rPr>
              <a:t>q</a:t>
            </a:r>
            <a:r>
              <a:rPr lang="en-US" sz="2000" b="1" dirty="0">
                <a:latin typeface="Century Gothic" panose="020B0502020202020204" pitchFamily="34" charset="0"/>
              </a:rPr>
              <a:t> – 2</a:t>
            </a:r>
            <a:r>
              <a:rPr lang="en-US" sz="2000" b="1" i="1" dirty="0">
                <a:latin typeface="Times New Roman" panose="02020603050405020304" pitchFamily="18" charset="0"/>
                <a:cs typeface="Times New Roman" panose="02020603050405020304" pitchFamily="18" charset="0"/>
              </a:rPr>
              <a:t>p</a:t>
            </a:r>
            <a:r>
              <a:rPr lang="en-US" sz="2000" b="1" dirty="0">
                <a:latin typeface="Century Gothic" panose="020B0502020202020204" pitchFamily="34" charset="0"/>
              </a:rPr>
              <a:t>) ÷ </a:t>
            </a:r>
            <a:r>
              <a:rPr lang="en-US" sz="2000" b="1" i="1" dirty="0">
                <a:latin typeface="Times New Roman" panose="02020603050405020304" pitchFamily="18" charset="0"/>
                <a:cs typeface="Times New Roman" panose="02020603050405020304" pitchFamily="18" charset="0"/>
              </a:rPr>
              <a:t>r</a:t>
            </a:r>
          </a:p>
        </p:txBody>
      </p:sp>
      <p:graphicFrame>
        <p:nvGraphicFramePr>
          <p:cNvPr id="10" name="Table 9">
            <a:extLst>
              <a:ext uri="{FF2B5EF4-FFF2-40B4-BE49-F238E27FC236}">
                <a16:creationId xmlns:a16="http://schemas.microsoft.com/office/drawing/2014/main" id="{6767A8A0-8192-694A-85DE-5FF843DDC9F2}"/>
              </a:ext>
            </a:extLst>
          </p:cNvPr>
          <p:cNvGraphicFramePr>
            <a:graphicFrameLocks noGrp="1"/>
          </p:cNvGraphicFramePr>
          <p:nvPr>
            <p:extLst>
              <p:ext uri="{D42A27DB-BD31-4B8C-83A1-F6EECF244321}">
                <p14:modId xmlns:p14="http://schemas.microsoft.com/office/powerpoint/2010/main" val="1997539966"/>
              </p:ext>
            </p:extLst>
          </p:nvPr>
        </p:nvGraphicFramePr>
        <p:xfrm>
          <a:off x="2528447" y="2524882"/>
          <a:ext cx="4087107" cy="2995480"/>
        </p:xfrm>
        <a:graphic>
          <a:graphicData uri="http://schemas.openxmlformats.org/drawingml/2006/table">
            <a:tbl>
              <a:tblPr firstRow="1" bandRow="1">
                <a:tableStyleId>{5940675A-B579-460E-94D1-54222C63F5DA}</a:tableStyleId>
              </a:tblPr>
              <a:tblGrid>
                <a:gridCol w="2960984">
                  <a:extLst>
                    <a:ext uri="{9D8B030D-6E8A-4147-A177-3AD203B41FA5}">
                      <a16:colId xmlns:a16="http://schemas.microsoft.com/office/drawing/2014/main" val="489521781"/>
                    </a:ext>
                  </a:extLst>
                </a:gridCol>
                <a:gridCol w="370123">
                  <a:extLst>
                    <a:ext uri="{9D8B030D-6E8A-4147-A177-3AD203B41FA5}">
                      <a16:colId xmlns:a16="http://schemas.microsoft.com/office/drawing/2014/main" val="177672466"/>
                    </a:ext>
                  </a:extLst>
                </a:gridCol>
                <a:gridCol w="756000">
                  <a:extLst>
                    <a:ext uri="{9D8B030D-6E8A-4147-A177-3AD203B41FA5}">
                      <a16:colId xmlns:a16="http://schemas.microsoft.com/office/drawing/2014/main" val="4284898649"/>
                    </a:ext>
                  </a:extLst>
                </a:gridCol>
              </a:tblGrid>
              <a:tr h="720000">
                <a:tc>
                  <a:txBody>
                    <a:bodyPr/>
                    <a:lstStyle/>
                    <a:p>
                      <a:r>
                        <a:rPr lang="en-US" sz="2000" b="1" i="1" dirty="0">
                          <a:latin typeface="Times New Roman" panose="02020603050405020304" pitchFamily="18" charset="0"/>
                          <a:cs typeface="Times New Roman" panose="02020603050405020304" pitchFamily="18" charset="0"/>
                        </a:rPr>
                        <a:t>p</a:t>
                      </a:r>
                      <a:r>
                        <a:rPr lang="en-US" sz="2000" b="1" dirty="0">
                          <a:latin typeface="Century Gothic" panose="020B0502020202020204" pitchFamily="34" charset="0"/>
                        </a:rPr>
                        <a:t> = 0.5,  </a:t>
                      </a:r>
                      <a:r>
                        <a:rPr lang="en-US" sz="2000" b="1" i="1" dirty="0">
                          <a:latin typeface="Times New Roman" panose="02020603050405020304" pitchFamily="18" charset="0"/>
                          <a:cs typeface="Times New Roman" panose="02020603050405020304" pitchFamily="18" charset="0"/>
                        </a:rPr>
                        <a:t>q</a:t>
                      </a:r>
                      <a:r>
                        <a:rPr lang="en-US" sz="2000" b="1" dirty="0">
                          <a:latin typeface="Century Gothic" panose="020B0502020202020204" pitchFamily="34" charset="0"/>
                        </a:rPr>
                        <a:t> = 2.5,  </a:t>
                      </a:r>
                      <a:r>
                        <a:rPr lang="en-US" sz="2000" b="1" i="1" dirty="0">
                          <a:latin typeface="Times New Roman" panose="02020603050405020304" pitchFamily="18" charset="0"/>
                          <a:cs typeface="Times New Roman" panose="02020603050405020304" pitchFamily="18" charset="0"/>
                        </a:rPr>
                        <a:t>r</a:t>
                      </a:r>
                      <a:r>
                        <a:rPr lang="en-US" sz="2000" b="1" dirty="0">
                          <a:latin typeface="Century Gothic" panose="020B0502020202020204" pitchFamily="34" charset="0"/>
                        </a:rPr>
                        <a:t> = 10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200" b="1">
                        <a:latin typeface="Century Gothic" panose="020B0502020202020204" pitchFamily="34" charset="0"/>
                      </a:endParaRPr>
                    </a:p>
                  </a:txBody>
                  <a:tcPr anchor="ctr">
                    <a:lnL w="12700" cmpd="sng">
                      <a:noFill/>
                    </a:lnL>
                    <a:lnR w="2857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9308943"/>
                  </a:ext>
                </a:extLst>
              </a:tr>
              <a:tr h="381880">
                <a:tc>
                  <a:txBody>
                    <a:bodyPr/>
                    <a:lstStyle/>
                    <a:p>
                      <a:endParaRPr lang="en-US" sz="200" b="1" dirty="0">
                        <a:latin typeface="Century Gothic" panose="020B0502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200" b="1">
                        <a:latin typeface="Century Gothic" panose="020B0502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200" b="1" dirty="0">
                        <a:latin typeface="Century Gothic" panose="020B0502020202020204" pitchFamily="34" charset="0"/>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390721"/>
                  </a:ext>
                </a:extLst>
              </a:tr>
              <a:tr h="756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b="1" i="1" dirty="0">
                          <a:solidFill>
                            <a:srgbClr val="FF0000"/>
                          </a:solidFill>
                          <a:latin typeface="Times New Roman" panose="02020603050405020304" pitchFamily="18" charset="0"/>
                          <a:cs typeface="Times New Roman" panose="02020603050405020304" pitchFamily="18" charset="0"/>
                        </a:rPr>
                        <a:t>p</a:t>
                      </a:r>
                      <a:r>
                        <a:rPr lang="en-US" sz="2000" b="1" dirty="0">
                          <a:solidFill>
                            <a:srgbClr val="FF0000"/>
                          </a:solidFill>
                          <a:latin typeface="Century Gothic" panose="020B0502020202020204" pitchFamily="34" charset="0"/>
                        </a:rPr>
                        <a:t> = 0.5, </a:t>
                      </a:r>
                      <a:r>
                        <a:rPr lang="en-US" sz="2000" b="1" i="1" dirty="0">
                          <a:solidFill>
                            <a:srgbClr val="FF0000"/>
                          </a:solidFill>
                          <a:latin typeface="Times New Roman" panose="02020603050405020304" pitchFamily="18" charset="0"/>
                          <a:cs typeface="Times New Roman" panose="02020603050405020304" pitchFamily="18" charset="0"/>
                        </a:rPr>
                        <a:t>q</a:t>
                      </a:r>
                      <a:r>
                        <a:rPr lang="en-US" sz="2000" b="1" dirty="0">
                          <a:solidFill>
                            <a:srgbClr val="FF0000"/>
                          </a:solidFill>
                          <a:latin typeface="Century Gothic" panose="020B0502020202020204" pitchFamily="34" charset="0"/>
                        </a:rPr>
                        <a:t> = 2.5, </a:t>
                      </a:r>
                      <a:r>
                        <a:rPr lang="en-US" sz="2000" b="1" i="1" dirty="0">
                          <a:solidFill>
                            <a:srgbClr val="FF0000"/>
                          </a:solidFill>
                          <a:latin typeface="Times New Roman" panose="02020603050405020304" pitchFamily="18" charset="0"/>
                          <a:cs typeface="Times New Roman" panose="02020603050405020304" pitchFamily="18" charset="0"/>
                        </a:rPr>
                        <a:t>r</a:t>
                      </a:r>
                      <a:r>
                        <a:rPr lang="en-US" sz="2000" b="1" dirty="0">
                          <a:solidFill>
                            <a:srgbClr val="FF0000"/>
                          </a:solidFill>
                          <a:latin typeface="Century Gothic" panose="020B0502020202020204" pitchFamily="34" charset="0"/>
                        </a:rPr>
                        <a:t> = 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12700" cmpd="sng">
                      <a:noFill/>
                    </a:lnL>
                    <a:lnR w="28575" cap="flat" cmpd="sng" algn="ctr">
                      <a:solidFill>
                        <a:srgbClr val="FF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3600" b="1" dirty="0">
                          <a:solidFill>
                            <a:srgbClr val="FF0000"/>
                          </a:solidFill>
                          <a:latin typeface="Century Gothic" panose="020B0502020202020204" pitchFamily="34" charset="0"/>
                          <a:sym typeface="Wingdings 2" panose="05020102010507070707" pitchFamily="18" charset="2"/>
                        </a:rPr>
                        <a:t></a:t>
                      </a:r>
                      <a:endParaRPr lang="en-US" sz="1200" b="1" dirty="0">
                        <a:latin typeface="Century Gothic" panose="020B050202020202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0288515"/>
                  </a:ext>
                </a:extLst>
              </a:tr>
              <a:tr h="381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2000" b="1" dirty="0">
                        <a:latin typeface="Century Gothic" panose="020B0502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2833623"/>
                  </a:ext>
                </a:extLst>
              </a:tr>
              <a:tr h="756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b="1" i="1" dirty="0">
                          <a:latin typeface="Times New Roman" panose="02020603050405020304" pitchFamily="18" charset="0"/>
                          <a:cs typeface="Times New Roman" panose="02020603050405020304" pitchFamily="18" charset="0"/>
                        </a:rPr>
                        <a:t>p</a:t>
                      </a:r>
                      <a:r>
                        <a:rPr lang="en-US" sz="2000" b="1" dirty="0">
                          <a:latin typeface="Century Gothic" panose="020B0502020202020204" pitchFamily="34" charset="0"/>
                        </a:rPr>
                        <a:t> = 0.5, </a:t>
                      </a:r>
                      <a:r>
                        <a:rPr lang="en-US" sz="2000" b="1" i="1" dirty="0">
                          <a:latin typeface="Times New Roman" panose="02020603050405020304" pitchFamily="18" charset="0"/>
                          <a:cs typeface="Times New Roman" panose="02020603050405020304" pitchFamily="18" charset="0"/>
                        </a:rPr>
                        <a:t>q</a:t>
                      </a:r>
                      <a:r>
                        <a:rPr lang="en-US" sz="2000" b="1" dirty="0">
                          <a:latin typeface="Century Gothic" panose="020B0502020202020204" pitchFamily="34" charset="0"/>
                        </a:rPr>
                        <a:t> = 2.5, </a:t>
                      </a:r>
                      <a:r>
                        <a:rPr lang="en-US" sz="2000" b="1" i="1" dirty="0">
                          <a:latin typeface="Times New Roman" panose="02020603050405020304" pitchFamily="18" charset="0"/>
                          <a:cs typeface="Times New Roman" panose="02020603050405020304" pitchFamily="18" charset="0"/>
                        </a:rPr>
                        <a:t>r</a:t>
                      </a:r>
                      <a:r>
                        <a:rPr lang="en-US" sz="2000" b="1" dirty="0">
                          <a:latin typeface="Century Gothic" panose="020B0502020202020204" pitchFamily="34" charset="0"/>
                        </a:rPr>
                        <a:t> = 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12700" cmpd="sng">
                      <a:noFill/>
                    </a:lnL>
                    <a:lnR w="2857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42052728"/>
                  </a:ext>
                </a:extLst>
              </a:tr>
            </a:tbl>
          </a:graphicData>
        </a:graphic>
      </p:graphicFrame>
    </p:spTree>
    <p:extLst>
      <p:ext uri="{BB962C8B-B14F-4D97-AF65-F5344CB8AC3E}">
        <p14:creationId xmlns:p14="http://schemas.microsoft.com/office/powerpoint/2010/main" val="862424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4</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Complete the calculations using the values below. </a:t>
            </a:r>
          </a:p>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        = 10 and        = 0.25 </a:t>
            </a:r>
          </a:p>
          <a:p>
            <a:pPr lvl="0" algn="ctr"/>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B632E459-9B27-4467-B89C-78410207B713}"/>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graphicFrame>
        <p:nvGraphicFramePr>
          <p:cNvPr id="9" name="Table 8">
            <a:extLst>
              <a:ext uri="{FF2B5EF4-FFF2-40B4-BE49-F238E27FC236}">
                <a16:creationId xmlns:a16="http://schemas.microsoft.com/office/drawing/2014/main" id="{7EDBFEEF-8CED-3F44-8654-F811E23270F6}"/>
              </a:ext>
            </a:extLst>
          </p:cNvPr>
          <p:cNvGraphicFramePr>
            <a:graphicFrameLocks noGrp="1"/>
          </p:cNvGraphicFramePr>
          <p:nvPr>
            <p:extLst>
              <p:ext uri="{D42A27DB-BD31-4B8C-83A1-F6EECF244321}">
                <p14:modId xmlns:p14="http://schemas.microsoft.com/office/powerpoint/2010/main" val="333809603"/>
              </p:ext>
            </p:extLst>
          </p:nvPr>
        </p:nvGraphicFramePr>
        <p:xfrm>
          <a:off x="2745180" y="2494781"/>
          <a:ext cx="3628655" cy="2730361"/>
        </p:xfrm>
        <a:graphic>
          <a:graphicData uri="http://schemas.openxmlformats.org/drawingml/2006/table">
            <a:tbl>
              <a:tblPr firstRow="1" bandRow="1">
                <a:tableStyleId>{5C22544A-7EE6-4342-B048-85BDC9FD1C3A}</a:tableStyleId>
              </a:tblPr>
              <a:tblGrid>
                <a:gridCol w="562410">
                  <a:extLst>
                    <a:ext uri="{9D8B030D-6E8A-4147-A177-3AD203B41FA5}">
                      <a16:colId xmlns:a16="http://schemas.microsoft.com/office/drawing/2014/main" val="3093793482"/>
                    </a:ext>
                  </a:extLst>
                </a:gridCol>
                <a:gridCol w="613249">
                  <a:extLst>
                    <a:ext uri="{9D8B030D-6E8A-4147-A177-3AD203B41FA5}">
                      <a16:colId xmlns:a16="http://schemas.microsoft.com/office/drawing/2014/main" val="3530930510"/>
                    </a:ext>
                  </a:extLst>
                </a:gridCol>
                <a:gridCol w="613249">
                  <a:extLst>
                    <a:ext uri="{9D8B030D-6E8A-4147-A177-3AD203B41FA5}">
                      <a16:colId xmlns:a16="http://schemas.microsoft.com/office/drawing/2014/main" val="4273412060"/>
                    </a:ext>
                  </a:extLst>
                </a:gridCol>
                <a:gridCol w="613249">
                  <a:extLst>
                    <a:ext uri="{9D8B030D-6E8A-4147-A177-3AD203B41FA5}">
                      <a16:colId xmlns:a16="http://schemas.microsoft.com/office/drawing/2014/main" val="3692802715"/>
                    </a:ext>
                  </a:extLst>
                </a:gridCol>
                <a:gridCol w="613249">
                  <a:extLst>
                    <a:ext uri="{9D8B030D-6E8A-4147-A177-3AD203B41FA5}">
                      <a16:colId xmlns:a16="http://schemas.microsoft.com/office/drawing/2014/main" val="1387608571"/>
                    </a:ext>
                  </a:extLst>
                </a:gridCol>
                <a:gridCol w="613249">
                  <a:extLst>
                    <a:ext uri="{9D8B030D-6E8A-4147-A177-3AD203B41FA5}">
                      <a16:colId xmlns:a16="http://schemas.microsoft.com/office/drawing/2014/main" val="2455132942"/>
                    </a:ext>
                  </a:extLst>
                </a:gridCol>
              </a:tblGrid>
              <a:tr h="1076881">
                <a:tc>
                  <a:txBody>
                    <a:bodyPr/>
                    <a:lstStyle/>
                    <a:p>
                      <a:pPr algn="ctr"/>
                      <a:r>
                        <a:rPr lang="en-GB" sz="2000" b="1" i="0" dirty="0">
                          <a:solidFill>
                            <a:schemeClr val="tx1"/>
                          </a:solidFill>
                          <a:latin typeface="Century Gothic" panose="020B0502020202020204" pitchFamily="34" charset="0"/>
                        </a:rPr>
                        <a:t>A.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000" b="1" i="0" dirty="0">
                          <a:solidFill>
                            <a:schemeClr val="tx1"/>
                          </a:solidFill>
                          <a:latin typeface="Century Gothic" panose="020B0502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x</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1" i="0" dirty="0">
                          <a:solidFill>
                            <a:schemeClr val="tx1"/>
                          </a:solidFill>
                          <a:latin typeface="Century Gothic" panose="020B0502020202020204" pitchFamily="34" charset="0"/>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5253647"/>
                  </a:ext>
                </a:extLst>
              </a:tr>
              <a:tr h="826740">
                <a:tc>
                  <a:txBody>
                    <a:bodyPr/>
                    <a:lstStyle/>
                    <a:p>
                      <a:pPr algn="ctr"/>
                      <a:r>
                        <a:rPr lang="en-GB" sz="2000" b="1" i="0" dirty="0">
                          <a:solidFill>
                            <a:schemeClr val="tx1"/>
                          </a:solidFill>
                          <a:latin typeface="Century Gothic" panose="020B0502020202020204" pitchFamily="34" charset="0"/>
                        </a:rPr>
                        <a:t>B.</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8797406"/>
                  </a:ext>
                </a:extLst>
              </a:tr>
              <a:tr h="826740">
                <a:tc>
                  <a:txBody>
                    <a:bodyPr/>
                    <a:lstStyle/>
                    <a:p>
                      <a:pPr algn="ctr"/>
                      <a:r>
                        <a:rPr lang="en-GB" sz="2000" b="1" i="0" dirty="0">
                          <a:solidFill>
                            <a:schemeClr val="tx1"/>
                          </a:solidFill>
                          <a:latin typeface="Century Gothic" panose="020B0502020202020204" pitchFamily="34" charset="0"/>
                        </a:rPr>
                        <a:t>C.</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5092752"/>
                  </a:ext>
                </a:extLst>
              </a:tr>
            </a:tbl>
          </a:graphicData>
        </a:graphic>
      </p:graphicFrame>
      <p:sp>
        <p:nvSpPr>
          <p:cNvPr id="12" name="Diamond 11">
            <a:extLst>
              <a:ext uri="{FF2B5EF4-FFF2-40B4-BE49-F238E27FC236}">
                <a16:creationId xmlns:a16="http://schemas.microsoft.com/office/drawing/2014/main" id="{63F9F3D1-A5AC-0940-8377-ED409B95574C}"/>
              </a:ext>
            </a:extLst>
          </p:cNvPr>
          <p:cNvSpPr/>
          <p:nvPr/>
        </p:nvSpPr>
        <p:spPr>
          <a:xfrm>
            <a:off x="3422749" y="2825181"/>
            <a:ext cx="465567" cy="463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Heart 12">
            <a:extLst>
              <a:ext uri="{FF2B5EF4-FFF2-40B4-BE49-F238E27FC236}">
                <a16:creationId xmlns:a16="http://schemas.microsoft.com/office/drawing/2014/main" id="{E34722BF-54F9-F547-9C05-C60345465DFA}"/>
              </a:ext>
            </a:extLst>
          </p:cNvPr>
          <p:cNvSpPr/>
          <p:nvPr/>
        </p:nvSpPr>
        <p:spPr>
          <a:xfrm>
            <a:off x="4553130" y="2829065"/>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iamond 13">
            <a:extLst>
              <a:ext uri="{FF2B5EF4-FFF2-40B4-BE49-F238E27FC236}">
                <a16:creationId xmlns:a16="http://schemas.microsoft.com/office/drawing/2014/main" id="{84345059-5952-FC4B-8F8D-DD9DE03A7D7B}"/>
              </a:ext>
            </a:extLst>
          </p:cNvPr>
          <p:cNvSpPr/>
          <p:nvPr/>
        </p:nvSpPr>
        <p:spPr>
          <a:xfrm>
            <a:off x="5803570" y="2825181"/>
            <a:ext cx="465567" cy="463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Heart 14">
            <a:extLst>
              <a:ext uri="{FF2B5EF4-FFF2-40B4-BE49-F238E27FC236}">
                <a16:creationId xmlns:a16="http://schemas.microsoft.com/office/drawing/2014/main" id="{D01C9D3F-E05B-4848-BF10-15372D9096B0}"/>
              </a:ext>
            </a:extLst>
          </p:cNvPr>
          <p:cNvSpPr/>
          <p:nvPr/>
        </p:nvSpPr>
        <p:spPr>
          <a:xfrm>
            <a:off x="3416372" y="3699202"/>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iamond 15">
            <a:extLst>
              <a:ext uri="{FF2B5EF4-FFF2-40B4-BE49-F238E27FC236}">
                <a16:creationId xmlns:a16="http://schemas.microsoft.com/office/drawing/2014/main" id="{05784075-34B2-D94A-9724-320EB6177EAC}"/>
              </a:ext>
            </a:extLst>
          </p:cNvPr>
          <p:cNvSpPr/>
          <p:nvPr/>
        </p:nvSpPr>
        <p:spPr>
          <a:xfrm>
            <a:off x="4559507" y="4539069"/>
            <a:ext cx="465567" cy="463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Heart 16">
            <a:extLst>
              <a:ext uri="{FF2B5EF4-FFF2-40B4-BE49-F238E27FC236}">
                <a16:creationId xmlns:a16="http://schemas.microsoft.com/office/drawing/2014/main" id="{4735859B-EE55-5348-B5C9-6E53131E00C7}"/>
              </a:ext>
            </a:extLst>
          </p:cNvPr>
          <p:cNvSpPr/>
          <p:nvPr/>
        </p:nvSpPr>
        <p:spPr>
          <a:xfrm>
            <a:off x="4553130" y="3694960"/>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Heart 19">
            <a:extLst>
              <a:ext uri="{FF2B5EF4-FFF2-40B4-BE49-F238E27FC236}">
                <a16:creationId xmlns:a16="http://schemas.microsoft.com/office/drawing/2014/main" id="{BA88F909-42C5-6247-B5D5-A0BA2BE776CC}"/>
              </a:ext>
            </a:extLst>
          </p:cNvPr>
          <p:cNvSpPr/>
          <p:nvPr/>
        </p:nvSpPr>
        <p:spPr>
          <a:xfrm>
            <a:off x="5807018" y="3694960"/>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Heart 20">
            <a:extLst>
              <a:ext uri="{FF2B5EF4-FFF2-40B4-BE49-F238E27FC236}">
                <a16:creationId xmlns:a16="http://schemas.microsoft.com/office/drawing/2014/main" id="{A47A05D2-5731-074A-9DB6-CAD3EB9CB89E}"/>
              </a:ext>
            </a:extLst>
          </p:cNvPr>
          <p:cNvSpPr/>
          <p:nvPr/>
        </p:nvSpPr>
        <p:spPr>
          <a:xfrm>
            <a:off x="3416372" y="4530141"/>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Heart 21">
            <a:extLst>
              <a:ext uri="{FF2B5EF4-FFF2-40B4-BE49-F238E27FC236}">
                <a16:creationId xmlns:a16="http://schemas.microsoft.com/office/drawing/2014/main" id="{920034FC-CC5C-FB4B-B56A-8EF8B005D8CC}"/>
              </a:ext>
            </a:extLst>
          </p:cNvPr>
          <p:cNvSpPr/>
          <p:nvPr/>
        </p:nvSpPr>
        <p:spPr>
          <a:xfrm>
            <a:off x="5803570" y="4542648"/>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Diamond 22">
            <a:extLst>
              <a:ext uri="{FF2B5EF4-FFF2-40B4-BE49-F238E27FC236}">
                <a16:creationId xmlns:a16="http://schemas.microsoft.com/office/drawing/2014/main" id="{4B3FC7ED-9425-4372-B337-5005310E211A}"/>
              </a:ext>
            </a:extLst>
          </p:cNvPr>
          <p:cNvSpPr/>
          <p:nvPr/>
        </p:nvSpPr>
        <p:spPr>
          <a:xfrm>
            <a:off x="4786195" y="1353790"/>
            <a:ext cx="465567" cy="463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Heart 23">
            <a:extLst>
              <a:ext uri="{FF2B5EF4-FFF2-40B4-BE49-F238E27FC236}">
                <a16:creationId xmlns:a16="http://schemas.microsoft.com/office/drawing/2014/main" id="{DACE888C-36B2-413B-8F12-D87A5755DB68}"/>
              </a:ext>
            </a:extLst>
          </p:cNvPr>
          <p:cNvSpPr/>
          <p:nvPr/>
        </p:nvSpPr>
        <p:spPr>
          <a:xfrm>
            <a:off x="3156710" y="1344862"/>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17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4</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Complete the calculations using the values below. </a:t>
            </a:r>
          </a:p>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        = 10 and        = 0.25 </a:t>
            </a: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r>
              <a:rPr lang="en-GB" sz="2000" b="1" dirty="0">
                <a:solidFill>
                  <a:srgbClr val="FF0000"/>
                </a:solidFill>
                <a:latin typeface="Century Gothic" panose="020B0502020202020204" pitchFamily="34" charset="0"/>
              </a:rPr>
              <a:t>A = 2.75; B = 30; C = 19.75</a:t>
            </a:r>
          </a:p>
        </p:txBody>
      </p:sp>
      <p:sp>
        <p:nvSpPr>
          <p:cNvPr id="7" name="TextBox 8">
            <a:extLst>
              <a:ext uri="{FF2B5EF4-FFF2-40B4-BE49-F238E27FC236}">
                <a16:creationId xmlns:a16="http://schemas.microsoft.com/office/drawing/2014/main" id="{B632E459-9B27-4467-B89C-78410207B713}"/>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graphicFrame>
        <p:nvGraphicFramePr>
          <p:cNvPr id="9" name="Table 8">
            <a:extLst>
              <a:ext uri="{FF2B5EF4-FFF2-40B4-BE49-F238E27FC236}">
                <a16:creationId xmlns:a16="http://schemas.microsoft.com/office/drawing/2014/main" id="{7EDBFEEF-8CED-3F44-8654-F811E23270F6}"/>
              </a:ext>
            </a:extLst>
          </p:cNvPr>
          <p:cNvGraphicFramePr>
            <a:graphicFrameLocks noGrp="1"/>
          </p:cNvGraphicFramePr>
          <p:nvPr/>
        </p:nvGraphicFramePr>
        <p:xfrm>
          <a:off x="2745180" y="2494781"/>
          <a:ext cx="3628655" cy="2730361"/>
        </p:xfrm>
        <a:graphic>
          <a:graphicData uri="http://schemas.openxmlformats.org/drawingml/2006/table">
            <a:tbl>
              <a:tblPr firstRow="1" bandRow="1">
                <a:tableStyleId>{5C22544A-7EE6-4342-B048-85BDC9FD1C3A}</a:tableStyleId>
              </a:tblPr>
              <a:tblGrid>
                <a:gridCol w="562410">
                  <a:extLst>
                    <a:ext uri="{9D8B030D-6E8A-4147-A177-3AD203B41FA5}">
                      <a16:colId xmlns:a16="http://schemas.microsoft.com/office/drawing/2014/main" val="3093793482"/>
                    </a:ext>
                  </a:extLst>
                </a:gridCol>
                <a:gridCol w="613249">
                  <a:extLst>
                    <a:ext uri="{9D8B030D-6E8A-4147-A177-3AD203B41FA5}">
                      <a16:colId xmlns:a16="http://schemas.microsoft.com/office/drawing/2014/main" val="3530930510"/>
                    </a:ext>
                  </a:extLst>
                </a:gridCol>
                <a:gridCol w="613249">
                  <a:extLst>
                    <a:ext uri="{9D8B030D-6E8A-4147-A177-3AD203B41FA5}">
                      <a16:colId xmlns:a16="http://schemas.microsoft.com/office/drawing/2014/main" val="4273412060"/>
                    </a:ext>
                  </a:extLst>
                </a:gridCol>
                <a:gridCol w="613249">
                  <a:extLst>
                    <a:ext uri="{9D8B030D-6E8A-4147-A177-3AD203B41FA5}">
                      <a16:colId xmlns:a16="http://schemas.microsoft.com/office/drawing/2014/main" val="3692802715"/>
                    </a:ext>
                  </a:extLst>
                </a:gridCol>
                <a:gridCol w="613249">
                  <a:extLst>
                    <a:ext uri="{9D8B030D-6E8A-4147-A177-3AD203B41FA5}">
                      <a16:colId xmlns:a16="http://schemas.microsoft.com/office/drawing/2014/main" val="1387608571"/>
                    </a:ext>
                  </a:extLst>
                </a:gridCol>
                <a:gridCol w="613249">
                  <a:extLst>
                    <a:ext uri="{9D8B030D-6E8A-4147-A177-3AD203B41FA5}">
                      <a16:colId xmlns:a16="http://schemas.microsoft.com/office/drawing/2014/main" val="2455132942"/>
                    </a:ext>
                  </a:extLst>
                </a:gridCol>
              </a:tblGrid>
              <a:tr h="1076881">
                <a:tc>
                  <a:txBody>
                    <a:bodyPr/>
                    <a:lstStyle/>
                    <a:p>
                      <a:pPr algn="ctr"/>
                      <a:r>
                        <a:rPr lang="en-GB" sz="2000" b="1" i="0" dirty="0">
                          <a:solidFill>
                            <a:schemeClr val="tx1"/>
                          </a:solidFill>
                          <a:latin typeface="Century Gothic" panose="020B0502020202020204" pitchFamily="34" charset="0"/>
                        </a:rPr>
                        <a:t>A.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000" b="1" i="0" dirty="0">
                          <a:solidFill>
                            <a:schemeClr val="tx1"/>
                          </a:solidFill>
                          <a:latin typeface="Century Gothic" panose="020B0502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x</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1" i="0" dirty="0">
                          <a:solidFill>
                            <a:schemeClr val="tx1"/>
                          </a:solidFill>
                          <a:latin typeface="Century Gothic" panose="020B0502020202020204" pitchFamily="34" charset="0"/>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5253647"/>
                  </a:ext>
                </a:extLst>
              </a:tr>
              <a:tr h="826740">
                <a:tc>
                  <a:txBody>
                    <a:bodyPr/>
                    <a:lstStyle/>
                    <a:p>
                      <a:pPr algn="ctr"/>
                      <a:r>
                        <a:rPr lang="en-GB" sz="2000" b="1" i="0" dirty="0">
                          <a:solidFill>
                            <a:schemeClr val="tx1"/>
                          </a:solidFill>
                          <a:latin typeface="Century Gothic" panose="020B0502020202020204" pitchFamily="34" charset="0"/>
                        </a:rPr>
                        <a:t>B.</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8797406"/>
                  </a:ext>
                </a:extLst>
              </a:tr>
              <a:tr h="826740">
                <a:tc>
                  <a:txBody>
                    <a:bodyPr/>
                    <a:lstStyle/>
                    <a:p>
                      <a:pPr algn="ctr"/>
                      <a:r>
                        <a:rPr lang="en-GB" sz="2000" b="1" i="0" dirty="0">
                          <a:solidFill>
                            <a:schemeClr val="tx1"/>
                          </a:solidFill>
                          <a:latin typeface="Century Gothic" panose="020B0502020202020204" pitchFamily="34" charset="0"/>
                        </a:rPr>
                        <a:t>C.</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b="1" i="0" dirty="0">
                          <a:solidFill>
                            <a:schemeClr val="tx1"/>
                          </a:solidFill>
                          <a:latin typeface="Century Gothic" panose="020B0502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b="1" i="0" dirty="0">
                        <a:solidFill>
                          <a:schemeClr val="tx1"/>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5092752"/>
                  </a:ext>
                </a:extLst>
              </a:tr>
            </a:tbl>
          </a:graphicData>
        </a:graphic>
      </p:graphicFrame>
      <p:sp>
        <p:nvSpPr>
          <p:cNvPr id="12" name="Diamond 11">
            <a:extLst>
              <a:ext uri="{FF2B5EF4-FFF2-40B4-BE49-F238E27FC236}">
                <a16:creationId xmlns:a16="http://schemas.microsoft.com/office/drawing/2014/main" id="{63F9F3D1-A5AC-0940-8377-ED409B95574C}"/>
              </a:ext>
            </a:extLst>
          </p:cNvPr>
          <p:cNvSpPr/>
          <p:nvPr/>
        </p:nvSpPr>
        <p:spPr>
          <a:xfrm>
            <a:off x="3422749" y="2825181"/>
            <a:ext cx="465567" cy="463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Heart 12">
            <a:extLst>
              <a:ext uri="{FF2B5EF4-FFF2-40B4-BE49-F238E27FC236}">
                <a16:creationId xmlns:a16="http://schemas.microsoft.com/office/drawing/2014/main" id="{E34722BF-54F9-F547-9C05-C60345465DFA}"/>
              </a:ext>
            </a:extLst>
          </p:cNvPr>
          <p:cNvSpPr/>
          <p:nvPr/>
        </p:nvSpPr>
        <p:spPr>
          <a:xfrm>
            <a:off x="4553130" y="2829065"/>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iamond 13">
            <a:extLst>
              <a:ext uri="{FF2B5EF4-FFF2-40B4-BE49-F238E27FC236}">
                <a16:creationId xmlns:a16="http://schemas.microsoft.com/office/drawing/2014/main" id="{84345059-5952-FC4B-8F8D-DD9DE03A7D7B}"/>
              </a:ext>
            </a:extLst>
          </p:cNvPr>
          <p:cNvSpPr/>
          <p:nvPr/>
        </p:nvSpPr>
        <p:spPr>
          <a:xfrm>
            <a:off x="5803570" y="2825181"/>
            <a:ext cx="465567" cy="463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Heart 14">
            <a:extLst>
              <a:ext uri="{FF2B5EF4-FFF2-40B4-BE49-F238E27FC236}">
                <a16:creationId xmlns:a16="http://schemas.microsoft.com/office/drawing/2014/main" id="{D01C9D3F-E05B-4848-BF10-15372D9096B0}"/>
              </a:ext>
            </a:extLst>
          </p:cNvPr>
          <p:cNvSpPr/>
          <p:nvPr/>
        </p:nvSpPr>
        <p:spPr>
          <a:xfrm>
            <a:off x="3416372" y="3699202"/>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iamond 15">
            <a:extLst>
              <a:ext uri="{FF2B5EF4-FFF2-40B4-BE49-F238E27FC236}">
                <a16:creationId xmlns:a16="http://schemas.microsoft.com/office/drawing/2014/main" id="{05784075-34B2-D94A-9724-320EB6177EAC}"/>
              </a:ext>
            </a:extLst>
          </p:cNvPr>
          <p:cNvSpPr/>
          <p:nvPr/>
        </p:nvSpPr>
        <p:spPr>
          <a:xfrm>
            <a:off x="4559507" y="4539069"/>
            <a:ext cx="465567" cy="463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Heart 16">
            <a:extLst>
              <a:ext uri="{FF2B5EF4-FFF2-40B4-BE49-F238E27FC236}">
                <a16:creationId xmlns:a16="http://schemas.microsoft.com/office/drawing/2014/main" id="{4735859B-EE55-5348-B5C9-6E53131E00C7}"/>
              </a:ext>
            </a:extLst>
          </p:cNvPr>
          <p:cNvSpPr/>
          <p:nvPr/>
        </p:nvSpPr>
        <p:spPr>
          <a:xfrm>
            <a:off x="4553130" y="3694960"/>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Heart 19">
            <a:extLst>
              <a:ext uri="{FF2B5EF4-FFF2-40B4-BE49-F238E27FC236}">
                <a16:creationId xmlns:a16="http://schemas.microsoft.com/office/drawing/2014/main" id="{BA88F909-42C5-6247-B5D5-A0BA2BE776CC}"/>
              </a:ext>
            </a:extLst>
          </p:cNvPr>
          <p:cNvSpPr/>
          <p:nvPr/>
        </p:nvSpPr>
        <p:spPr>
          <a:xfrm>
            <a:off x="5807018" y="3694960"/>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Heart 20">
            <a:extLst>
              <a:ext uri="{FF2B5EF4-FFF2-40B4-BE49-F238E27FC236}">
                <a16:creationId xmlns:a16="http://schemas.microsoft.com/office/drawing/2014/main" id="{A47A05D2-5731-074A-9DB6-CAD3EB9CB89E}"/>
              </a:ext>
            </a:extLst>
          </p:cNvPr>
          <p:cNvSpPr/>
          <p:nvPr/>
        </p:nvSpPr>
        <p:spPr>
          <a:xfrm>
            <a:off x="3416372" y="4530141"/>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Heart 21">
            <a:extLst>
              <a:ext uri="{FF2B5EF4-FFF2-40B4-BE49-F238E27FC236}">
                <a16:creationId xmlns:a16="http://schemas.microsoft.com/office/drawing/2014/main" id="{920034FC-CC5C-FB4B-B56A-8EF8B005D8CC}"/>
              </a:ext>
            </a:extLst>
          </p:cNvPr>
          <p:cNvSpPr/>
          <p:nvPr/>
        </p:nvSpPr>
        <p:spPr>
          <a:xfrm>
            <a:off x="5803570" y="4542648"/>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Diamond 22">
            <a:extLst>
              <a:ext uri="{FF2B5EF4-FFF2-40B4-BE49-F238E27FC236}">
                <a16:creationId xmlns:a16="http://schemas.microsoft.com/office/drawing/2014/main" id="{4B3FC7ED-9425-4372-B337-5005310E211A}"/>
              </a:ext>
            </a:extLst>
          </p:cNvPr>
          <p:cNvSpPr/>
          <p:nvPr/>
        </p:nvSpPr>
        <p:spPr>
          <a:xfrm>
            <a:off x="4786195" y="1353790"/>
            <a:ext cx="465567" cy="463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Heart 23">
            <a:extLst>
              <a:ext uri="{FF2B5EF4-FFF2-40B4-BE49-F238E27FC236}">
                <a16:creationId xmlns:a16="http://schemas.microsoft.com/office/drawing/2014/main" id="{DACE888C-36B2-413B-8F12-D87A5755DB68}"/>
              </a:ext>
            </a:extLst>
          </p:cNvPr>
          <p:cNvSpPr/>
          <p:nvPr/>
        </p:nvSpPr>
        <p:spPr>
          <a:xfrm>
            <a:off x="3156710" y="1344862"/>
            <a:ext cx="471944" cy="471944"/>
          </a:xfrm>
          <a:prstGeom prst="hear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84428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Now try the Varied Fluency Challenges!</a:t>
            </a:r>
            <a:endParaRPr lang="en-GB" dirty="0"/>
          </a:p>
        </p:txBody>
      </p:sp>
      <p:sp>
        <p:nvSpPr>
          <p:cNvPr id="3" name="Content Placeholder 2"/>
          <p:cNvSpPr>
            <a:spLocks noGrp="1"/>
          </p:cNvSpPr>
          <p:nvPr>
            <p:ph idx="1"/>
          </p:nvPr>
        </p:nvSpPr>
        <p:spPr/>
        <p:txBody>
          <a:bodyPr/>
          <a:lstStyle/>
          <a:p>
            <a:r>
              <a:rPr lang="en-GB" dirty="0" smtClean="0"/>
              <a:t>Do questions 1a-4a if you want support to build your confidence.</a:t>
            </a:r>
          </a:p>
          <a:p>
            <a:r>
              <a:rPr lang="en-GB" dirty="0" smtClean="0"/>
              <a:t>Do questions 5a-8a if you want a similar challenge to the questions that you have practised.</a:t>
            </a:r>
          </a:p>
          <a:p>
            <a:r>
              <a:rPr lang="en-GB" dirty="0" smtClean="0"/>
              <a:t>Do questions 9a – 12a if you want a tougher challenge!</a:t>
            </a:r>
          </a:p>
          <a:p>
            <a:endParaRPr lang="en-GB" dirty="0"/>
          </a:p>
          <a:p>
            <a:r>
              <a:rPr lang="en-GB" dirty="0" smtClean="0"/>
              <a:t>If you want extra practice, look at the ‘b’ challenges that are available for each level of challenge too.</a:t>
            </a:r>
            <a:endParaRPr lang="en-GB" dirty="0"/>
          </a:p>
        </p:txBody>
      </p:sp>
    </p:spTree>
    <p:extLst>
      <p:ext uri="{BB962C8B-B14F-4D97-AF65-F5344CB8AC3E}">
        <p14:creationId xmlns:p14="http://schemas.microsoft.com/office/powerpoint/2010/main" val="4126655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7" name="TextBox 8">
            <a:extLst>
              <a:ext uri="{FF2B5EF4-FFF2-40B4-BE49-F238E27FC236}">
                <a16:creationId xmlns:a16="http://schemas.microsoft.com/office/drawing/2014/main" id="{F2267ACB-233E-41BC-B01B-8F3DC45483E4}"/>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pic>
        <p:nvPicPr>
          <p:cNvPr id="10" name="Picture 9">
            <a:extLst>
              <a:ext uri="{FF2B5EF4-FFF2-40B4-BE49-F238E27FC236}">
                <a16:creationId xmlns:a16="http://schemas.microsoft.com/office/drawing/2014/main" id="{3A960631-E276-4C11-8F5B-CF041185B13D}"/>
              </a:ext>
            </a:extLst>
          </p:cNvPr>
          <p:cNvPicPr>
            <a:picLocks noChangeAspect="1"/>
          </p:cNvPicPr>
          <p:nvPr/>
        </p:nvPicPr>
        <p:blipFill>
          <a:blip r:embed="rId4"/>
          <a:stretch>
            <a:fillRect/>
          </a:stretch>
        </p:blipFill>
        <p:spPr>
          <a:xfrm>
            <a:off x="115438" y="141338"/>
            <a:ext cx="8913124" cy="6322100"/>
          </a:xfrm>
          <a:prstGeom prst="rect">
            <a:avLst/>
          </a:prstGeom>
        </p:spPr>
      </p:pic>
      <p:sp>
        <p:nvSpPr>
          <p:cNvPr id="11" name="Rectangle 10">
            <a:extLst>
              <a:ext uri="{FF2B5EF4-FFF2-40B4-BE49-F238E27FC236}">
                <a16:creationId xmlns:a16="http://schemas.microsoft.com/office/drawing/2014/main" id="{EF179508-CB1E-4A66-91B4-D9065B654D48}"/>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1</a:t>
            </a:r>
          </a:p>
          <a:p>
            <a:pPr lvl="0" algn="ctr"/>
            <a:endParaRPr lang="en-GB" sz="2000" b="1" dirty="0">
              <a:solidFill>
                <a:prstClr val="black"/>
              </a:solidFill>
              <a:latin typeface="Century Gothic" panose="020B0502020202020204" pitchFamily="34" charset="0"/>
            </a:endParaRPr>
          </a:p>
          <a:p>
            <a:pPr lvl="0"/>
            <a:r>
              <a:rPr lang="en-GB" sz="2000" b="1" dirty="0">
                <a:solidFill>
                  <a:prstClr val="black"/>
                </a:solidFill>
                <a:latin typeface="Century Gothic" panose="020B0502020202020204" pitchFamily="34" charset="0"/>
              </a:rPr>
              <a:t>Sophie is looking at the values below:  </a:t>
            </a:r>
          </a:p>
          <a:p>
            <a:pPr lvl="0"/>
            <a:endParaRPr lang="en-GB" sz="2000" b="1" dirty="0">
              <a:solidFill>
                <a:prstClr val="black"/>
              </a:solidFill>
              <a:latin typeface="Century Gothic" panose="020B0502020202020204" pitchFamily="34" charset="0"/>
            </a:endParaRPr>
          </a:p>
          <a:p>
            <a:pPr lvl="0" algn="ctr" defTabSz="514350">
              <a:defRPr/>
            </a:pP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5</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2</a:t>
            </a:r>
          </a:p>
          <a:p>
            <a:pPr lvl="0" algn="ctr" defTabSz="514350">
              <a:defRPr/>
            </a:pPr>
            <a:r>
              <a:rPr lang="en-GB" sz="3200" b="1" i="1" dirty="0">
                <a:solidFill>
                  <a:schemeClr val="tx1"/>
                </a:solidFill>
                <a:latin typeface="Times New Roman" panose="02020603050405020304" pitchFamily="18" charset="0"/>
                <a:cs typeface="Times New Roman" panose="02020603050405020304" pitchFamily="18" charset="0"/>
              </a:rPr>
              <a:t>c</a:t>
            </a:r>
            <a:r>
              <a:rPr lang="en-GB" sz="2800" b="1" dirty="0">
                <a:solidFill>
                  <a:schemeClr val="tx1"/>
                </a:solidFill>
                <a:latin typeface="Century Gothic" panose="020B0502020202020204" pitchFamily="34" charset="0"/>
              </a:rPr>
              <a:t> = </a:t>
            </a: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+ 5.5</a:t>
            </a:r>
          </a:p>
          <a:p>
            <a:pPr lvl="0" algn="ctr"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She says,</a:t>
            </a: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Is she correct? </a:t>
            </a:r>
          </a:p>
          <a:p>
            <a:pPr lvl="0" algn="ctr"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Explain your answer.</a:t>
            </a:r>
          </a:p>
          <a:p>
            <a:pPr lvl="0" algn="ctr"/>
            <a:endParaRPr lang="en-GB" sz="2000" b="1" dirty="0">
              <a:solidFill>
                <a:schemeClr val="tx1"/>
              </a:solidFill>
              <a:latin typeface="Century Gothic" panose="020B0502020202020204" pitchFamily="34" charset="0"/>
            </a:endParaRPr>
          </a:p>
        </p:txBody>
      </p:sp>
      <p:sp>
        <p:nvSpPr>
          <p:cNvPr id="12" name="Rounded Rectangular Callout 5">
            <a:extLst>
              <a:ext uri="{FF2B5EF4-FFF2-40B4-BE49-F238E27FC236}">
                <a16:creationId xmlns:a16="http://schemas.microsoft.com/office/drawing/2014/main" id="{80F98ED1-A9D3-4173-A1F0-18620A50B72C}"/>
              </a:ext>
            </a:extLst>
          </p:cNvPr>
          <p:cNvSpPr/>
          <p:nvPr/>
        </p:nvSpPr>
        <p:spPr>
          <a:xfrm>
            <a:off x="3168000" y="2807751"/>
            <a:ext cx="2808000" cy="849854"/>
          </a:xfrm>
          <a:prstGeom prst="wedgeRoundRectCallout">
            <a:avLst>
              <a:gd name="adj1" fmla="val -53861"/>
              <a:gd name="adj2" fmla="val 19462"/>
              <a:gd name="adj3" fmla="val 16667"/>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lvl="0" algn="ctr" defTabSz="514350">
              <a:defRPr/>
            </a:pPr>
            <a:r>
              <a:rPr lang="en-GB" sz="2000" b="1" dirty="0">
                <a:solidFill>
                  <a:schemeClr val="tx1"/>
                </a:solidFill>
                <a:latin typeface="Century Gothic" panose="020B0502020202020204" pitchFamily="34" charset="0"/>
              </a:rPr>
              <a:t>If </a:t>
            </a:r>
            <a:r>
              <a:rPr lang="en-GB" sz="24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 8 then </a:t>
            </a:r>
            <a:r>
              <a:rPr lang="en-GB" sz="2400" b="1" i="1" dirty="0">
                <a:solidFill>
                  <a:schemeClr val="tx1"/>
                </a:solidFill>
                <a:latin typeface="Times New Roman" panose="02020603050405020304" pitchFamily="18" charset="0"/>
                <a:cs typeface="Times New Roman" panose="02020603050405020304" pitchFamily="18" charset="0"/>
              </a:rPr>
              <a:t>c</a:t>
            </a:r>
            <a:r>
              <a:rPr lang="en-GB" sz="2000" b="1" dirty="0">
                <a:solidFill>
                  <a:schemeClr val="tx1"/>
                </a:solidFill>
                <a:latin typeface="Century Gothic" panose="020B0502020202020204" pitchFamily="34" charset="0"/>
              </a:rPr>
              <a:t> = 25</a:t>
            </a:r>
            <a:endParaRPr lang="en-GB" sz="12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322748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7" name="TextBox 8">
            <a:extLst>
              <a:ext uri="{FF2B5EF4-FFF2-40B4-BE49-F238E27FC236}">
                <a16:creationId xmlns:a16="http://schemas.microsoft.com/office/drawing/2014/main" id="{F2267ACB-233E-41BC-B01B-8F3DC45483E4}"/>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pic>
        <p:nvPicPr>
          <p:cNvPr id="10" name="Picture 9">
            <a:extLst>
              <a:ext uri="{FF2B5EF4-FFF2-40B4-BE49-F238E27FC236}">
                <a16:creationId xmlns:a16="http://schemas.microsoft.com/office/drawing/2014/main" id="{3A960631-E276-4C11-8F5B-CF041185B13D}"/>
              </a:ext>
            </a:extLst>
          </p:cNvPr>
          <p:cNvPicPr>
            <a:picLocks noChangeAspect="1"/>
          </p:cNvPicPr>
          <p:nvPr/>
        </p:nvPicPr>
        <p:blipFill>
          <a:blip r:embed="rId4"/>
          <a:stretch>
            <a:fillRect/>
          </a:stretch>
        </p:blipFill>
        <p:spPr>
          <a:xfrm>
            <a:off x="115438" y="141338"/>
            <a:ext cx="8913124" cy="6322100"/>
          </a:xfrm>
          <a:prstGeom prst="rect">
            <a:avLst/>
          </a:prstGeom>
        </p:spPr>
      </p:pic>
      <p:sp>
        <p:nvSpPr>
          <p:cNvPr id="11" name="Rectangle 10">
            <a:extLst>
              <a:ext uri="{FF2B5EF4-FFF2-40B4-BE49-F238E27FC236}">
                <a16:creationId xmlns:a16="http://schemas.microsoft.com/office/drawing/2014/main" id="{EF179508-CB1E-4A66-91B4-D9065B654D48}"/>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1</a:t>
            </a:r>
          </a:p>
          <a:p>
            <a:pPr lvl="0" algn="ctr"/>
            <a:endParaRPr lang="en-GB" sz="2000" b="1" dirty="0">
              <a:solidFill>
                <a:prstClr val="black"/>
              </a:solidFill>
              <a:latin typeface="Century Gothic" panose="020B0502020202020204" pitchFamily="34" charset="0"/>
            </a:endParaRPr>
          </a:p>
          <a:p>
            <a:pPr lvl="0"/>
            <a:r>
              <a:rPr lang="en-GB" sz="2000" b="1" dirty="0">
                <a:solidFill>
                  <a:prstClr val="black"/>
                </a:solidFill>
                <a:latin typeface="Century Gothic" panose="020B0502020202020204" pitchFamily="34" charset="0"/>
              </a:rPr>
              <a:t>Sophie is looking at the values below:  </a:t>
            </a:r>
          </a:p>
          <a:p>
            <a:pPr lvl="0"/>
            <a:endParaRPr lang="en-GB" sz="2000" b="1" dirty="0">
              <a:solidFill>
                <a:prstClr val="black"/>
              </a:solidFill>
              <a:latin typeface="Century Gothic" panose="020B0502020202020204" pitchFamily="34" charset="0"/>
            </a:endParaRPr>
          </a:p>
          <a:p>
            <a:pPr lvl="0" algn="ctr" defTabSz="514350">
              <a:defRPr/>
            </a:pP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5</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2</a:t>
            </a:r>
          </a:p>
          <a:p>
            <a:pPr lvl="0" algn="ctr" defTabSz="514350">
              <a:defRPr/>
            </a:pPr>
            <a:r>
              <a:rPr lang="en-GB" sz="3200" b="1" i="1" dirty="0">
                <a:solidFill>
                  <a:schemeClr val="tx1"/>
                </a:solidFill>
                <a:latin typeface="Times New Roman" panose="02020603050405020304" pitchFamily="18" charset="0"/>
                <a:cs typeface="Times New Roman" panose="02020603050405020304" pitchFamily="18" charset="0"/>
              </a:rPr>
              <a:t>c</a:t>
            </a:r>
            <a:r>
              <a:rPr lang="en-GB" sz="2800" b="1" dirty="0">
                <a:solidFill>
                  <a:schemeClr val="tx1"/>
                </a:solidFill>
                <a:latin typeface="Century Gothic" panose="020B0502020202020204" pitchFamily="34" charset="0"/>
              </a:rPr>
              <a:t> = </a:t>
            </a: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+ 5.5</a:t>
            </a:r>
          </a:p>
          <a:p>
            <a:pPr lvl="0" algn="ctr"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She says,</a:t>
            </a: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Is she correct? </a:t>
            </a:r>
          </a:p>
          <a:p>
            <a:pPr lvl="0" algn="ctr"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Explain your answer.</a:t>
            </a:r>
          </a:p>
          <a:p>
            <a:pPr lvl="0" defTabSz="514350">
              <a:defRPr/>
            </a:pPr>
            <a:r>
              <a:rPr lang="en-GB" sz="2000" b="1" dirty="0">
                <a:solidFill>
                  <a:schemeClr val="tx1"/>
                </a:solidFill>
                <a:latin typeface="Century Gothic" panose="020B0502020202020204" pitchFamily="34" charset="0"/>
              </a:rPr>
              <a:t>Sophie is not correct because…</a:t>
            </a:r>
          </a:p>
          <a:p>
            <a:pPr lvl="0" algn="ctr"/>
            <a:endParaRPr lang="en-GB" sz="2000" b="1" dirty="0">
              <a:solidFill>
                <a:schemeClr val="tx1"/>
              </a:solidFill>
              <a:latin typeface="Century Gothic" panose="020B0502020202020204" pitchFamily="34" charset="0"/>
            </a:endParaRPr>
          </a:p>
        </p:txBody>
      </p:sp>
      <p:sp>
        <p:nvSpPr>
          <p:cNvPr id="12" name="Rounded Rectangular Callout 5">
            <a:extLst>
              <a:ext uri="{FF2B5EF4-FFF2-40B4-BE49-F238E27FC236}">
                <a16:creationId xmlns:a16="http://schemas.microsoft.com/office/drawing/2014/main" id="{80F98ED1-A9D3-4173-A1F0-18620A50B72C}"/>
              </a:ext>
            </a:extLst>
          </p:cNvPr>
          <p:cNvSpPr/>
          <p:nvPr/>
        </p:nvSpPr>
        <p:spPr>
          <a:xfrm>
            <a:off x="3168000" y="2807751"/>
            <a:ext cx="2808000" cy="849854"/>
          </a:xfrm>
          <a:prstGeom prst="wedgeRoundRectCallout">
            <a:avLst>
              <a:gd name="adj1" fmla="val -53861"/>
              <a:gd name="adj2" fmla="val 19462"/>
              <a:gd name="adj3" fmla="val 16667"/>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lvl="0" algn="ctr" defTabSz="514350">
              <a:defRPr/>
            </a:pPr>
            <a:r>
              <a:rPr lang="en-GB" sz="2000" b="1" dirty="0">
                <a:solidFill>
                  <a:schemeClr val="tx1"/>
                </a:solidFill>
                <a:latin typeface="Century Gothic" panose="020B0502020202020204" pitchFamily="34" charset="0"/>
              </a:rPr>
              <a:t>If </a:t>
            </a:r>
            <a:r>
              <a:rPr lang="en-GB" sz="24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 8 then </a:t>
            </a:r>
            <a:r>
              <a:rPr lang="en-GB" sz="2400" b="1" i="1" dirty="0">
                <a:solidFill>
                  <a:schemeClr val="tx1"/>
                </a:solidFill>
                <a:latin typeface="Times New Roman" panose="02020603050405020304" pitchFamily="18" charset="0"/>
                <a:cs typeface="Times New Roman" panose="02020603050405020304" pitchFamily="18" charset="0"/>
              </a:rPr>
              <a:t>c</a:t>
            </a:r>
            <a:r>
              <a:rPr lang="en-GB" sz="2000" b="1" dirty="0">
                <a:solidFill>
                  <a:schemeClr val="tx1"/>
                </a:solidFill>
                <a:latin typeface="Century Gothic" panose="020B0502020202020204" pitchFamily="34" charset="0"/>
              </a:rPr>
              <a:t> = 25</a:t>
            </a:r>
            <a:endParaRPr lang="en-GB" sz="12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528538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7" name="TextBox 8">
            <a:extLst>
              <a:ext uri="{FF2B5EF4-FFF2-40B4-BE49-F238E27FC236}">
                <a16:creationId xmlns:a16="http://schemas.microsoft.com/office/drawing/2014/main" id="{F2267ACB-233E-41BC-B01B-8F3DC45483E4}"/>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pic>
        <p:nvPicPr>
          <p:cNvPr id="10" name="Picture 9">
            <a:extLst>
              <a:ext uri="{FF2B5EF4-FFF2-40B4-BE49-F238E27FC236}">
                <a16:creationId xmlns:a16="http://schemas.microsoft.com/office/drawing/2014/main" id="{3A960631-E276-4C11-8F5B-CF041185B13D}"/>
              </a:ext>
            </a:extLst>
          </p:cNvPr>
          <p:cNvPicPr>
            <a:picLocks noChangeAspect="1"/>
          </p:cNvPicPr>
          <p:nvPr/>
        </p:nvPicPr>
        <p:blipFill>
          <a:blip r:embed="rId4"/>
          <a:stretch>
            <a:fillRect/>
          </a:stretch>
        </p:blipFill>
        <p:spPr>
          <a:xfrm>
            <a:off x="115438" y="141338"/>
            <a:ext cx="8913124" cy="6322100"/>
          </a:xfrm>
          <a:prstGeom prst="rect">
            <a:avLst/>
          </a:prstGeom>
        </p:spPr>
      </p:pic>
      <p:sp>
        <p:nvSpPr>
          <p:cNvPr id="11" name="Rectangle 10">
            <a:extLst>
              <a:ext uri="{FF2B5EF4-FFF2-40B4-BE49-F238E27FC236}">
                <a16:creationId xmlns:a16="http://schemas.microsoft.com/office/drawing/2014/main" id="{EF179508-CB1E-4A66-91B4-D9065B654D48}"/>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1</a:t>
            </a:r>
          </a:p>
          <a:p>
            <a:pPr lvl="0" algn="ctr"/>
            <a:endParaRPr lang="en-GB" sz="2000" b="1" dirty="0">
              <a:solidFill>
                <a:prstClr val="black"/>
              </a:solidFill>
              <a:latin typeface="Century Gothic" panose="020B0502020202020204" pitchFamily="34" charset="0"/>
            </a:endParaRPr>
          </a:p>
          <a:p>
            <a:pPr lvl="0"/>
            <a:r>
              <a:rPr lang="en-GB" sz="2000" b="1" dirty="0">
                <a:solidFill>
                  <a:prstClr val="black"/>
                </a:solidFill>
                <a:latin typeface="Century Gothic" panose="020B0502020202020204" pitchFamily="34" charset="0"/>
              </a:rPr>
              <a:t>Sophie is looking at the values below:  </a:t>
            </a:r>
          </a:p>
          <a:p>
            <a:pPr lvl="0"/>
            <a:endParaRPr lang="en-GB" sz="2000" b="1" dirty="0">
              <a:solidFill>
                <a:prstClr val="black"/>
              </a:solidFill>
              <a:latin typeface="Century Gothic" panose="020B0502020202020204" pitchFamily="34" charset="0"/>
            </a:endParaRPr>
          </a:p>
          <a:p>
            <a:pPr lvl="0" algn="ctr" defTabSz="514350">
              <a:defRPr/>
            </a:pP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5</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2</a:t>
            </a:r>
          </a:p>
          <a:p>
            <a:pPr lvl="0" algn="ctr" defTabSz="514350">
              <a:defRPr/>
            </a:pPr>
            <a:r>
              <a:rPr lang="en-GB" sz="3200" b="1" i="1" dirty="0">
                <a:solidFill>
                  <a:schemeClr val="tx1"/>
                </a:solidFill>
                <a:latin typeface="Times New Roman" panose="02020603050405020304" pitchFamily="18" charset="0"/>
                <a:cs typeface="Times New Roman" panose="02020603050405020304" pitchFamily="18" charset="0"/>
              </a:rPr>
              <a:t>c</a:t>
            </a:r>
            <a:r>
              <a:rPr lang="en-GB" sz="2800" b="1" dirty="0">
                <a:solidFill>
                  <a:schemeClr val="tx1"/>
                </a:solidFill>
                <a:latin typeface="Century Gothic" panose="020B0502020202020204" pitchFamily="34" charset="0"/>
              </a:rPr>
              <a:t> = </a:t>
            </a: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+ 5.5</a:t>
            </a:r>
          </a:p>
          <a:p>
            <a:pPr lvl="0" algn="ctr"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She says,</a:t>
            </a: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Is she correct? </a:t>
            </a:r>
          </a:p>
          <a:p>
            <a:pPr lvl="0" algn="ctr"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Explain your answer.</a:t>
            </a:r>
          </a:p>
          <a:p>
            <a:pPr lvl="0"/>
            <a:r>
              <a:rPr lang="en-GB" sz="2000" b="1" dirty="0">
                <a:solidFill>
                  <a:srgbClr val="FF0000"/>
                </a:solidFill>
                <a:latin typeface="Century Gothic" panose="020B0502020202020204" pitchFamily="34" charset="0"/>
              </a:rPr>
              <a:t>Sophie is not correct because </a:t>
            </a:r>
            <a:r>
              <a:rPr lang="en-GB" sz="2400" b="1" i="1" dirty="0">
                <a:solidFill>
                  <a:srgbClr val="FF0000"/>
                </a:solidFill>
                <a:latin typeface="Times New Roman" panose="02020603050405020304" pitchFamily="18" charset="0"/>
                <a:cs typeface="Times New Roman" panose="02020603050405020304" pitchFamily="18" charset="0"/>
              </a:rPr>
              <a:t>a</a:t>
            </a:r>
            <a:r>
              <a:rPr lang="en-GB" sz="2000" b="1" dirty="0">
                <a:solidFill>
                  <a:srgbClr val="FF0000"/>
                </a:solidFill>
                <a:latin typeface="Century Gothic" panose="020B0502020202020204" pitchFamily="34" charset="0"/>
              </a:rPr>
              <a:t> = 40 ÷ 2 = 20, so </a:t>
            </a:r>
            <a:r>
              <a:rPr lang="en-GB" sz="2400" b="1" i="1" dirty="0">
                <a:solidFill>
                  <a:srgbClr val="FF0000"/>
                </a:solidFill>
                <a:latin typeface="Times New Roman" panose="02020603050405020304" pitchFamily="18" charset="0"/>
                <a:cs typeface="Times New Roman" panose="02020603050405020304" pitchFamily="18" charset="0"/>
              </a:rPr>
              <a:t>c</a:t>
            </a:r>
            <a:r>
              <a:rPr lang="en-GB" sz="2000" b="1" dirty="0">
                <a:solidFill>
                  <a:srgbClr val="FF0000"/>
                </a:solidFill>
                <a:latin typeface="Century Gothic" panose="020B0502020202020204" pitchFamily="34" charset="0"/>
              </a:rPr>
              <a:t> = 20 + 5.5 = 25.5.</a:t>
            </a:r>
          </a:p>
          <a:p>
            <a:pPr lvl="0" algn="ctr"/>
            <a:endParaRPr lang="en-GB" sz="2000" b="1" dirty="0">
              <a:solidFill>
                <a:schemeClr val="tx1"/>
              </a:solidFill>
              <a:latin typeface="Century Gothic" panose="020B0502020202020204" pitchFamily="34" charset="0"/>
            </a:endParaRPr>
          </a:p>
        </p:txBody>
      </p:sp>
      <p:sp>
        <p:nvSpPr>
          <p:cNvPr id="12" name="Rounded Rectangular Callout 5">
            <a:extLst>
              <a:ext uri="{FF2B5EF4-FFF2-40B4-BE49-F238E27FC236}">
                <a16:creationId xmlns:a16="http://schemas.microsoft.com/office/drawing/2014/main" id="{80F98ED1-A9D3-4173-A1F0-18620A50B72C}"/>
              </a:ext>
            </a:extLst>
          </p:cNvPr>
          <p:cNvSpPr/>
          <p:nvPr/>
        </p:nvSpPr>
        <p:spPr>
          <a:xfrm>
            <a:off x="3168000" y="2807751"/>
            <a:ext cx="2808000" cy="849854"/>
          </a:xfrm>
          <a:prstGeom prst="wedgeRoundRectCallout">
            <a:avLst>
              <a:gd name="adj1" fmla="val -53861"/>
              <a:gd name="adj2" fmla="val 19462"/>
              <a:gd name="adj3" fmla="val 16667"/>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lvl="0" algn="ctr" defTabSz="514350">
              <a:defRPr/>
            </a:pPr>
            <a:r>
              <a:rPr lang="en-GB" sz="2000" b="1" dirty="0">
                <a:solidFill>
                  <a:schemeClr val="tx1"/>
                </a:solidFill>
                <a:latin typeface="Century Gothic" panose="020B0502020202020204" pitchFamily="34" charset="0"/>
              </a:rPr>
              <a:t>If </a:t>
            </a:r>
            <a:r>
              <a:rPr lang="en-GB" sz="24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 8 then </a:t>
            </a:r>
            <a:r>
              <a:rPr lang="en-GB" sz="2400" b="1" i="1" dirty="0">
                <a:solidFill>
                  <a:schemeClr val="tx1"/>
                </a:solidFill>
                <a:latin typeface="Times New Roman" panose="02020603050405020304" pitchFamily="18" charset="0"/>
                <a:cs typeface="Times New Roman" panose="02020603050405020304" pitchFamily="18" charset="0"/>
              </a:rPr>
              <a:t>c</a:t>
            </a:r>
            <a:r>
              <a:rPr lang="en-GB" sz="2000" b="1" dirty="0">
                <a:solidFill>
                  <a:schemeClr val="tx1"/>
                </a:solidFill>
                <a:latin typeface="Century Gothic" panose="020B0502020202020204" pitchFamily="34" charset="0"/>
              </a:rPr>
              <a:t> = 25</a:t>
            </a:r>
            <a:endParaRPr lang="en-GB" sz="12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327811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Problem Solving 1</a:t>
            </a:r>
          </a:p>
          <a:p>
            <a:pPr lvl="0" algn="ctr"/>
            <a:endParaRPr lang="en-GB" sz="2000" b="1" u="sng"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Use the equation below to work out the value of </a:t>
            </a:r>
            <a:r>
              <a:rPr lang="en-GB" sz="2000" b="1" i="1" dirty="0">
                <a:solidFill>
                  <a:schemeClr val="tx1"/>
                </a:solidFill>
                <a:latin typeface="Times New Roman" panose="02020603050405020304" pitchFamily="18" charset="0"/>
                <a:cs typeface="Times New Roman" panose="02020603050405020304" pitchFamily="18" charset="0"/>
              </a:rPr>
              <a:t>a</a:t>
            </a:r>
            <a:r>
              <a:rPr lang="en-GB" sz="2000" b="1" dirty="0">
                <a:solidFill>
                  <a:schemeClr val="tx1"/>
                </a:solidFill>
                <a:latin typeface="Century Gothic" panose="020B0502020202020204" pitchFamily="34" charset="0"/>
              </a:rPr>
              <a:t> and </a:t>
            </a:r>
            <a:r>
              <a:rPr lang="en-GB" sz="20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a:t>
            </a:r>
          </a:p>
          <a:p>
            <a:pPr algn="ctr"/>
            <a:endParaRPr lang="en-GB" sz="2000" b="1" dirty="0">
              <a:solidFill>
                <a:schemeClr val="tx1"/>
              </a:solidFill>
              <a:latin typeface="Century Gothic" panose="020B0502020202020204" pitchFamily="34" charset="0"/>
              <a:sym typeface="Wingdings" panose="05000000000000000000" pitchFamily="2" charset="2"/>
            </a:endParaRPr>
          </a:p>
          <a:p>
            <a:pPr algn="ctr"/>
            <a:endParaRPr lang="en-GB" sz="2000" b="1" dirty="0">
              <a:solidFill>
                <a:schemeClr val="tx1"/>
              </a:solidFill>
              <a:latin typeface="Century Gothic" panose="020B0502020202020204" pitchFamily="34" charset="0"/>
              <a:sym typeface="Wingdings" panose="05000000000000000000" pitchFamily="2" charset="2"/>
            </a:endParaRPr>
          </a:p>
          <a:p>
            <a:pPr algn="ctr"/>
            <a:r>
              <a:rPr lang="en-GB" sz="40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a:t>
            </a:r>
            <a:r>
              <a:rPr lang="en-GB" sz="3600" b="1" dirty="0">
                <a:solidFill>
                  <a:schemeClr val="tx1"/>
                </a:solidFill>
                <a:latin typeface="Century Gothic" panose="020B0502020202020204" pitchFamily="34" charset="0"/>
                <a:sym typeface="Wingdings" panose="05000000000000000000" pitchFamily="2" charset="2"/>
              </a:rPr>
              <a:t> = 3</a:t>
            </a:r>
            <a:r>
              <a:rPr lang="en-GB" sz="40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b</a:t>
            </a:r>
            <a:r>
              <a:rPr lang="en-GB" sz="3600" b="1" dirty="0">
                <a:solidFill>
                  <a:schemeClr val="tx1"/>
                </a:solidFill>
                <a:latin typeface="Century Gothic" panose="020B0502020202020204" pitchFamily="34" charset="0"/>
                <a:sym typeface="Wingdings" panose="05000000000000000000" pitchFamily="2" charset="2"/>
              </a:rPr>
              <a:t> + 7</a:t>
            </a:r>
          </a:p>
          <a:p>
            <a:pPr algn="ctr"/>
            <a:endParaRPr lang="en-GB" sz="3600" b="1" dirty="0">
              <a:solidFill>
                <a:schemeClr val="tx1"/>
              </a:solidFill>
              <a:latin typeface="Century Gothic" panose="020B0502020202020204" pitchFamily="34" charset="0"/>
              <a:sym typeface="Wingdings" panose="05000000000000000000" pitchFamily="2" charset="2"/>
            </a:endParaRPr>
          </a:p>
          <a:p>
            <a:pPr algn="ctr"/>
            <a:r>
              <a:rPr lang="en-GB" sz="40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b</a:t>
            </a:r>
            <a:r>
              <a:rPr lang="en-GB" sz="3600" b="1" dirty="0">
                <a:solidFill>
                  <a:schemeClr val="tx1"/>
                </a:solidFill>
                <a:latin typeface="Century Gothic" panose="020B0502020202020204" pitchFamily="34" charset="0"/>
                <a:sym typeface="Wingdings" panose="05000000000000000000" pitchFamily="2" charset="2"/>
              </a:rPr>
              <a:t> = 3 + 5 x </a:t>
            </a:r>
            <a:endParaRPr lang="en-GB" sz="4800" b="1" dirty="0">
              <a:solidFill>
                <a:schemeClr val="tx1"/>
              </a:solidFill>
              <a:latin typeface="Century Gothic" panose="020B0502020202020204" pitchFamily="34" charset="0"/>
              <a:sym typeface="Wingdings" panose="05000000000000000000" pitchFamily="2" charset="2"/>
            </a:endParaRPr>
          </a:p>
          <a:p>
            <a:pPr lvl="0" algn="ctr"/>
            <a:endParaRPr lang="en-GB" sz="2000" b="1" dirty="0">
              <a:solidFill>
                <a:schemeClr val="tx1"/>
              </a:solidFill>
              <a:latin typeface="Century Gothic" panose="020B0502020202020204" pitchFamily="34" charset="0"/>
            </a:endParaRPr>
          </a:p>
          <a:p>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84B107DC-B90C-4A45-B422-BA8DE29C2552}"/>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graphicFrame>
        <p:nvGraphicFramePr>
          <p:cNvPr id="14" name="Table 13">
            <a:extLst>
              <a:ext uri="{FF2B5EF4-FFF2-40B4-BE49-F238E27FC236}">
                <a16:creationId xmlns:a16="http://schemas.microsoft.com/office/drawing/2014/main" id="{FA470B1B-6574-4826-B155-EF56800C86F6}"/>
              </a:ext>
            </a:extLst>
          </p:cNvPr>
          <p:cNvGraphicFramePr>
            <a:graphicFrameLocks noGrp="1"/>
          </p:cNvGraphicFramePr>
          <p:nvPr>
            <p:extLst>
              <p:ext uri="{D42A27DB-BD31-4B8C-83A1-F6EECF244321}">
                <p14:modId xmlns:p14="http://schemas.microsoft.com/office/powerpoint/2010/main" val="4093730954"/>
              </p:ext>
            </p:extLst>
          </p:nvPr>
        </p:nvGraphicFramePr>
        <p:xfrm>
          <a:off x="5766701" y="2774947"/>
          <a:ext cx="360000" cy="975360"/>
        </p:xfrm>
        <a:graphic>
          <a:graphicData uri="http://schemas.openxmlformats.org/drawingml/2006/table">
            <a:tbl>
              <a:tblPr firstRow="1" bandRow="1">
                <a:tableStyleId>{5940675A-B579-460E-94D1-54222C63F5DA}</a:tableStyleId>
              </a:tblPr>
              <a:tblGrid>
                <a:gridCol w="360000">
                  <a:extLst>
                    <a:ext uri="{9D8B030D-6E8A-4147-A177-3AD203B41FA5}">
                      <a16:colId xmlns:a16="http://schemas.microsoft.com/office/drawing/2014/main" val="2299577709"/>
                    </a:ext>
                  </a:extLst>
                </a:gridCol>
              </a:tblGrid>
              <a:tr h="298800">
                <a:tc>
                  <a:txBody>
                    <a:bodyPr/>
                    <a:lstStyle/>
                    <a:p>
                      <a:pPr algn="ctr"/>
                      <a:r>
                        <a:rPr lang="en-US" sz="3200" b="1" dirty="0">
                          <a:latin typeface="Century Gothic" panose="020B0502020202020204" pitchFamily="34" charset="0"/>
                        </a:rPr>
                        <a:t>1</a:t>
                      </a:r>
                    </a:p>
                  </a:txBody>
                  <a:tcPr marL="0" marR="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94984361"/>
                  </a:ext>
                </a:extLst>
              </a:tr>
              <a:tr h="298800">
                <a:tc>
                  <a:txBody>
                    <a:bodyPr/>
                    <a:lstStyle/>
                    <a:p>
                      <a:pPr algn="ctr"/>
                      <a:r>
                        <a:rPr lang="en-US" sz="3200" b="1" dirty="0">
                          <a:latin typeface="Century Gothic" panose="020B0502020202020204" pitchFamily="34" charset="0"/>
                        </a:rPr>
                        <a:t>2</a:t>
                      </a:r>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15190079"/>
                  </a:ext>
                </a:extLst>
              </a:tr>
            </a:tbl>
          </a:graphicData>
        </a:graphic>
      </p:graphicFrame>
      <p:graphicFrame>
        <p:nvGraphicFramePr>
          <p:cNvPr id="2" name="Table 2">
            <a:extLst>
              <a:ext uri="{FF2B5EF4-FFF2-40B4-BE49-F238E27FC236}">
                <a16:creationId xmlns:a16="http://schemas.microsoft.com/office/drawing/2014/main" id="{B0CDEFD7-AA63-4E4A-939B-448B58A351F1}"/>
              </a:ext>
            </a:extLst>
          </p:cNvPr>
          <p:cNvGraphicFramePr>
            <a:graphicFrameLocks noGrp="1"/>
          </p:cNvGraphicFramePr>
          <p:nvPr>
            <p:extLst>
              <p:ext uri="{D42A27DB-BD31-4B8C-83A1-F6EECF244321}">
                <p14:modId xmlns:p14="http://schemas.microsoft.com/office/powerpoint/2010/main" val="2210768845"/>
              </p:ext>
            </p:extLst>
          </p:nvPr>
        </p:nvGraphicFramePr>
        <p:xfrm>
          <a:off x="2571177" y="4358391"/>
          <a:ext cx="1720334" cy="648000"/>
        </p:xfrm>
        <a:graphic>
          <a:graphicData uri="http://schemas.openxmlformats.org/drawingml/2006/table">
            <a:tbl>
              <a:tblPr firstRow="1" bandRow="1">
                <a:tableStyleId>{5940675A-B579-460E-94D1-54222C63F5DA}</a:tableStyleId>
              </a:tblPr>
              <a:tblGrid>
                <a:gridCol w="536167">
                  <a:extLst>
                    <a:ext uri="{9D8B030D-6E8A-4147-A177-3AD203B41FA5}">
                      <a16:colId xmlns:a16="http://schemas.microsoft.com/office/drawing/2014/main" val="2502880545"/>
                    </a:ext>
                  </a:extLst>
                </a:gridCol>
                <a:gridCol w="536167">
                  <a:extLst>
                    <a:ext uri="{9D8B030D-6E8A-4147-A177-3AD203B41FA5}">
                      <a16:colId xmlns:a16="http://schemas.microsoft.com/office/drawing/2014/main" val="1525141363"/>
                    </a:ext>
                  </a:extLst>
                </a:gridCol>
                <a:gridCol w="648000">
                  <a:extLst>
                    <a:ext uri="{9D8B030D-6E8A-4147-A177-3AD203B41FA5}">
                      <a16:colId xmlns:a16="http://schemas.microsoft.com/office/drawing/2014/main" val="9112314"/>
                    </a:ext>
                  </a:extLst>
                </a:gridCol>
              </a:tblGrid>
              <a:tr h="648000">
                <a:tc>
                  <a:txBody>
                    <a:bodyPr/>
                    <a:lstStyle/>
                    <a:p>
                      <a:pPr algn="ctr"/>
                      <a:r>
                        <a:rPr lang="en-GB" sz="36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a:t>
                      </a:r>
                      <a:endParaRPr lang="en-GB" sz="3600" b="1"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2800" b="1" dirty="0">
                          <a:solidFill>
                            <a:schemeClr val="tx1"/>
                          </a:solidFill>
                          <a:latin typeface="Century Gothic" panose="020B0502020202020204" pitchFamily="34" charset="0"/>
                          <a:sym typeface="Wingdings" panose="05000000000000000000" pitchFamily="2" charset="2"/>
                        </a:rPr>
                        <a:t>=</a:t>
                      </a:r>
                      <a:endParaRPr lang="en-GB" sz="2800" b="1" dirty="0"/>
                    </a:p>
                  </a:txBody>
                  <a:tcPr anchor="ctr">
                    <a:lnL w="12700" cmpd="sng">
                      <a:noFill/>
                    </a:lnL>
                    <a:lnR w="2857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7539761"/>
                  </a:ext>
                </a:extLst>
              </a:tr>
            </a:tbl>
          </a:graphicData>
        </a:graphic>
      </p:graphicFrame>
      <p:graphicFrame>
        <p:nvGraphicFramePr>
          <p:cNvPr id="15" name="Table 2">
            <a:extLst>
              <a:ext uri="{FF2B5EF4-FFF2-40B4-BE49-F238E27FC236}">
                <a16:creationId xmlns:a16="http://schemas.microsoft.com/office/drawing/2014/main" id="{D55CA762-F578-4E67-A532-68215B72BFF4}"/>
              </a:ext>
            </a:extLst>
          </p:cNvPr>
          <p:cNvGraphicFramePr>
            <a:graphicFrameLocks noGrp="1"/>
          </p:cNvGraphicFramePr>
          <p:nvPr>
            <p:extLst>
              <p:ext uri="{D42A27DB-BD31-4B8C-83A1-F6EECF244321}">
                <p14:modId xmlns:p14="http://schemas.microsoft.com/office/powerpoint/2010/main" val="1022671635"/>
              </p:ext>
            </p:extLst>
          </p:nvPr>
        </p:nvGraphicFramePr>
        <p:xfrm>
          <a:off x="4981667" y="4358391"/>
          <a:ext cx="1720334" cy="648000"/>
        </p:xfrm>
        <a:graphic>
          <a:graphicData uri="http://schemas.openxmlformats.org/drawingml/2006/table">
            <a:tbl>
              <a:tblPr firstRow="1" bandRow="1">
                <a:tableStyleId>{5940675A-B579-460E-94D1-54222C63F5DA}</a:tableStyleId>
              </a:tblPr>
              <a:tblGrid>
                <a:gridCol w="536167">
                  <a:extLst>
                    <a:ext uri="{9D8B030D-6E8A-4147-A177-3AD203B41FA5}">
                      <a16:colId xmlns:a16="http://schemas.microsoft.com/office/drawing/2014/main" val="2502880545"/>
                    </a:ext>
                  </a:extLst>
                </a:gridCol>
                <a:gridCol w="536167">
                  <a:extLst>
                    <a:ext uri="{9D8B030D-6E8A-4147-A177-3AD203B41FA5}">
                      <a16:colId xmlns:a16="http://schemas.microsoft.com/office/drawing/2014/main" val="1525141363"/>
                    </a:ext>
                  </a:extLst>
                </a:gridCol>
                <a:gridCol w="648000">
                  <a:extLst>
                    <a:ext uri="{9D8B030D-6E8A-4147-A177-3AD203B41FA5}">
                      <a16:colId xmlns:a16="http://schemas.microsoft.com/office/drawing/2014/main" val="9112314"/>
                    </a:ext>
                  </a:extLst>
                </a:gridCol>
              </a:tblGrid>
              <a:tr h="648000">
                <a:tc>
                  <a:txBody>
                    <a:bodyPr/>
                    <a:lstStyle/>
                    <a:p>
                      <a:pPr algn="ctr"/>
                      <a:r>
                        <a:rPr lang="en-GB" sz="36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b</a:t>
                      </a:r>
                      <a:endParaRPr lang="en-GB" sz="3600" b="1"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2800" b="1" dirty="0">
                          <a:solidFill>
                            <a:schemeClr val="tx1"/>
                          </a:solidFill>
                          <a:latin typeface="Century Gothic" panose="020B0502020202020204" pitchFamily="34" charset="0"/>
                          <a:sym typeface="Wingdings" panose="05000000000000000000" pitchFamily="2" charset="2"/>
                        </a:rPr>
                        <a:t>=</a:t>
                      </a:r>
                      <a:endParaRPr lang="en-GB" sz="2800" b="1" dirty="0"/>
                    </a:p>
                  </a:txBody>
                  <a:tcPr anchor="ctr">
                    <a:lnL w="12700" cmpd="sng">
                      <a:noFill/>
                    </a:lnL>
                    <a:lnR w="2857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7539761"/>
                  </a:ext>
                </a:extLst>
              </a:tr>
            </a:tbl>
          </a:graphicData>
        </a:graphic>
      </p:graphicFrame>
    </p:spTree>
    <p:extLst>
      <p:ext uri="{BB962C8B-B14F-4D97-AF65-F5344CB8AC3E}">
        <p14:creationId xmlns:p14="http://schemas.microsoft.com/office/powerpoint/2010/main" val="636014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Problem Solving 1</a:t>
            </a:r>
          </a:p>
          <a:p>
            <a:pPr lvl="0" algn="ctr"/>
            <a:endParaRPr lang="en-GB" sz="2000" b="1" u="sng"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Use the equation below to work out the value of </a:t>
            </a:r>
            <a:r>
              <a:rPr lang="en-GB" sz="2000" b="1" i="1" dirty="0">
                <a:solidFill>
                  <a:schemeClr val="tx1"/>
                </a:solidFill>
                <a:latin typeface="Times New Roman" panose="02020603050405020304" pitchFamily="18" charset="0"/>
                <a:cs typeface="Times New Roman" panose="02020603050405020304" pitchFamily="18" charset="0"/>
              </a:rPr>
              <a:t>a</a:t>
            </a:r>
            <a:r>
              <a:rPr lang="en-GB" sz="2000" b="1" dirty="0">
                <a:solidFill>
                  <a:schemeClr val="tx1"/>
                </a:solidFill>
                <a:latin typeface="Century Gothic" panose="020B0502020202020204" pitchFamily="34" charset="0"/>
              </a:rPr>
              <a:t> and </a:t>
            </a:r>
            <a:r>
              <a:rPr lang="en-GB" sz="20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a:t>
            </a:r>
          </a:p>
          <a:p>
            <a:pPr algn="ctr"/>
            <a:endParaRPr lang="en-GB" sz="2000" b="1" dirty="0">
              <a:solidFill>
                <a:schemeClr val="tx1"/>
              </a:solidFill>
              <a:latin typeface="Century Gothic" panose="020B0502020202020204" pitchFamily="34" charset="0"/>
              <a:sym typeface="Wingdings" panose="05000000000000000000" pitchFamily="2" charset="2"/>
            </a:endParaRPr>
          </a:p>
          <a:p>
            <a:pPr algn="ctr"/>
            <a:endParaRPr lang="en-GB" sz="2000" b="1" dirty="0">
              <a:solidFill>
                <a:schemeClr val="tx1"/>
              </a:solidFill>
              <a:latin typeface="Century Gothic" panose="020B0502020202020204" pitchFamily="34" charset="0"/>
              <a:sym typeface="Wingdings" panose="05000000000000000000" pitchFamily="2" charset="2"/>
            </a:endParaRPr>
          </a:p>
          <a:p>
            <a:pPr algn="ctr"/>
            <a:r>
              <a:rPr lang="en-GB" sz="40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a:t>
            </a:r>
            <a:r>
              <a:rPr lang="en-GB" sz="3600" b="1" dirty="0">
                <a:solidFill>
                  <a:schemeClr val="tx1"/>
                </a:solidFill>
                <a:latin typeface="Century Gothic" panose="020B0502020202020204" pitchFamily="34" charset="0"/>
                <a:sym typeface="Wingdings" panose="05000000000000000000" pitchFamily="2" charset="2"/>
              </a:rPr>
              <a:t> = 3</a:t>
            </a:r>
            <a:r>
              <a:rPr lang="en-GB" sz="40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b</a:t>
            </a:r>
            <a:r>
              <a:rPr lang="en-GB" sz="3600" b="1" dirty="0">
                <a:solidFill>
                  <a:schemeClr val="tx1"/>
                </a:solidFill>
                <a:latin typeface="Century Gothic" panose="020B0502020202020204" pitchFamily="34" charset="0"/>
                <a:sym typeface="Wingdings" panose="05000000000000000000" pitchFamily="2" charset="2"/>
              </a:rPr>
              <a:t> + 7</a:t>
            </a:r>
          </a:p>
          <a:p>
            <a:pPr algn="ctr"/>
            <a:endParaRPr lang="en-GB" sz="3600" b="1" dirty="0">
              <a:solidFill>
                <a:schemeClr val="tx1"/>
              </a:solidFill>
              <a:latin typeface="Century Gothic" panose="020B0502020202020204" pitchFamily="34" charset="0"/>
              <a:sym typeface="Wingdings" panose="05000000000000000000" pitchFamily="2" charset="2"/>
            </a:endParaRPr>
          </a:p>
          <a:p>
            <a:pPr algn="ctr"/>
            <a:r>
              <a:rPr lang="en-GB" sz="40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b</a:t>
            </a:r>
            <a:r>
              <a:rPr lang="en-GB" sz="3600" b="1" dirty="0">
                <a:solidFill>
                  <a:schemeClr val="tx1"/>
                </a:solidFill>
                <a:latin typeface="Century Gothic" panose="020B0502020202020204" pitchFamily="34" charset="0"/>
                <a:sym typeface="Wingdings" panose="05000000000000000000" pitchFamily="2" charset="2"/>
              </a:rPr>
              <a:t> = 3 + 5 x </a:t>
            </a:r>
            <a:endParaRPr lang="en-GB" sz="4800" b="1" dirty="0">
              <a:solidFill>
                <a:schemeClr val="tx1"/>
              </a:solidFill>
              <a:latin typeface="Century Gothic" panose="020B0502020202020204" pitchFamily="34" charset="0"/>
              <a:sym typeface="Wingdings" panose="05000000000000000000" pitchFamily="2" charset="2"/>
            </a:endParaRPr>
          </a:p>
          <a:p>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84B107DC-B90C-4A45-B422-BA8DE29C2552}"/>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graphicFrame>
        <p:nvGraphicFramePr>
          <p:cNvPr id="2" name="Table 2">
            <a:extLst>
              <a:ext uri="{FF2B5EF4-FFF2-40B4-BE49-F238E27FC236}">
                <a16:creationId xmlns:a16="http://schemas.microsoft.com/office/drawing/2014/main" id="{B0CDEFD7-AA63-4E4A-939B-448B58A351F1}"/>
              </a:ext>
            </a:extLst>
          </p:cNvPr>
          <p:cNvGraphicFramePr>
            <a:graphicFrameLocks noGrp="1"/>
          </p:cNvGraphicFramePr>
          <p:nvPr>
            <p:extLst>
              <p:ext uri="{D42A27DB-BD31-4B8C-83A1-F6EECF244321}">
                <p14:modId xmlns:p14="http://schemas.microsoft.com/office/powerpoint/2010/main" val="1370650799"/>
              </p:ext>
            </p:extLst>
          </p:nvPr>
        </p:nvGraphicFramePr>
        <p:xfrm>
          <a:off x="2571177" y="4358391"/>
          <a:ext cx="1720334" cy="648000"/>
        </p:xfrm>
        <a:graphic>
          <a:graphicData uri="http://schemas.openxmlformats.org/drawingml/2006/table">
            <a:tbl>
              <a:tblPr firstRow="1" bandRow="1">
                <a:tableStyleId>{5940675A-B579-460E-94D1-54222C63F5DA}</a:tableStyleId>
              </a:tblPr>
              <a:tblGrid>
                <a:gridCol w="536167">
                  <a:extLst>
                    <a:ext uri="{9D8B030D-6E8A-4147-A177-3AD203B41FA5}">
                      <a16:colId xmlns:a16="http://schemas.microsoft.com/office/drawing/2014/main" val="2502880545"/>
                    </a:ext>
                  </a:extLst>
                </a:gridCol>
                <a:gridCol w="536167">
                  <a:extLst>
                    <a:ext uri="{9D8B030D-6E8A-4147-A177-3AD203B41FA5}">
                      <a16:colId xmlns:a16="http://schemas.microsoft.com/office/drawing/2014/main" val="1525141363"/>
                    </a:ext>
                  </a:extLst>
                </a:gridCol>
                <a:gridCol w="648000">
                  <a:extLst>
                    <a:ext uri="{9D8B030D-6E8A-4147-A177-3AD203B41FA5}">
                      <a16:colId xmlns:a16="http://schemas.microsoft.com/office/drawing/2014/main" val="9112314"/>
                    </a:ext>
                  </a:extLst>
                </a:gridCol>
              </a:tblGrid>
              <a:tr h="648000">
                <a:tc>
                  <a:txBody>
                    <a:bodyPr/>
                    <a:lstStyle/>
                    <a:p>
                      <a:pPr algn="ctr"/>
                      <a:r>
                        <a:rPr lang="en-GB" sz="36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a:t>
                      </a:r>
                      <a:endParaRPr lang="en-GB" sz="3600" b="1"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2800" b="1" dirty="0">
                          <a:solidFill>
                            <a:schemeClr val="tx1"/>
                          </a:solidFill>
                          <a:latin typeface="Century Gothic" panose="020B0502020202020204" pitchFamily="34" charset="0"/>
                          <a:sym typeface="Wingdings" panose="05000000000000000000" pitchFamily="2" charset="2"/>
                        </a:rPr>
                        <a:t>=</a:t>
                      </a:r>
                      <a:endParaRPr lang="en-GB" sz="2800" b="1" dirty="0"/>
                    </a:p>
                  </a:txBody>
                  <a:tcPr anchor="ctr">
                    <a:lnL w="12700" cmpd="sng">
                      <a:noFill/>
                    </a:lnL>
                    <a:lnR w="28575" cap="flat" cmpd="sng" algn="ctr">
                      <a:solidFill>
                        <a:srgbClr val="FF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GB" sz="1800" b="1" dirty="0">
                          <a:solidFill>
                            <a:srgbClr val="FF0000"/>
                          </a:solidFill>
                          <a:latin typeface="Century Gothic" panose="020B0502020202020204" pitchFamily="34" charset="0"/>
                        </a:rPr>
                        <a:t>23.5</a:t>
                      </a:r>
                      <a:endParaRPr lang="en-GB" sz="2000" b="1" dirty="0">
                        <a:solidFill>
                          <a:srgbClr val="FF0000"/>
                        </a:solidFill>
                        <a:latin typeface="Century Gothic" panose="020B050202020202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7539761"/>
                  </a:ext>
                </a:extLst>
              </a:tr>
            </a:tbl>
          </a:graphicData>
        </a:graphic>
      </p:graphicFrame>
      <p:graphicFrame>
        <p:nvGraphicFramePr>
          <p:cNvPr id="15" name="Table 2">
            <a:extLst>
              <a:ext uri="{FF2B5EF4-FFF2-40B4-BE49-F238E27FC236}">
                <a16:creationId xmlns:a16="http://schemas.microsoft.com/office/drawing/2014/main" id="{D55CA762-F578-4E67-A532-68215B72BFF4}"/>
              </a:ext>
            </a:extLst>
          </p:cNvPr>
          <p:cNvGraphicFramePr>
            <a:graphicFrameLocks noGrp="1"/>
          </p:cNvGraphicFramePr>
          <p:nvPr>
            <p:extLst>
              <p:ext uri="{D42A27DB-BD31-4B8C-83A1-F6EECF244321}">
                <p14:modId xmlns:p14="http://schemas.microsoft.com/office/powerpoint/2010/main" val="850090060"/>
              </p:ext>
            </p:extLst>
          </p:nvPr>
        </p:nvGraphicFramePr>
        <p:xfrm>
          <a:off x="4981667" y="4358391"/>
          <a:ext cx="1720334" cy="648000"/>
        </p:xfrm>
        <a:graphic>
          <a:graphicData uri="http://schemas.openxmlformats.org/drawingml/2006/table">
            <a:tbl>
              <a:tblPr firstRow="1" bandRow="1">
                <a:tableStyleId>{5940675A-B579-460E-94D1-54222C63F5DA}</a:tableStyleId>
              </a:tblPr>
              <a:tblGrid>
                <a:gridCol w="536167">
                  <a:extLst>
                    <a:ext uri="{9D8B030D-6E8A-4147-A177-3AD203B41FA5}">
                      <a16:colId xmlns:a16="http://schemas.microsoft.com/office/drawing/2014/main" val="2502880545"/>
                    </a:ext>
                  </a:extLst>
                </a:gridCol>
                <a:gridCol w="536167">
                  <a:extLst>
                    <a:ext uri="{9D8B030D-6E8A-4147-A177-3AD203B41FA5}">
                      <a16:colId xmlns:a16="http://schemas.microsoft.com/office/drawing/2014/main" val="1525141363"/>
                    </a:ext>
                  </a:extLst>
                </a:gridCol>
                <a:gridCol w="648000">
                  <a:extLst>
                    <a:ext uri="{9D8B030D-6E8A-4147-A177-3AD203B41FA5}">
                      <a16:colId xmlns:a16="http://schemas.microsoft.com/office/drawing/2014/main" val="9112314"/>
                    </a:ext>
                  </a:extLst>
                </a:gridCol>
              </a:tblGrid>
              <a:tr h="648000">
                <a:tc>
                  <a:txBody>
                    <a:bodyPr/>
                    <a:lstStyle/>
                    <a:p>
                      <a:pPr algn="ctr"/>
                      <a:r>
                        <a:rPr lang="en-GB" sz="3600" b="1" i="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b</a:t>
                      </a:r>
                      <a:endParaRPr lang="en-GB" sz="3600" b="1"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2800" b="1" dirty="0">
                          <a:solidFill>
                            <a:schemeClr val="tx1"/>
                          </a:solidFill>
                          <a:latin typeface="Century Gothic" panose="020B0502020202020204" pitchFamily="34" charset="0"/>
                          <a:sym typeface="Wingdings" panose="05000000000000000000" pitchFamily="2" charset="2"/>
                        </a:rPr>
                        <a:t>=</a:t>
                      </a:r>
                      <a:endParaRPr lang="en-GB" sz="2800" b="1" dirty="0"/>
                    </a:p>
                  </a:txBody>
                  <a:tcPr anchor="ctr">
                    <a:lnL w="12700" cmpd="sng">
                      <a:noFill/>
                    </a:lnL>
                    <a:lnR w="28575" cap="flat" cmpd="sng" algn="ctr">
                      <a:solidFill>
                        <a:srgbClr val="FF00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GB" sz="1800" b="1" dirty="0">
                          <a:solidFill>
                            <a:srgbClr val="FF0000"/>
                          </a:solidFill>
                          <a:latin typeface="Century Gothic" panose="020B0502020202020204" pitchFamily="34" charset="0"/>
                        </a:rPr>
                        <a:t>5.5</a:t>
                      </a: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7539761"/>
                  </a:ext>
                </a:extLst>
              </a:tr>
            </a:tbl>
          </a:graphicData>
        </a:graphic>
      </p:graphicFrame>
      <p:graphicFrame>
        <p:nvGraphicFramePr>
          <p:cNvPr id="9" name="Table 8">
            <a:extLst>
              <a:ext uri="{FF2B5EF4-FFF2-40B4-BE49-F238E27FC236}">
                <a16:creationId xmlns:a16="http://schemas.microsoft.com/office/drawing/2014/main" id="{ACC7D37D-1F54-487C-AB53-21D72CE28B5F}"/>
              </a:ext>
            </a:extLst>
          </p:cNvPr>
          <p:cNvGraphicFramePr>
            <a:graphicFrameLocks noGrp="1"/>
          </p:cNvGraphicFramePr>
          <p:nvPr>
            <p:extLst>
              <p:ext uri="{D42A27DB-BD31-4B8C-83A1-F6EECF244321}">
                <p14:modId xmlns:p14="http://schemas.microsoft.com/office/powerpoint/2010/main" val="4107330361"/>
              </p:ext>
            </p:extLst>
          </p:nvPr>
        </p:nvGraphicFramePr>
        <p:xfrm>
          <a:off x="5766701" y="2774947"/>
          <a:ext cx="360000" cy="975360"/>
        </p:xfrm>
        <a:graphic>
          <a:graphicData uri="http://schemas.openxmlformats.org/drawingml/2006/table">
            <a:tbl>
              <a:tblPr firstRow="1" bandRow="1">
                <a:tableStyleId>{5940675A-B579-460E-94D1-54222C63F5DA}</a:tableStyleId>
              </a:tblPr>
              <a:tblGrid>
                <a:gridCol w="360000">
                  <a:extLst>
                    <a:ext uri="{9D8B030D-6E8A-4147-A177-3AD203B41FA5}">
                      <a16:colId xmlns:a16="http://schemas.microsoft.com/office/drawing/2014/main" val="2299577709"/>
                    </a:ext>
                  </a:extLst>
                </a:gridCol>
              </a:tblGrid>
              <a:tr h="298800">
                <a:tc>
                  <a:txBody>
                    <a:bodyPr/>
                    <a:lstStyle/>
                    <a:p>
                      <a:pPr algn="ctr"/>
                      <a:r>
                        <a:rPr lang="en-US" sz="3200" b="1" dirty="0">
                          <a:latin typeface="Century Gothic" panose="020B0502020202020204" pitchFamily="34" charset="0"/>
                        </a:rPr>
                        <a:t>1</a:t>
                      </a:r>
                    </a:p>
                  </a:txBody>
                  <a:tcPr marL="0" marR="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94984361"/>
                  </a:ext>
                </a:extLst>
              </a:tr>
              <a:tr h="298800">
                <a:tc>
                  <a:txBody>
                    <a:bodyPr/>
                    <a:lstStyle/>
                    <a:p>
                      <a:pPr algn="ctr"/>
                      <a:r>
                        <a:rPr lang="en-US" sz="3200" b="1" dirty="0">
                          <a:latin typeface="Century Gothic" panose="020B0502020202020204" pitchFamily="34" charset="0"/>
                        </a:rPr>
                        <a:t>2</a:t>
                      </a:r>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15190079"/>
                  </a:ext>
                </a:extLst>
              </a:tr>
            </a:tbl>
          </a:graphicData>
        </a:graphic>
      </p:graphicFrame>
    </p:spTree>
    <p:extLst>
      <p:ext uri="{BB962C8B-B14F-4D97-AF65-F5344CB8AC3E}">
        <p14:creationId xmlns:p14="http://schemas.microsoft.com/office/powerpoint/2010/main" val="4224061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2</a:t>
            </a:r>
          </a:p>
          <a:p>
            <a:pPr lvl="0" algn="ctr"/>
            <a:endParaRPr lang="en-GB" sz="2000" b="1" u="sng"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True or false?</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(5</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2) – 8</a:t>
            </a:r>
            <a:r>
              <a:rPr lang="en-GB" sz="3200" b="1" i="1" dirty="0">
                <a:solidFill>
                  <a:schemeClr val="tx1"/>
                </a:solidFill>
                <a:latin typeface="Times New Roman" panose="02020603050405020304" pitchFamily="18" charset="0"/>
                <a:cs typeface="Times New Roman" panose="02020603050405020304" pitchFamily="18" charset="0"/>
              </a:rPr>
              <a:t>c</a:t>
            </a:r>
          </a:p>
          <a:p>
            <a:pPr algn="ctr"/>
            <a:endParaRPr lang="en-GB" sz="2800" b="1" dirty="0">
              <a:solidFill>
                <a:schemeClr val="tx1"/>
              </a:solidFill>
              <a:latin typeface="Century Gothic" panose="020B0502020202020204" pitchFamily="34" charset="0"/>
            </a:endParaRPr>
          </a:p>
          <a:p>
            <a:pPr algn="ctr"/>
            <a:r>
              <a:rPr lang="en-GB" sz="2800" b="1" dirty="0">
                <a:solidFill>
                  <a:schemeClr val="tx1"/>
                </a:solidFill>
                <a:latin typeface="Century Gothic" panose="020B0502020202020204" pitchFamily="34" charset="0"/>
              </a:rPr>
              <a:t>When </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6 and </a:t>
            </a:r>
            <a:r>
              <a:rPr lang="en-GB" sz="3200" b="1" i="1" dirty="0">
                <a:solidFill>
                  <a:schemeClr val="tx1"/>
                </a:solidFill>
                <a:latin typeface="Times New Roman" panose="02020603050405020304" pitchFamily="18" charset="0"/>
                <a:cs typeface="Times New Roman" panose="02020603050405020304" pitchFamily="18" charset="0"/>
              </a:rPr>
              <a:t>c</a:t>
            </a:r>
            <a:r>
              <a:rPr lang="en-GB" sz="2800" b="1" dirty="0">
                <a:solidFill>
                  <a:schemeClr val="tx1"/>
                </a:solidFill>
                <a:latin typeface="Century Gothic" panose="020B0502020202020204" pitchFamily="34" charset="0"/>
              </a:rPr>
              <a:t> = 0.25, </a:t>
            </a:r>
          </a:p>
          <a:p>
            <a:pPr algn="ct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28</a:t>
            </a:r>
          </a:p>
          <a:p>
            <a:pPr algn="ctr"/>
            <a:endParaRPr lang="en-GB" sz="2000" b="1"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Explain your answer.</a:t>
            </a:r>
          </a:p>
          <a:p>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84B107DC-B90C-4A45-B422-BA8DE29C2552}"/>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spTree>
    <p:extLst>
      <p:ext uri="{BB962C8B-B14F-4D97-AF65-F5344CB8AC3E}">
        <p14:creationId xmlns:p14="http://schemas.microsoft.com/office/powerpoint/2010/main" val="214203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rgbClr val="E7E6E6">
                    <a:lumMod val="50000"/>
                  </a:srgbClr>
                </a:solidFill>
                <a:latin typeface="Century Gothic" panose="020B0502020202020204" pitchFamily="34" charset="0"/>
              </a:rPr>
              <a:t>Year 6 – Spring Block 3 – Algebra</a:t>
            </a: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r>
              <a:rPr lang="en-GB" sz="4800" b="1" dirty="0">
                <a:solidFill>
                  <a:schemeClr val="bg2">
                    <a:lumMod val="25000"/>
                  </a:schemeClr>
                </a:solidFill>
                <a:latin typeface="Century Gothic" panose="020B0502020202020204" pitchFamily="34" charset="0"/>
              </a:rPr>
              <a:t>Step 4: Substitution</a:t>
            </a:r>
            <a:endParaRPr lang="en-GB" sz="4000" b="1" dirty="0">
              <a:solidFill>
                <a:schemeClr val="bg2">
                  <a:lumMod val="25000"/>
                </a:schemeClr>
              </a:solidFill>
              <a:latin typeface="Century Gothic" panose="020B0502020202020204" pitchFamily="34" charset="0"/>
            </a:endParaRPr>
          </a:p>
          <a:p>
            <a:pPr lvl="0" algn="ctr"/>
            <a:endParaRPr lang="en-GB" sz="4000" b="1" dirty="0">
              <a:solidFill>
                <a:schemeClr val="bg2">
                  <a:lumMod val="25000"/>
                </a:schemeClr>
              </a:solidFill>
              <a:latin typeface="Century Gothic" panose="020B0502020202020204" pitchFamily="34" charset="0"/>
            </a:endParaRPr>
          </a:p>
          <a:p>
            <a:pPr lvl="0" algn="ctr"/>
            <a:endParaRPr lang="en-GB" sz="4000" b="1" dirty="0">
              <a:solidFill>
                <a:schemeClr val="bg2">
                  <a:lumMod val="50000"/>
                </a:schemeClr>
              </a:solidFill>
              <a:latin typeface="Century Gothic" panose="020B0502020202020204" pitchFamily="34" charset="0"/>
            </a:endParaRPr>
          </a:p>
          <a:p>
            <a:pPr algn="ctr"/>
            <a:endParaRPr lang="en-GB" sz="2000" b="1" u="sng" dirty="0">
              <a:solidFill>
                <a:schemeClr val="bg2">
                  <a:lumMod val="50000"/>
                </a:schemeClr>
              </a:solidFill>
              <a:latin typeface="Century Gothic" panose="020B0502020202020204" pitchFamily="34" charset="0"/>
            </a:endParaRPr>
          </a:p>
          <a:p>
            <a:pPr lvl="0" algn="ctr"/>
            <a:r>
              <a:rPr lang="en-GB" sz="2400" b="1" u="sng" dirty="0">
                <a:solidFill>
                  <a:schemeClr val="tx1"/>
                </a:solidFill>
                <a:latin typeface="Century Gothic" panose="020B0502020202020204" pitchFamily="34" charset="0"/>
              </a:rPr>
              <a:t> </a:t>
            </a:r>
          </a:p>
          <a:p>
            <a:pPr lvl="0" algn="ctr"/>
            <a:endParaRPr lang="en-GB" sz="2400" b="1" u="sng"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9C98043F-F327-469C-AFFD-8AE7F5773C62}"/>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spTree>
    <p:extLst>
      <p:ext uri="{BB962C8B-B14F-4D97-AF65-F5344CB8AC3E}">
        <p14:creationId xmlns:p14="http://schemas.microsoft.com/office/powerpoint/2010/main" val="332354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2</a:t>
            </a:r>
          </a:p>
          <a:p>
            <a:pPr lvl="0" algn="ctr"/>
            <a:endParaRPr lang="en-GB" sz="2000" b="1" u="sng"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True or false?</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(5</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2) – 8</a:t>
            </a:r>
            <a:r>
              <a:rPr lang="en-GB" sz="3200" b="1" i="1" dirty="0">
                <a:solidFill>
                  <a:schemeClr val="tx1"/>
                </a:solidFill>
                <a:latin typeface="Times New Roman" panose="02020603050405020304" pitchFamily="18" charset="0"/>
                <a:cs typeface="Times New Roman" panose="02020603050405020304" pitchFamily="18" charset="0"/>
              </a:rPr>
              <a:t>c</a:t>
            </a:r>
          </a:p>
          <a:p>
            <a:pPr algn="ctr"/>
            <a:endParaRPr lang="en-GB" sz="2800" b="1" dirty="0">
              <a:solidFill>
                <a:schemeClr val="tx1"/>
              </a:solidFill>
              <a:latin typeface="Century Gothic" panose="020B0502020202020204" pitchFamily="34" charset="0"/>
            </a:endParaRPr>
          </a:p>
          <a:p>
            <a:pPr algn="ctr"/>
            <a:r>
              <a:rPr lang="en-GB" sz="2800" b="1" dirty="0">
                <a:solidFill>
                  <a:schemeClr val="tx1"/>
                </a:solidFill>
                <a:latin typeface="Century Gothic" panose="020B0502020202020204" pitchFamily="34" charset="0"/>
              </a:rPr>
              <a:t>When </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6 and </a:t>
            </a:r>
            <a:r>
              <a:rPr lang="en-GB" sz="3200" b="1" i="1" dirty="0">
                <a:solidFill>
                  <a:schemeClr val="tx1"/>
                </a:solidFill>
                <a:latin typeface="Times New Roman" panose="02020603050405020304" pitchFamily="18" charset="0"/>
                <a:cs typeface="Times New Roman" panose="02020603050405020304" pitchFamily="18" charset="0"/>
              </a:rPr>
              <a:t>c</a:t>
            </a:r>
            <a:r>
              <a:rPr lang="en-GB" sz="2800" b="1" dirty="0">
                <a:solidFill>
                  <a:schemeClr val="tx1"/>
                </a:solidFill>
                <a:latin typeface="Century Gothic" panose="020B0502020202020204" pitchFamily="34" charset="0"/>
              </a:rPr>
              <a:t> = 0.25, </a:t>
            </a:r>
          </a:p>
          <a:p>
            <a:pPr algn="ct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28</a:t>
            </a:r>
          </a:p>
          <a:p>
            <a:pPr algn="ctr"/>
            <a:endParaRPr lang="en-GB" sz="2000" b="1"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Explain your answer.</a:t>
            </a:r>
          </a:p>
          <a:p>
            <a:endParaRPr lang="en-GB" sz="2000" b="1"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The answer is false because… </a:t>
            </a:r>
          </a:p>
          <a:p>
            <a:endParaRPr lang="en-GB" sz="2000" b="1" dirty="0">
              <a:solidFill>
                <a:schemeClr val="tx1"/>
              </a:solidFill>
              <a:latin typeface="Century Gothic" panose="020B0502020202020204" pitchFamily="34" charset="0"/>
            </a:endParaRPr>
          </a:p>
          <a:p>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84B107DC-B90C-4A45-B422-BA8DE29C2552}"/>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spTree>
    <p:extLst>
      <p:ext uri="{BB962C8B-B14F-4D97-AF65-F5344CB8AC3E}">
        <p14:creationId xmlns:p14="http://schemas.microsoft.com/office/powerpoint/2010/main" val="2847529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2</a:t>
            </a:r>
          </a:p>
          <a:p>
            <a:pPr lvl="0" algn="ctr"/>
            <a:endParaRPr lang="en-GB" sz="2000" b="1" u="sng"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True or false?</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(5</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2) – 8</a:t>
            </a:r>
            <a:r>
              <a:rPr lang="en-GB" sz="3200" b="1" i="1" dirty="0">
                <a:solidFill>
                  <a:schemeClr val="tx1"/>
                </a:solidFill>
                <a:latin typeface="Times New Roman" panose="02020603050405020304" pitchFamily="18" charset="0"/>
                <a:cs typeface="Times New Roman" panose="02020603050405020304" pitchFamily="18" charset="0"/>
              </a:rPr>
              <a:t>c</a:t>
            </a:r>
          </a:p>
          <a:p>
            <a:pPr algn="ctr"/>
            <a:endParaRPr lang="en-GB" sz="2800" b="1" dirty="0">
              <a:solidFill>
                <a:schemeClr val="tx1"/>
              </a:solidFill>
              <a:latin typeface="Century Gothic" panose="020B0502020202020204" pitchFamily="34" charset="0"/>
            </a:endParaRPr>
          </a:p>
          <a:p>
            <a:pPr algn="ctr"/>
            <a:r>
              <a:rPr lang="en-GB" sz="2800" b="1" dirty="0">
                <a:solidFill>
                  <a:schemeClr val="tx1"/>
                </a:solidFill>
                <a:latin typeface="Century Gothic" panose="020B0502020202020204" pitchFamily="34" charset="0"/>
              </a:rPr>
              <a:t>When </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6 and </a:t>
            </a:r>
            <a:r>
              <a:rPr lang="en-GB" sz="3200" b="1" i="1" dirty="0">
                <a:solidFill>
                  <a:schemeClr val="tx1"/>
                </a:solidFill>
                <a:latin typeface="Times New Roman" panose="02020603050405020304" pitchFamily="18" charset="0"/>
                <a:cs typeface="Times New Roman" panose="02020603050405020304" pitchFamily="18" charset="0"/>
              </a:rPr>
              <a:t>c</a:t>
            </a:r>
            <a:r>
              <a:rPr lang="en-GB" sz="2800" b="1" dirty="0">
                <a:solidFill>
                  <a:schemeClr val="tx1"/>
                </a:solidFill>
                <a:latin typeface="Century Gothic" panose="020B0502020202020204" pitchFamily="34" charset="0"/>
              </a:rPr>
              <a:t> = 0.25, </a:t>
            </a:r>
          </a:p>
          <a:p>
            <a:pPr algn="ct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28</a:t>
            </a:r>
          </a:p>
          <a:p>
            <a:pPr algn="ctr"/>
            <a:endParaRPr lang="en-GB" sz="2000" b="1"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Explain your answer.</a:t>
            </a:r>
          </a:p>
          <a:p>
            <a:endParaRPr lang="en-GB" sz="2000" b="1" dirty="0">
              <a:solidFill>
                <a:schemeClr val="tx1"/>
              </a:solidFill>
              <a:latin typeface="Century Gothic" panose="020B0502020202020204" pitchFamily="34" charset="0"/>
            </a:endParaRPr>
          </a:p>
          <a:p>
            <a:r>
              <a:rPr lang="en-GB" sz="2000" b="1" dirty="0">
                <a:solidFill>
                  <a:srgbClr val="FF0000"/>
                </a:solidFill>
                <a:latin typeface="Century Gothic" panose="020B0502020202020204" pitchFamily="34" charset="0"/>
              </a:rPr>
              <a:t>The answer is false because </a:t>
            </a:r>
            <a:r>
              <a:rPr lang="en-GB" sz="2400" b="1" i="1" dirty="0">
                <a:solidFill>
                  <a:srgbClr val="FF0000"/>
                </a:solidFill>
                <a:latin typeface="Times New Roman" panose="02020603050405020304" pitchFamily="18" charset="0"/>
                <a:cs typeface="Times New Roman" panose="02020603050405020304" pitchFamily="18" charset="0"/>
              </a:rPr>
              <a:t>a</a:t>
            </a:r>
            <a:r>
              <a:rPr lang="en-GB" sz="2000" b="1" dirty="0">
                <a:solidFill>
                  <a:srgbClr val="FF0000"/>
                </a:solidFill>
                <a:latin typeface="Century Gothic" panose="020B0502020202020204" pitchFamily="34" charset="0"/>
              </a:rPr>
              <a:t> = (30 ÷ 2) – 2, so </a:t>
            </a:r>
            <a:r>
              <a:rPr lang="en-GB" sz="2400" b="1" i="1" dirty="0">
                <a:solidFill>
                  <a:srgbClr val="FF0000"/>
                </a:solidFill>
                <a:latin typeface="Times New Roman" panose="02020603050405020304" pitchFamily="18" charset="0"/>
                <a:cs typeface="Times New Roman" panose="02020603050405020304" pitchFamily="18" charset="0"/>
              </a:rPr>
              <a:t>a</a:t>
            </a:r>
            <a:r>
              <a:rPr lang="en-GB" sz="2000" b="1" dirty="0">
                <a:solidFill>
                  <a:srgbClr val="FF0000"/>
                </a:solidFill>
                <a:latin typeface="Century Gothic" panose="020B0502020202020204" pitchFamily="34" charset="0"/>
              </a:rPr>
              <a:t> = 15 – 2 = 13.</a:t>
            </a:r>
          </a:p>
          <a:p>
            <a:endParaRPr lang="en-GB" sz="2000" b="1" dirty="0">
              <a:solidFill>
                <a:schemeClr val="tx1"/>
              </a:solidFill>
              <a:latin typeface="Century Gothic" panose="020B0502020202020204" pitchFamily="34" charset="0"/>
            </a:endParaRPr>
          </a:p>
          <a:p>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84B107DC-B90C-4A45-B422-BA8DE29C2552}"/>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spTree>
    <p:extLst>
      <p:ext uri="{BB962C8B-B14F-4D97-AF65-F5344CB8AC3E}">
        <p14:creationId xmlns:p14="http://schemas.microsoft.com/office/powerpoint/2010/main" val="1867785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Now try the Reasoning and Problem Solving Challenges!</a:t>
            </a:r>
            <a:endParaRPr lang="en-GB" dirty="0"/>
          </a:p>
        </p:txBody>
      </p:sp>
      <p:sp>
        <p:nvSpPr>
          <p:cNvPr id="3" name="Content Placeholder 2"/>
          <p:cNvSpPr>
            <a:spLocks noGrp="1"/>
          </p:cNvSpPr>
          <p:nvPr>
            <p:ph idx="1"/>
          </p:nvPr>
        </p:nvSpPr>
        <p:spPr/>
        <p:txBody>
          <a:bodyPr/>
          <a:lstStyle/>
          <a:p>
            <a:r>
              <a:rPr lang="en-GB" dirty="0" smtClean="0"/>
              <a:t>Do questions 1a-3a if you want support to build your confidence.</a:t>
            </a:r>
          </a:p>
          <a:p>
            <a:r>
              <a:rPr lang="en-GB" dirty="0" smtClean="0"/>
              <a:t>Do questions 4a-6a if you want a similar challenge to the questions that you have practised.</a:t>
            </a:r>
          </a:p>
          <a:p>
            <a:r>
              <a:rPr lang="en-GB" dirty="0" smtClean="0"/>
              <a:t>Do questions 7a – 9a if you want a tougher challenge!</a:t>
            </a:r>
          </a:p>
          <a:p>
            <a:endParaRPr lang="en-GB" dirty="0"/>
          </a:p>
          <a:p>
            <a:r>
              <a:rPr lang="en-GB" dirty="0" smtClean="0"/>
              <a:t>If you want extra practice, look at the ‘b’ challenges that are available for each level of challenge too.</a:t>
            </a:r>
            <a:endParaRPr lang="en-GB" dirty="0"/>
          </a:p>
        </p:txBody>
      </p:sp>
    </p:spTree>
    <p:extLst>
      <p:ext uri="{BB962C8B-B14F-4D97-AF65-F5344CB8AC3E}">
        <p14:creationId xmlns:p14="http://schemas.microsoft.com/office/powerpoint/2010/main" val="172199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Introduction</a:t>
            </a:r>
            <a:endParaRPr lang="en-GB" sz="2000" b="1" u="sng" dirty="0">
              <a:solidFill>
                <a:schemeClr val="bg2">
                  <a:lumMod val="50000"/>
                </a:schemeClr>
              </a:solidFill>
              <a:latin typeface="Century Gothic" panose="020B0502020202020204" pitchFamily="34" charset="0"/>
            </a:endParaRPr>
          </a:p>
          <a:p>
            <a:pPr lvl="0" algn="ctr"/>
            <a:endParaRPr lang="en-GB"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 Write the output expression, using </a:t>
            </a:r>
            <a:r>
              <a:rPr lang="en-GB" sz="2400" b="1" i="1" dirty="0">
                <a:solidFill>
                  <a:schemeClr val="tx1"/>
                </a:solidFill>
                <a:latin typeface="Times New Roman" panose="02020603050405020304" pitchFamily="18" charset="0"/>
                <a:cs typeface="Times New Roman" panose="02020603050405020304" pitchFamily="18" charset="0"/>
              </a:rPr>
              <a:t>x</a:t>
            </a:r>
            <a:r>
              <a:rPr lang="en-GB" sz="2000" b="1" i="1" dirty="0">
                <a:solidFill>
                  <a:schemeClr val="tx1"/>
                </a:solidFill>
                <a:latin typeface="Times New Roman" panose="02020603050405020304" pitchFamily="18" charset="0"/>
                <a:cs typeface="Times New Roman" panose="02020603050405020304" pitchFamily="18" charset="0"/>
              </a:rPr>
              <a:t> </a:t>
            </a:r>
            <a:r>
              <a:rPr lang="en-GB" sz="2000" b="1" dirty="0">
                <a:solidFill>
                  <a:schemeClr val="tx1"/>
                </a:solidFill>
                <a:latin typeface="Century Gothic" panose="020B0502020202020204" pitchFamily="34" charset="0"/>
                <a:cs typeface="Times New Roman" panose="02020603050405020304" pitchFamily="18" charset="0"/>
              </a:rPr>
              <a:t>for the input</a:t>
            </a:r>
            <a:r>
              <a:rPr lang="en-GB" sz="2000" b="1" i="1" dirty="0">
                <a:solidFill>
                  <a:schemeClr val="tx1"/>
                </a:solidFill>
                <a:latin typeface="Times New Roman" panose="02020603050405020304" pitchFamily="18" charset="0"/>
                <a:cs typeface="Times New Roman" panose="02020603050405020304" pitchFamily="18" charset="0"/>
              </a:rPr>
              <a:t>,</a:t>
            </a:r>
            <a:r>
              <a:rPr lang="en-GB" sz="2000" b="1" dirty="0">
                <a:solidFill>
                  <a:schemeClr val="tx1"/>
                </a:solidFill>
                <a:latin typeface="Century Gothic" panose="020B0502020202020204" pitchFamily="34" charset="0"/>
              </a:rPr>
              <a:t> for the function machine below. </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                      </a:t>
            </a:r>
          </a:p>
        </p:txBody>
      </p:sp>
      <p:sp>
        <p:nvSpPr>
          <p:cNvPr id="7" name="TextBox 8">
            <a:extLst>
              <a:ext uri="{FF2B5EF4-FFF2-40B4-BE49-F238E27FC236}">
                <a16:creationId xmlns:a16="http://schemas.microsoft.com/office/drawing/2014/main" id="{9C98043F-F327-469C-AFFD-8AE7F5773C62}"/>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sp>
        <p:nvSpPr>
          <p:cNvPr id="3" name="Rectangle 2">
            <a:extLst>
              <a:ext uri="{FF2B5EF4-FFF2-40B4-BE49-F238E27FC236}">
                <a16:creationId xmlns:a16="http://schemas.microsoft.com/office/drawing/2014/main" id="{80B8414D-B126-432B-9C47-46D72255604E}"/>
              </a:ext>
            </a:extLst>
          </p:cNvPr>
          <p:cNvSpPr/>
          <p:nvPr/>
        </p:nvSpPr>
        <p:spPr>
          <a:xfrm>
            <a:off x="1176950" y="2869948"/>
            <a:ext cx="1702052" cy="559051"/>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entury Gothic" panose="020B0502020202020204" pitchFamily="34" charset="0"/>
              </a:rPr>
              <a:t>INPUT</a:t>
            </a:r>
          </a:p>
        </p:txBody>
      </p:sp>
      <p:sp>
        <p:nvSpPr>
          <p:cNvPr id="14" name="Rectangle 13">
            <a:extLst>
              <a:ext uri="{FF2B5EF4-FFF2-40B4-BE49-F238E27FC236}">
                <a16:creationId xmlns:a16="http://schemas.microsoft.com/office/drawing/2014/main" id="{63E41F62-8F42-4EF5-8B15-8C8EB3A2BF33}"/>
              </a:ext>
            </a:extLst>
          </p:cNvPr>
          <p:cNvSpPr/>
          <p:nvPr/>
        </p:nvSpPr>
        <p:spPr>
          <a:xfrm>
            <a:off x="6453271" y="2869948"/>
            <a:ext cx="1702052" cy="559051"/>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entury Gothic" panose="020B0502020202020204" pitchFamily="34" charset="0"/>
              </a:rPr>
              <a:t>OUTPUT</a:t>
            </a:r>
          </a:p>
        </p:txBody>
      </p:sp>
      <p:sp>
        <p:nvSpPr>
          <p:cNvPr id="4" name="Rectangle 3">
            <a:extLst>
              <a:ext uri="{FF2B5EF4-FFF2-40B4-BE49-F238E27FC236}">
                <a16:creationId xmlns:a16="http://schemas.microsoft.com/office/drawing/2014/main" id="{73965BC3-CE7A-411C-A109-1C1D79B47AA4}"/>
              </a:ext>
            </a:extLst>
          </p:cNvPr>
          <p:cNvSpPr/>
          <p:nvPr/>
        </p:nvSpPr>
        <p:spPr>
          <a:xfrm>
            <a:off x="4208937" y="2692273"/>
            <a:ext cx="914400" cy="9144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entury Gothic" panose="020B0502020202020204" pitchFamily="34" charset="0"/>
              </a:rPr>
              <a:t>÷ 4 </a:t>
            </a:r>
          </a:p>
        </p:txBody>
      </p:sp>
      <p:cxnSp>
        <p:nvCxnSpPr>
          <p:cNvPr id="16" name="Straight Arrow Connector 15">
            <a:extLst>
              <a:ext uri="{FF2B5EF4-FFF2-40B4-BE49-F238E27FC236}">
                <a16:creationId xmlns:a16="http://schemas.microsoft.com/office/drawing/2014/main" id="{1EDE7B0C-7E04-4186-8CC1-5D2490BC70DE}"/>
              </a:ext>
            </a:extLst>
          </p:cNvPr>
          <p:cNvCxnSpPr>
            <a:stCxn id="3" idx="3"/>
            <a:endCxn id="4" idx="1"/>
          </p:cNvCxnSpPr>
          <p:nvPr/>
        </p:nvCxnSpPr>
        <p:spPr>
          <a:xfrm flipV="1">
            <a:off x="2879002" y="3149473"/>
            <a:ext cx="1329935"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FBF2D3D-0ED6-41F7-B696-0519094F0C03}"/>
              </a:ext>
            </a:extLst>
          </p:cNvPr>
          <p:cNvCxnSpPr>
            <a:cxnSpLocks/>
            <a:stCxn id="4" idx="3"/>
            <a:endCxn id="14" idx="1"/>
          </p:cNvCxnSpPr>
          <p:nvPr/>
        </p:nvCxnSpPr>
        <p:spPr>
          <a:xfrm>
            <a:off x="5123337" y="3149473"/>
            <a:ext cx="1329934"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721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Introduction</a:t>
            </a:r>
            <a:endParaRPr lang="en-GB" sz="2000" b="1" u="sng" dirty="0">
              <a:solidFill>
                <a:schemeClr val="bg2">
                  <a:lumMod val="50000"/>
                </a:schemeClr>
              </a:solidFill>
              <a:latin typeface="Century Gothic" panose="020B0502020202020204" pitchFamily="34" charset="0"/>
            </a:endParaRPr>
          </a:p>
          <a:p>
            <a:pPr lvl="0" algn="ctr"/>
            <a:endParaRPr lang="en-GB"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 Write the output expression, using </a:t>
            </a:r>
            <a:r>
              <a:rPr lang="en-GB" sz="2400" b="1" i="1" dirty="0">
                <a:solidFill>
                  <a:schemeClr val="tx1"/>
                </a:solidFill>
                <a:latin typeface="Times New Roman" panose="02020603050405020304" pitchFamily="18" charset="0"/>
                <a:cs typeface="Times New Roman" panose="02020603050405020304" pitchFamily="18" charset="0"/>
              </a:rPr>
              <a:t>x</a:t>
            </a:r>
            <a:r>
              <a:rPr lang="en-GB" sz="2000" b="1" i="1" dirty="0">
                <a:solidFill>
                  <a:schemeClr val="tx1"/>
                </a:solidFill>
                <a:latin typeface="Times New Roman" panose="02020603050405020304" pitchFamily="18" charset="0"/>
                <a:cs typeface="Times New Roman" panose="02020603050405020304" pitchFamily="18" charset="0"/>
              </a:rPr>
              <a:t> </a:t>
            </a:r>
            <a:r>
              <a:rPr lang="en-GB" sz="2000" b="1" dirty="0">
                <a:solidFill>
                  <a:schemeClr val="tx1"/>
                </a:solidFill>
                <a:latin typeface="Century Gothic" panose="020B0502020202020204" pitchFamily="34" charset="0"/>
                <a:cs typeface="Times New Roman" panose="02020603050405020304" pitchFamily="18" charset="0"/>
              </a:rPr>
              <a:t>for the input</a:t>
            </a:r>
            <a:r>
              <a:rPr lang="en-GB" sz="2000" b="1" i="1" dirty="0">
                <a:solidFill>
                  <a:schemeClr val="tx1"/>
                </a:solidFill>
                <a:latin typeface="Times New Roman" panose="02020603050405020304" pitchFamily="18" charset="0"/>
                <a:cs typeface="Times New Roman" panose="02020603050405020304" pitchFamily="18" charset="0"/>
              </a:rPr>
              <a:t>,</a:t>
            </a:r>
            <a:r>
              <a:rPr lang="en-GB" sz="2000" b="1" dirty="0">
                <a:solidFill>
                  <a:schemeClr val="tx1"/>
                </a:solidFill>
                <a:latin typeface="Century Gothic" panose="020B0502020202020204" pitchFamily="34" charset="0"/>
              </a:rPr>
              <a:t> for the function machine below. </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2000" b="1" dirty="0">
                <a:solidFill>
                  <a:srgbClr val="FF0000"/>
                </a:solidFill>
                <a:latin typeface="Century Gothic" panose="020B0502020202020204" pitchFamily="34" charset="0"/>
              </a:rPr>
              <a:t>Output = </a:t>
            </a:r>
            <a:r>
              <a:rPr lang="en-GB" sz="2400" b="1" i="1" dirty="0">
                <a:solidFill>
                  <a:srgbClr val="FF0000"/>
                </a:solidFill>
                <a:latin typeface="Times New Roman" panose="02020603050405020304" pitchFamily="18" charset="0"/>
                <a:cs typeface="Times New Roman" panose="02020603050405020304" pitchFamily="18" charset="0"/>
              </a:rPr>
              <a:t>x</a:t>
            </a:r>
            <a:r>
              <a:rPr lang="en-GB" sz="2000" b="1" dirty="0">
                <a:solidFill>
                  <a:srgbClr val="FF0000"/>
                </a:solidFill>
                <a:latin typeface="Century Gothic" panose="020B0502020202020204" pitchFamily="34" charset="0"/>
              </a:rPr>
              <a:t> ÷ 4</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r>
              <a:rPr lang="en-GB" sz="2000" b="1" dirty="0">
                <a:solidFill>
                  <a:schemeClr val="tx1"/>
                </a:solidFill>
                <a:latin typeface="Century Gothic" panose="020B0502020202020204" pitchFamily="34" charset="0"/>
              </a:rPr>
              <a:t>                      </a:t>
            </a:r>
          </a:p>
        </p:txBody>
      </p:sp>
      <p:sp>
        <p:nvSpPr>
          <p:cNvPr id="7" name="TextBox 8">
            <a:extLst>
              <a:ext uri="{FF2B5EF4-FFF2-40B4-BE49-F238E27FC236}">
                <a16:creationId xmlns:a16="http://schemas.microsoft.com/office/drawing/2014/main" id="{9C98043F-F327-469C-AFFD-8AE7F5773C62}"/>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sp>
        <p:nvSpPr>
          <p:cNvPr id="11" name="Rectangle 10">
            <a:extLst>
              <a:ext uri="{FF2B5EF4-FFF2-40B4-BE49-F238E27FC236}">
                <a16:creationId xmlns:a16="http://schemas.microsoft.com/office/drawing/2014/main" id="{0007296D-DAF1-4354-9BE9-33088BC8C9EA}"/>
              </a:ext>
            </a:extLst>
          </p:cNvPr>
          <p:cNvSpPr/>
          <p:nvPr/>
        </p:nvSpPr>
        <p:spPr>
          <a:xfrm>
            <a:off x="1176950" y="2869948"/>
            <a:ext cx="1702052" cy="559051"/>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entury Gothic" panose="020B0502020202020204" pitchFamily="34" charset="0"/>
              </a:rPr>
              <a:t>INPUT</a:t>
            </a:r>
          </a:p>
        </p:txBody>
      </p:sp>
      <p:sp>
        <p:nvSpPr>
          <p:cNvPr id="12" name="Rectangle 11">
            <a:extLst>
              <a:ext uri="{FF2B5EF4-FFF2-40B4-BE49-F238E27FC236}">
                <a16:creationId xmlns:a16="http://schemas.microsoft.com/office/drawing/2014/main" id="{42A54879-5F21-4503-9C5A-43DEAE3B12D0}"/>
              </a:ext>
            </a:extLst>
          </p:cNvPr>
          <p:cNvSpPr/>
          <p:nvPr/>
        </p:nvSpPr>
        <p:spPr>
          <a:xfrm>
            <a:off x="6453271" y="2869948"/>
            <a:ext cx="1702052" cy="559051"/>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entury Gothic" panose="020B0502020202020204" pitchFamily="34" charset="0"/>
              </a:rPr>
              <a:t>OUTPUT</a:t>
            </a:r>
          </a:p>
        </p:txBody>
      </p:sp>
      <p:sp>
        <p:nvSpPr>
          <p:cNvPr id="13" name="Rectangle 12">
            <a:extLst>
              <a:ext uri="{FF2B5EF4-FFF2-40B4-BE49-F238E27FC236}">
                <a16:creationId xmlns:a16="http://schemas.microsoft.com/office/drawing/2014/main" id="{C03DD2F0-DEDB-40A6-8E5B-36BB059FF388}"/>
              </a:ext>
            </a:extLst>
          </p:cNvPr>
          <p:cNvSpPr/>
          <p:nvPr/>
        </p:nvSpPr>
        <p:spPr>
          <a:xfrm>
            <a:off x="4208937" y="2692273"/>
            <a:ext cx="914400" cy="9144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Century Gothic" panose="020B0502020202020204" pitchFamily="34" charset="0"/>
              </a:rPr>
              <a:t>÷ 4 </a:t>
            </a:r>
          </a:p>
        </p:txBody>
      </p:sp>
      <p:cxnSp>
        <p:nvCxnSpPr>
          <p:cNvPr id="15" name="Straight Arrow Connector 14">
            <a:extLst>
              <a:ext uri="{FF2B5EF4-FFF2-40B4-BE49-F238E27FC236}">
                <a16:creationId xmlns:a16="http://schemas.microsoft.com/office/drawing/2014/main" id="{7A3A2A83-3E4E-483E-A22D-628E890A7B3F}"/>
              </a:ext>
            </a:extLst>
          </p:cNvPr>
          <p:cNvCxnSpPr>
            <a:stCxn id="11" idx="3"/>
            <a:endCxn id="13" idx="1"/>
          </p:cNvCxnSpPr>
          <p:nvPr/>
        </p:nvCxnSpPr>
        <p:spPr>
          <a:xfrm flipV="1">
            <a:off x="2879002" y="3149473"/>
            <a:ext cx="1329935"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D935EFA-E7D0-47D8-AF84-3A203BD79247}"/>
              </a:ext>
            </a:extLst>
          </p:cNvPr>
          <p:cNvCxnSpPr>
            <a:cxnSpLocks/>
            <a:stCxn id="13" idx="3"/>
            <a:endCxn id="12" idx="1"/>
          </p:cNvCxnSpPr>
          <p:nvPr/>
        </p:nvCxnSpPr>
        <p:spPr>
          <a:xfrm>
            <a:off x="5123337" y="3149473"/>
            <a:ext cx="1329934"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638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7" name="TextBox 8">
            <a:extLst>
              <a:ext uri="{FF2B5EF4-FFF2-40B4-BE49-F238E27FC236}">
                <a16:creationId xmlns:a16="http://schemas.microsoft.com/office/drawing/2014/main" id="{B632E459-9B27-4467-B89C-78410207B713}"/>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pic>
        <p:nvPicPr>
          <p:cNvPr id="20" name="Picture 19">
            <a:extLst>
              <a:ext uri="{FF2B5EF4-FFF2-40B4-BE49-F238E27FC236}">
                <a16:creationId xmlns:a16="http://schemas.microsoft.com/office/drawing/2014/main" id="{6FE22AC7-67B8-4367-B5F7-37372FBC1AE1}"/>
              </a:ext>
            </a:extLst>
          </p:cNvPr>
          <p:cNvPicPr>
            <a:picLocks noChangeAspect="1"/>
          </p:cNvPicPr>
          <p:nvPr/>
        </p:nvPicPr>
        <p:blipFill>
          <a:blip r:embed="rId4"/>
          <a:stretch>
            <a:fillRect/>
          </a:stretch>
        </p:blipFill>
        <p:spPr>
          <a:xfrm>
            <a:off x="115438" y="145399"/>
            <a:ext cx="8913124" cy="6322100"/>
          </a:xfrm>
          <a:prstGeom prst="rect">
            <a:avLst/>
          </a:prstGeom>
        </p:spPr>
      </p:pic>
      <p:sp>
        <p:nvSpPr>
          <p:cNvPr id="21" name="Rectangle 20">
            <a:extLst>
              <a:ext uri="{FF2B5EF4-FFF2-40B4-BE49-F238E27FC236}">
                <a16:creationId xmlns:a16="http://schemas.microsoft.com/office/drawing/2014/main" id="{940FBC56-AE47-4562-A2DF-A9E5944F2082}"/>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1</a:t>
            </a:r>
          </a:p>
          <a:p>
            <a:pPr lvl="0" algn="ctr"/>
            <a:endParaRPr lang="en-GB"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Match the children’s calculations to their correct answers if </a:t>
            </a:r>
            <a:r>
              <a:rPr lang="en-GB" sz="2400" b="1" i="1" dirty="0">
                <a:solidFill>
                  <a:schemeClr val="tx1"/>
                </a:solidFill>
                <a:latin typeface="Times New Roman" panose="02020603050405020304" pitchFamily="18" charset="0"/>
                <a:cs typeface="Times New Roman" panose="02020603050405020304" pitchFamily="18" charset="0"/>
              </a:rPr>
              <a:t>a</a:t>
            </a:r>
            <a:r>
              <a:rPr lang="en-GB" sz="2000" b="1" dirty="0">
                <a:solidFill>
                  <a:schemeClr val="tx1"/>
                </a:solidFill>
                <a:latin typeface="Century Gothic" panose="020B0502020202020204" pitchFamily="34" charset="0"/>
              </a:rPr>
              <a:t> = 5 and </a:t>
            </a:r>
            <a:r>
              <a:rPr lang="en-GB" sz="24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 3.5</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8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grpSp>
        <p:nvGrpSpPr>
          <p:cNvPr id="22" name="Group 21">
            <a:extLst>
              <a:ext uri="{FF2B5EF4-FFF2-40B4-BE49-F238E27FC236}">
                <a16:creationId xmlns:a16="http://schemas.microsoft.com/office/drawing/2014/main" id="{9B46820C-5C71-4883-B31B-517B9B95D342}"/>
              </a:ext>
            </a:extLst>
          </p:cNvPr>
          <p:cNvGrpSpPr/>
          <p:nvPr/>
        </p:nvGrpSpPr>
        <p:grpSpPr>
          <a:xfrm>
            <a:off x="2241959" y="1991720"/>
            <a:ext cx="5002915" cy="3064200"/>
            <a:chOff x="1326555" y="1991720"/>
            <a:chExt cx="5002915" cy="3064200"/>
          </a:xfrm>
        </p:grpSpPr>
        <p:grpSp>
          <p:nvGrpSpPr>
            <p:cNvPr id="23" name="Group 22">
              <a:extLst>
                <a:ext uri="{FF2B5EF4-FFF2-40B4-BE49-F238E27FC236}">
                  <a16:creationId xmlns:a16="http://schemas.microsoft.com/office/drawing/2014/main" id="{991944CE-D868-4FE3-B77A-392CB076C450}"/>
                </a:ext>
              </a:extLst>
            </p:cNvPr>
            <p:cNvGrpSpPr/>
            <p:nvPr/>
          </p:nvGrpSpPr>
          <p:grpSpPr>
            <a:xfrm>
              <a:off x="5642467" y="1991720"/>
              <a:ext cx="687003" cy="2899024"/>
              <a:chOff x="8159323" y="1933621"/>
              <a:chExt cx="687003" cy="2899024"/>
            </a:xfrm>
          </p:grpSpPr>
          <p:sp>
            <p:nvSpPr>
              <p:cNvPr id="29" name="Rectangle 28">
                <a:extLst>
                  <a:ext uri="{FF2B5EF4-FFF2-40B4-BE49-F238E27FC236}">
                    <a16:creationId xmlns:a16="http://schemas.microsoft.com/office/drawing/2014/main" id="{E0D6E9AF-2220-4265-9E8A-BC00587729B5}"/>
                  </a:ext>
                </a:extLst>
              </p:cNvPr>
              <p:cNvSpPr>
                <a:spLocks noChangeAspect="1"/>
              </p:cNvSpPr>
              <p:nvPr/>
            </p:nvSpPr>
            <p:spPr>
              <a:xfrm>
                <a:off x="8159323" y="1933621"/>
                <a:ext cx="687003" cy="687003"/>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30</a:t>
                </a:r>
              </a:p>
            </p:txBody>
          </p:sp>
          <p:sp>
            <p:nvSpPr>
              <p:cNvPr id="30" name="Rectangle 29">
                <a:extLst>
                  <a:ext uri="{FF2B5EF4-FFF2-40B4-BE49-F238E27FC236}">
                    <a16:creationId xmlns:a16="http://schemas.microsoft.com/office/drawing/2014/main" id="{8E09C6FE-00F8-4E5B-8A84-16BFADD220E4}"/>
                  </a:ext>
                </a:extLst>
              </p:cNvPr>
              <p:cNvSpPr>
                <a:spLocks noChangeAspect="1"/>
              </p:cNvSpPr>
              <p:nvPr/>
            </p:nvSpPr>
            <p:spPr>
              <a:xfrm>
                <a:off x="8159323" y="3039632"/>
                <a:ext cx="687003" cy="687003"/>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17</a:t>
                </a:r>
              </a:p>
            </p:txBody>
          </p:sp>
          <p:sp>
            <p:nvSpPr>
              <p:cNvPr id="31" name="Rectangle 30">
                <a:extLst>
                  <a:ext uri="{FF2B5EF4-FFF2-40B4-BE49-F238E27FC236}">
                    <a16:creationId xmlns:a16="http://schemas.microsoft.com/office/drawing/2014/main" id="{0376FBB1-592A-47FE-A44E-E8AD92EEA92D}"/>
                  </a:ext>
                </a:extLst>
              </p:cNvPr>
              <p:cNvSpPr>
                <a:spLocks noChangeAspect="1"/>
              </p:cNvSpPr>
              <p:nvPr/>
            </p:nvSpPr>
            <p:spPr>
              <a:xfrm>
                <a:off x="8159323" y="4145642"/>
                <a:ext cx="687003" cy="687003"/>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entury Gothic" panose="020B0502020202020204" pitchFamily="34" charset="0"/>
                  </a:rPr>
                  <a:t>35</a:t>
                </a:r>
              </a:p>
            </p:txBody>
          </p:sp>
        </p:grpSp>
        <p:grpSp>
          <p:nvGrpSpPr>
            <p:cNvPr id="24" name="Group 23">
              <a:extLst>
                <a:ext uri="{FF2B5EF4-FFF2-40B4-BE49-F238E27FC236}">
                  <a16:creationId xmlns:a16="http://schemas.microsoft.com/office/drawing/2014/main" id="{E08063EF-E80C-49E7-8A9D-6F79F8FE7EA8}"/>
                </a:ext>
              </a:extLst>
            </p:cNvPr>
            <p:cNvGrpSpPr/>
            <p:nvPr/>
          </p:nvGrpSpPr>
          <p:grpSpPr>
            <a:xfrm>
              <a:off x="1326555" y="2068380"/>
              <a:ext cx="2777320" cy="2987540"/>
              <a:chOff x="1326555" y="2068380"/>
              <a:chExt cx="2777320" cy="2987540"/>
            </a:xfrm>
          </p:grpSpPr>
          <p:sp>
            <p:nvSpPr>
              <p:cNvPr id="25" name="Rounded Rectangular Callout 11">
                <a:extLst>
                  <a:ext uri="{FF2B5EF4-FFF2-40B4-BE49-F238E27FC236}">
                    <a16:creationId xmlns:a16="http://schemas.microsoft.com/office/drawing/2014/main" id="{C876CAD2-D020-4AD3-BDAD-877E4094C979}"/>
                  </a:ext>
                </a:extLst>
              </p:cNvPr>
              <p:cNvSpPr/>
              <p:nvPr/>
            </p:nvSpPr>
            <p:spPr>
              <a:xfrm>
                <a:off x="2437549" y="2068380"/>
                <a:ext cx="1666326" cy="850909"/>
              </a:xfrm>
              <a:prstGeom prst="wedgeRoundRectCallout">
                <a:avLst>
                  <a:gd name="adj1" fmla="val -69428"/>
                  <a:gd name="adj2" fmla="val 32641"/>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2</a:t>
                </a:r>
                <a:r>
                  <a:rPr lang="en-GB" sz="24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+ 2</a:t>
                </a:r>
                <a:r>
                  <a:rPr lang="en-GB" sz="2400" b="1" i="1" dirty="0">
                    <a:solidFill>
                      <a:schemeClr val="tx1"/>
                    </a:solidFill>
                    <a:latin typeface="Times New Roman" panose="02020603050405020304" pitchFamily="18" charset="0"/>
                    <a:cs typeface="Times New Roman" panose="02020603050405020304" pitchFamily="18" charset="0"/>
                  </a:rPr>
                  <a:t>a</a:t>
                </a:r>
                <a:endParaRPr lang="en-GB" sz="2000" b="1" i="1" dirty="0">
                  <a:solidFill>
                    <a:schemeClr val="tx1"/>
                  </a:solidFill>
                  <a:latin typeface="Times New Roman" panose="02020603050405020304" pitchFamily="18" charset="0"/>
                  <a:cs typeface="Times New Roman" panose="02020603050405020304" pitchFamily="18" charset="0"/>
                </a:endParaRPr>
              </a:p>
            </p:txBody>
          </p:sp>
          <p:sp>
            <p:nvSpPr>
              <p:cNvPr id="26" name="Rounded Rectangular Callout 12">
                <a:extLst>
                  <a:ext uri="{FF2B5EF4-FFF2-40B4-BE49-F238E27FC236}">
                    <a16:creationId xmlns:a16="http://schemas.microsoft.com/office/drawing/2014/main" id="{6E356D8B-3645-491F-B4C1-162855A268A5}"/>
                  </a:ext>
                </a:extLst>
              </p:cNvPr>
              <p:cNvSpPr/>
              <p:nvPr/>
            </p:nvSpPr>
            <p:spPr>
              <a:xfrm>
                <a:off x="2437549" y="3667206"/>
                <a:ext cx="1666326" cy="850909"/>
              </a:xfrm>
              <a:prstGeom prst="wedgeRoundRectCallout">
                <a:avLst>
                  <a:gd name="adj1" fmla="val -67713"/>
                  <a:gd name="adj2" fmla="val 28929"/>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2</a:t>
                </a:r>
                <a:r>
                  <a:rPr lang="en-GB" sz="24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x </a:t>
                </a:r>
                <a:r>
                  <a:rPr lang="en-GB" sz="2400" b="1" i="1" dirty="0">
                    <a:solidFill>
                      <a:schemeClr val="tx1"/>
                    </a:solidFill>
                    <a:latin typeface="Times New Roman" panose="02020603050405020304" pitchFamily="18" charset="0"/>
                    <a:cs typeface="Times New Roman" panose="02020603050405020304" pitchFamily="18" charset="0"/>
                  </a:rPr>
                  <a:t>a</a:t>
                </a:r>
                <a:endParaRPr lang="en-GB" sz="2000" b="1" i="1" dirty="0">
                  <a:solidFill>
                    <a:schemeClr val="tx1"/>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06FD999E-807D-42E7-8D67-4A9195262F70}"/>
                  </a:ext>
                </a:extLst>
              </p:cNvPr>
              <p:cNvSpPr txBox="1"/>
              <p:nvPr/>
            </p:nvSpPr>
            <p:spPr>
              <a:xfrm>
                <a:off x="1326555" y="3059639"/>
                <a:ext cx="673582" cy="369332"/>
              </a:xfrm>
              <a:prstGeom prst="rect">
                <a:avLst/>
              </a:prstGeom>
              <a:noFill/>
            </p:spPr>
            <p:txBody>
              <a:bodyPr wrap="none" rtlCol="0">
                <a:spAutoFit/>
              </a:bodyPr>
              <a:lstStyle/>
              <a:p>
                <a:pPr algn="ctr"/>
                <a:r>
                  <a:rPr lang="en-GB" b="1" dirty="0">
                    <a:latin typeface="Century Gothic" panose="020B0502020202020204" pitchFamily="34" charset="0"/>
                  </a:rPr>
                  <a:t>Sam</a:t>
                </a:r>
              </a:p>
            </p:txBody>
          </p:sp>
          <p:sp>
            <p:nvSpPr>
              <p:cNvPr id="28" name="TextBox 27">
                <a:extLst>
                  <a:ext uri="{FF2B5EF4-FFF2-40B4-BE49-F238E27FC236}">
                    <a16:creationId xmlns:a16="http://schemas.microsoft.com/office/drawing/2014/main" id="{804B2E40-A0CC-4F78-87CD-11F5C0F41BE6}"/>
                  </a:ext>
                </a:extLst>
              </p:cNvPr>
              <p:cNvSpPr txBox="1"/>
              <p:nvPr/>
            </p:nvSpPr>
            <p:spPr>
              <a:xfrm>
                <a:off x="1363187" y="4686588"/>
                <a:ext cx="582212" cy="369332"/>
              </a:xfrm>
              <a:prstGeom prst="rect">
                <a:avLst/>
              </a:prstGeom>
              <a:noFill/>
            </p:spPr>
            <p:txBody>
              <a:bodyPr wrap="none" rtlCol="0">
                <a:spAutoFit/>
              </a:bodyPr>
              <a:lstStyle/>
              <a:p>
                <a:pPr algn="ctr"/>
                <a:r>
                  <a:rPr lang="en-GB" b="1" dirty="0">
                    <a:latin typeface="Century Gothic" panose="020B0502020202020204" pitchFamily="34" charset="0"/>
                  </a:rPr>
                  <a:t>Jay</a:t>
                </a:r>
              </a:p>
            </p:txBody>
          </p:sp>
        </p:grpSp>
      </p:grpSp>
    </p:spTree>
    <p:extLst>
      <p:ext uri="{BB962C8B-B14F-4D97-AF65-F5344CB8AC3E}">
        <p14:creationId xmlns:p14="http://schemas.microsoft.com/office/powerpoint/2010/main" val="397122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7" name="TextBox 8">
            <a:extLst>
              <a:ext uri="{FF2B5EF4-FFF2-40B4-BE49-F238E27FC236}">
                <a16:creationId xmlns:a16="http://schemas.microsoft.com/office/drawing/2014/main" id="{B632E459-9B27-4467-B89C-78410207B713}"/>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pic>
        <p:nvPicPr>
          <p:cNvPr id="20" name="Picture 19">
            <a:extLst>
              <a:ext uri="{FF2B5EF4-FFF2-40B4-BE49-F238E27FC236}">
                <a16:creationId xmlns:a16="http://schemas.microsoft.com/office/drawing/2014/main" id="{6FE22AC7-67B8-4367-B5F7-37372FBC1AE1}"/>
              </a:ext>
            </a:extLst>
          </p:cNvPr>
          <p:cNvPicPr>
            <a:picLocks noChangeAspect="1"/>
          </p:cNvPicPr>
          <p:nvPr/>
        </p:nvPicPr>
        <p:blipFill>
          <a:blip r:embed="rId4"/>
          <a:stretch>
            <a:fillRect/>
          </a:stretch>
        </p:blipFill>
        <p:spPr>
          <a:xfrm>
            <a:off x="115438" y="145399"/>
            <a:ext cx="8913124" cy="6322100"/>
          </a:xfrm>
          <a:prstGeom prst="rect">
            <a:avLst/>
          </a:prstGeom>
        </p:spPr>
      </p:pic>
      <p:sp>
        <p:nvSpPr>
          <p:cNvPr id="21" name="Rectangle 20">
            <a:extLst>
              <a:ext uri="{FF2B5EF4-FFF2-40B4-BE49-F238E27FC236}">
                <a16:creationId xmlns:a16="http://schemas.microsoft.com/office/drawing/2014/main" id="{940FBC56-AE47-4562-A2DF-A9E5944F2082}"/>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1</a:t>
            </a:r>
          </a:p>
          <a:p>
            <a:pPr lvl="0" algn="ctr"/>
            <a:endParaRPr lang="en-GB"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Match the children’s calculations to their correct answers if </a:t>
            </a:r>
            <a:r>
              <a:rPr lang="en-GB" sz="2400" b="1" i="1" dirty="0">
                <a:solidFill>
                  <a:schemeClr val="tx1"/>
                </a:solidFill>
                <a:latin typeface="Times New Roman" panose="02020603050405020304" pitchFamily="18" charset="0"/>
                <a:cs typeface="Times New Roman" panose="02020603050405020304" pitchFamily="18" charset="0"/>
              </a:rPr>
              <a:t>a</a:t>
            </a:r>
            <a:r>
              <a:rPr lang="en-GB" sz="2000" b="1" dirty="0">
                <a:solidFill>
                  <a:schemeClr val="tx1"/>
                </a:solidFill>
                <a:latin typeface="Century Gothic" panose="020B0502020202020204" pitchFamily="34" charset="0"/>
              </a:rPr>
              <a:t> = 5 and </a:t>
            </a:r>
            <a:r>
              <a:rPr lang="en-GB" sz="24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 3.5</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endParaRPr lang="en-GB" sz="28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grpSp>
        <p:nvGrpSpPr>
          <p:cNvPr id="24" name="Group 23">
            <a:extLst>
              <a:ext uri="{FF2B5EF4-FFF2-40B4-BE49-F238E27FC236}">
                <a16:creationId xmlns:a16="http://schemas.microsoft.com/office/drawing/2014/main" id="{E08063EF-E80C-49E7-8A9D-6F79F8FE7EA8}"/>
              </a:ext>
            </a:extLst>
          </p:cNvPr>
          <p:cNvGrpSpPr/>
          <p:nvPr/>
        </p:nvGrpSpPr>
        <p:grpSpPr>
          <a:xfrm>
            <a:off x="2241959" y="2068380"/>
            <a:ext cx="2777320" cy="2987540"/>
            <a:chOff x="1326555" y="2068380"/>
            <a:chExt cx="2777320" cy="2987540"/>
          </a:xfrm>
        </p:grpSpPr>
        <p:sp>
          <p:nvSpPr>
            <p:cNvPr id="25" name="Rounded Rectangular Callout 11">
              <a:extLst>
                <a:ext uri="{FF2B5EF4-FFF2-40B4-BE49-F238E27FC236}">
                  <a16:creationId xmlns:a16="http://schemas.microsoft.com/office/drawing/2014/main" id="{C876CAD2-D020-4AD3-BDAD-877E4094C979}"/>
                </a:ext>
              </a:extLst>
            </p:cNvPr>
            <p:cNvSpPr/>
            <p:nvPr/>
          </p:nvSpPr>
          <p:spPr>
            <a:xfrm>
              <a:off x="2437549" y="2068380"/>
              <a:ext cx="1666326" cy="850909"/>
            </a:xfrm>
            <a:prstGeom prst="wedgeRoundRectCallout">
              <a:avLst>
                <a:gd name="adj1" fmla="val -69428"/>
                <a:gd name="adj2" fmla="val 32641"/>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2</a:t>
              </a:r>
              <a:r>
                <a:rPr lang="en-GB" sz="24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+ 2</a:t>
              </a:r>
              <a:r>
                <a:rPr lang="en-GB" sz="2400" b="1" i="1" dirty="0">
                  <a:solidFill>
                    <a:schemeClr val="tx1"/>
                  </a:solidFill>
                  <a:latin typeface="Times New Roman" panose="02020603050405020304" pitchFamily="18" charset="0"/>
                  <a:cs typeface="Times New Roman" panose="02020603050405020304" pitchFamily="18" charset="0"/>
                </a:rPr>
                <a:t>a</a:t>
              </a:r>
              <a:endParaRPr lang="en-GB" sz="2000" b="1" i="1" dirty="0">
                <a:solidFill>
                  <a:schemeClr val="tx1"/>
                </a:solidFill>
                <a:latin typeface="Times New Roman" panose="02020603050405020304" pitchFamily="18" charset="0"/>
                <a:cs typeface="Times New Roman" panose="02020603050405020304" pitchFamily="18" charset="0"/>
              </a:endParaRPr>
            </a:p>
          </p:txBody>
        </p:sp>
        <p:sp>
          <p:nvSpPr>
            <p:cNvPr id="26" name="Rounded Rectangular Callout 12">
              <a:extLst>
                <a:ext uri="{FF2B5EF4-FFF2-40B4-BE49-F238E27FC236}">
                  <a16:creationId xmlns:a16="http://schemas.microsoft.com/office/drawing/2014/main" id="{6E356D8B-3645-491F-B4C1-162855A268A5}"/>
                </a:ext>
              </a:extLst>
            </p:cNvPr>
            <p:cNvSpPr/>
            <p:nvPr/>
          </p:nvSpPr>
          <p:spPr>
            <a:xfrm>
              <a:off x="2437549" y="3667206"/>
              <a:ext cx="1666326" cy="850909"/>
            </a:xfrm>
            <a:prstGeom prst="wedgeRoundRectCallout">
              <a:avLst>
                <a:gd name="adj1" fmla="val -67713"/>
                <a:gd name="adj2" fmla="val 28929"/>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Century Gothic" panose="020B0502020202020204" pitchFamily="34" charset="0"/>
                </a:rPr>
                <a:t>2</a:t>
              </a:r>
              <a:r>
                <a:rPr lang="en-GB" sz="2400" b="1" i="1" dirty="0">
                  <a:solidFill>
                    <a:schemeClr val="tx1"/>
                  </a:solidFill>
                  <a:latin typeface="Times New Roman" panose="02020603050405020304" pitchFamily="18" charset="0"/>
                  <a:cs typeface="Times New Roman" panose="02020603050405020304" pitchFamily="18" charset="0"/>
                </a:rPr>
                <a:t>b</a:t>
              </a:r>
              <a:r>
                <a:rPr lang="en-GB" sz="2000" b="1" dirty="0">
                  <a:solidFill>
                    <a:schemeClr val="tx1"/>
                  </a:solidFill>
                  <a:latin typeface="Century Gothic" panose="020B0502020202020204" pitchFamily="34" charset="0"/>
                </a:rPr>
                <a:t> x </a:t>
              </a:r>
              <a:r>
                <a:rPr lang="en-GB" sz="2400" b="1" i="1" dirty="0">
                  <a:solidFill>
                    <a:schemeClr val="tx1"/>
                  </a:solidFill>
                  <a:latin typeface="Times New Roman" panose="02020603050405020304" pitchFamily="18" charset="0"/>
                  <a:cs typeface="Times New Roman" panose="02020603050405020304" pitchFamily="18" charset="0"/>
                </a:rPr>
                <a:t>a</a:t>
              </a:r>
              <a:endParaRPr lang="en-GB" sz="2000" b="1" i="1" dirty="0">
                <a:solidFill>
                  <a:schemeClr val="tx1"/>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06FD999E-807D-42E7-8D67-4A9195262F70}"/>
                </a:ext>
              </a:extLst>
            </p:cNvPr>
            <p:cNvSpPr txBox="1"/>
            <p:nvPr/>
          </p:nvSpPr>
          <p:spPr>
            <a:xfrm>
              <a:off x="1326555" y="3059639"/>
              <a:ext cx="673582" cy="369332"/>
            </a:xfrm>
            <a:prstGeom prst="rect">
              <a:avLst/>
            </a:prstGeom>
            <a:noFill/>
          </p:spPr>
          <p:txBody>
            <a:bodyPr wrap="none" rtlCol="0">
              <a:spAutoFit/>
            </a:bodyPr>
            <a:lstStyle/>
            <a:p>
              <a:pPr algn="ctr"/>
              <a:r>
                <a:rPr lang="en-GB" b="1" dirty="0">
                  <a:latin typeface="Century Gothic" panose="020B0502020202020204" pitchFamily="34" charset="0"/>
                </a:rPr>
                <a:t>Sam</a:t>
              </a:r>
            </a:p>
          </p:txBody>
        </p:sp>
        <p:sp>
          <p:nvSpPr>
            <p:cNvPr id="28" name="TextBox 27">
              <a:extLst>
                <a:ext uri="{FF2B5EF4-FFF2-40B4-BE49-F238E27FC236}">
                  <a16:creationId xmlns:a16="http://schemas.microsoft.com/office/drawing/2014/main" id="{804B2E40-A0CC-4F78-87CD-11F5C0F41BE6}"/>
                </a:ext>
              </a:extLst>
            </p:cNvPr>
            <p:cNvSpPr txBox="1"/>
            <p:nvPr/>
          </p:nvSpPr>
          <p:spPr>
            <a:xfrm>
              <a:off x="1363187" y="4686588"/>
              <a:ext cx="582212" cy="369332"/>
            </a:xfrm>
            <a:prstGeom prst="rect">
              <a:avLst/>
            </a:prstGeom>
            <a:noFill/>
          </p:spPr>
          <p:txBody>
            <a:bodyPr wrap="none" rtlCol="0">
              <a:spAutoFit/>
            </a:bodyPr>
            <a:lstStyle/>
            <a:p>
              <a:pPr algn="ctr"/>
              <a:r>
                <a:rPr lang="en-GB" b="1" dirty="0">
                  <a:latin typeface="Century Gothic" panose="020B0502020202020204" pitchFamily="34" charset="0"/>
                </a:rPr>
                <a:t>Jay</a:t>
              </a:r>
            </a:p>
          </p:txBody>
        </p:sp>
      </p:grpSp>
      <p:sp>
        <p:nvSpPr>
          <p:cNvPr id="32" name="Rectangle 31">
            <a:extLst>
              <a:ext uri="{FF2B5EF4-FFF2-40B4-BE49-F238E27FC236}">
                <a16:creationId xmlns:a16="http://schemas.microsoft.com/office/drawing/2014/main" id="{914FC36E-028F-49C1-AD7E-7BCC1BE15290}"/>
              </a:ext>
            </a:extLst>
          </p:cNvPr>
          <p:cNvSpPr>
            <a:spLocks noChangeAspect="1"/>
          </p:cNvSpPr>
          <p:nvPr/>
        </p:nvSpPr>
        <p:spPr>
          <a:xfrm>
            <a:off x="6557871" y="1991720"/>
            <a:ext cx="687003" cy="687003"/>
          </a:xfrm>
          <a:prstGeom prst="rect">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lumMod val="65000"/>
                  </a:schemeClr>
                </a:solidFill>
                <a:latin typeface="Century Gothic" panose="020B0502020202020204" pitchFamily="34" charset="0"/>
              </a:rPr>
              <a:t>30</a:t>
            </a:r>
          </a:p>
        </p:txBody>
      </p:sp>
      <p:sp>
        <p:nvSpPr>
          <p:cNvPr id="33" name="Rectangle 32">
            <a:extLst>
              <a:ext uri="{FF2B5EF4-FFF2-40B4-BE49-F238E27FC236}">
                <a16:creationId xmlns:a16="http://schemas.microsoft.com/office/drawing/2014/main" id="{E2374729-3FCA-4142-903F-0B49E4A73AEB}"/>
              </a:ext>
            </a:extLst>
          </p:cNvPr>
          <p:cNvSpPr>
            <a:spLocks noChangeAspect="1"/>
          </p:cNvSpPr>
          <p:nvPr/>
        </p:nvSpPr>
        <p:spPr>
          <a:xfrm>
            <a:off x="6557871" y="3097731"/>
            <a:ext cx="687003" cy="687003"/>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entury Gothic" panose="020B0502020202020204" pitchFamily="34" charset="0"/>
              </a:rPr>
              <a:t>17</a:t>
            </a:r>
          </a:p>
        </p:txBody>
      </p:sp>
      <p:sp>
        <p:nvSpPr>
          <p:cNvPr id="34" name="Rectangle 33">
            <a:extLst>
              <a:ext uri="{FF2B5EF4-FFF2-40B4-BE49-F238E27FC236}">
                <a16:creationId xmlns:a16="http://schemas.microsoft.com/office/drawing/2014/main" id="{B2D68ACF-423D-45E3-BD5D-AA182D8BCE66}"/>
              </a:ext>
            </a:extLst>
          </p:cNvPr>
          <p:cNvSpPr>
            <a:spLocks noChangeAspect="1"/>
          </p:cNvSpPr>
          <p:nvPr/>
        </p:nvSpPr>
        <p:spPr>
          <a:xfrm>
            <a:off x="6557871" y="4203741"/>
            <a:ext cx="687003" cy="687003"/>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entury Gothic" panose="020B0502020202020204" pitchFamily="34" charset="0"/>
              </a:rPr>
              <a:t>35</a:t>
            </a:r>
          </a:p>
        </p:txBody>
      </p:sp>
      <p:cxnSp>
        <p:nvCxnSpPr>
          <p:cNvPr id="35" name="Straight Connector 34">
            <a:extLst>
              <a:ext uri="{FF2B5EF4-FFF2-40B4-BE49-F238E27FC236}">
                <a16:creationId xmlns:a16="http://schemas.microsoft.com/office/drawing/2014/main" id="{F965C3D3-9478-45AE-AE02-E478823C1DCA}"/>
              </a:ext>
            </a:extLst>
          </p:cNvPr>
          <p:cNvCxnSpPr>
            <a:cxnSpLocks/>
            <a:endCxn id="33" idx="1"/>
          </p:cNvCxnSpPr>
          <p:nvPr/>
        </p:nvCxnSpPr>
        <p:spPr>
          <a:xfrm>
            <a:off x="5019279" y="2493835"/>
            <a:ext cx="1538592" cy="94739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AEFBE0C-6F72-4AE1-8D6C-68A47813E609}"/>
              </a:ext>
            </a:extLst>
          </p:cNvPr>
          <p:cNvCxnSpPr>
            <a:cxnSpLocks/>
            <a:endCxn id="34" idx="1"/>
          </p:cNvCxnSpPr>
          <p:nvPr/>
        </p:nvCxnSpPr>
        <p:spPr>
          <a:xfrm>
            <a:off x="5019279" y="4092661"/>
            <a:ext cx="1538592" cy="45458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729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2</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Circle the correct answer. </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If </a:t>
            </a:r>
            <a:r>
              <a:rPr lang="en-GB" sz="2400" b="1" i="1" dirty="0">
                <a:solidFill>
                  <a:schemeClr val="tx1"/>
                </a:solidFill>
                <a:latin typeface="Times New Roman" panose="02020603050405020304" pitchFamily="18" charset="0"/>
                <a:cs typeface="Times New Roman" panose="02020603050405020304" pitchFamily="18" charset="0"/>
              </a:rPr>
              <a:t>a</a:t>
            </a:r>
            <a:r>
              <a:rPr lang="en-GB" sz="2000" b="1" dirty="0">
                <a:solidFill>
                  <a:schemeClr val="tx1"/>
                </a:solidFill>
                <a:latin typeface="Century Gothic" panose="020B0502020202020204" pitchFamily="34" charset="0"/>
              </a:rPr>
              <a:t> =     , </a:t>
            </a:r>
            <a:r>
              <a:rPr lang="en-GB" sz="2400" b="1" i="1" dirty="0">
                <a:solidFill>
                  <a:schemeClr val="tx1"/>
                </a:solidFill>
                <a:latin typeface="Times New Roman" panose="02020603050405020304" pitchFamily="18" charset="0"/>
                <a:cs typeface="Times New Roman" panose="02020603050405020304" pitchFamily="18" charset="0"/>
              </a:rPr>
              <a:t>b</a:t>
            </a:r>
            <a:r>
              <a:rPr lang="en-GB" sz="2400" b="1" dirty="0">
                <a:solidFill>
                  <a:schemeClr val="tx1"/>
                </a:solidFill>
                <a:latin typeface="Century Gothic" panose="020B0502020202020204" pitchFamily="34" charset="0"/>
              </a:rPr>
              <a:t> </a:t>
            </a:r>
            <a:r>
              <a:rPr lang="en-GB" sz="2000" b="1" dirty="0">
                <a:solidFill>
                  <a:schemeClr val="tx1"/>
                </a:solidFill>
                <a:latin typeface="Century Gothic" panose="020B0502020202020204" pitchFamily="34" charset="0"/>
              </a:rPr>
              <a:t>= 10 and </a:t>
            </a:r>
            <a:r>
              <a:rPr lang="en-GB" sz="2400" b="1" i="1" dirty="0">
                <a:solidFill>
                  <a:schemeClr val="tx1"/>
                </a:solidFill>
                <a:latin typeface="Times New Roman" panose="02020603050405020304" pitchFamily="18" charset="0"/>
                <a:cs typeface="Times New Roman" panose="02020603050405020304" pitchFamily="18" charset="0"/>
              </a:rPr>
              <a:t>c</a:t>
            </a:r>
            <a:r>
              <a:rPr lang="en-GB" sz="2000" b="1" dirty="0">
                <a:solidFill>
                  <a:schemeClr val="tx1"/>
                </a:solidFill>
                <a:latin typeface="Century Gothic" panose="020B0502020202020204" pitchFamily="34" charset="0"/>
              </a:rPr>
              <a:t> = 7.</a:t>
            </a:r>
          </a:p>
          <a:p>
            <a:pPr algn="ctr"/>
            <a:endParaRPr lang="en-GB" sz="2800" b="1" dirty="0">
              <a:solidFill>
                <a:schemeClr val="tx1"/>
              </a:solidFill>
              <a:latin typeface="Century Gothic" panose="020B0502020202020204" pitchFamily="34" charset="0"/>
            </a:endParaRPr>
          </a:p>
          <a:p>
            <a:pPr algn="ctr"/>
            <a:endParaRPr lang="en-GB" sz="2800" b="1" dirty="0">
              <a:solidFill>
                <a:schemeClr val="tx1"/>
              </a:solidFill>
              <a:latin typeface="Century Gothic" panose="020B0502020202020204" pitchFamily="34" charset="0"/>
            </a:endParaRPr>
          </a:p>
          <a:p>
            <a:pPr algn="ctr"/>
            <a:r>
              <a:rPr lang="en-GB" sz="2800" b="1" dirty="0">
                <a:solidFill>
                  <a:schemeClr val="tx1"/>
                </a:solidFill>
                <a:latin typeface="Century Gothic" panose="020B0502020202020204" pitchFamily="34" charset="0"/>
              </a:rPr>
              <a:t>(8</a:t>
            </a: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a:t>
            </a:r>
            <a:r>
              <a:rPr lang="en-GB" sz="3200" b="1" i="1" dirty="0">
                <a:solidFill>
                  <a:schemeClr val="tx1"/>
                </a:solidFill>
                <a:latin typeface="Times New Roman" panose="02020603050405020304" pitchFamily="18" charset="0"/>
                <a:cs typeface="Times New Roman" panose="02020603050405020304" pitchFamily="18" charset="0"/>
              </a:rPr>
              <a:t>c</a:t>
            </a:r>
            <a:r>
              <a:rPr lang="en-GB" sz="2800" b="1" dirty="0">
                <a:solidFill>
                  <a:schemeClr val="tx1"/>
                </a:solidFill>
                <a:latin typeface="Century Gothic" panose="020B0502020202020204" pitchFamily="34" charset="0"/>
              </a:rPr>
              <a:t>) x </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a:t>
            </a: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B632E459-9B27-4467-B89C-78410207B713}"/>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graphicFrame>
        <p:nvGraphicFramePr>
          <p:cNvPr id="9" name="Table 8">
            <a:extLst>
              <a:ext uri="{FF2B5EF4-FFF2-40B4-BE49-F238E27FC236}">
                <a16:creationId xmlns:a16="http://schemas.microsoft.com/office/drawing/2014/main" id="{106B2DF2-8A16-46A9-B2BC-DC067ADD2A83}"/>
              </a:ext>
            </a:extLst>
          </p:cNvPr>
          <p:cNvGraphicFramePr>
            <a:graphicFrameLocks noGrp="1"/>
          </p:cNvGraphicFramePr>
          <p:nvPr>
            <p:extLst>
              <p:ext uri="{D42A27DB-BD31-4B8C-83A1-F6EECF244321}">
                <p14:modId xmlns:p14="http://schemas.microsoft.com/office/powerpoint/2010/main" val="4045139422"/>
              </p:ext>
            </p:extLst>
          </p:nvPr>
        </p:nvGraphicFramePr>
        <p:xfrm>
          <a:off x="3702511" y="1656320"/>
          <a:ext cx="216000" cy="609600"/>
        </p:xfrm>
        <a:graphic>
          <a:graphicData uri="http://schemas.openxmlformats.org/drawingml/2006/table">
            <a:tbl>
              <a:tblPr firstRow="1" bandRow="1">
                <a:tableStyleId>{5940675A-B579-460E-94D1-54222C63F5DA}</a:tableStyleId>
              </a:tblPr>
              <a:tblGrid>
                <a:gridCol w="216000">
                  <a:extLst>
                    <a:ext uri="{9D8B030D-6E8A-4147-A177-3AD203B41FA5}">
                      <a16:colId xmlns:a16="http://schemas.microsoft.com/office/drawing/2014/main" val="2299577709"/>
                    </a:ext>
                  </a:extLst>
                </a:gridCol>
              </a:tblGrid>
              <a:tr h="298800">
                <a:tc>
                  <a:txBody>
                    <a:bodyPr/>
                    <a:lstStyle/>
                    <a:p>
                      <a:pPr algn="ctr"/>
                      <a:r>
                        <a:rPr lang="en-US" sz="2000" b="1" dirty="0">
                          <a:latin typeface="Century Gothic" panose="020B0502020202020204" pitchFamily="34" charset="0"/>
                        </a:rPr>
                        <a:t>1</a:t>
                      </a:r>
                    </a:p>
                  </a:txBody>
                  <a:tcPr marL="0" marR="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94984361"/>
                  </a:ext>
                </a:extLst>
              </a:tr>
              <a:tr h="298800">
                <a:tc>
                  <a:txBody>
                    <a:bodyPr/>
                    <a:lstStyle/>
                    <a:p>
                      <a:pPr algn="ctr"/>
                      <a:r>
                        <a:rPr lang="en-US" sz="2000" b="1" dirty="0">
                          <a:latin typeface="Century Gothic" panose="020B0502020202020204" pitchFamily="34" charset="0"/>
                        </a:rPr>
                        <a:t>4</a:t>
                      </a:r>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15190079"/>
                  </a:ext>
                </a:extLst>
              </a:tr>
            </a:tbl>
          </a:graphicData>
        </a:graphic>
      </p:graphicFrame>
      <p:grpSp>
        <p:nvGrpSpPr>
          <p:cNvPr id="3" name="Group 2">
            <a:extLst>
              <a:ext uri="{FF2B5EF4-FFF2-40B4-BE49-F238E27FC236}">
                <a16:creationId xmlns:a16="http://schemas.microsoft.com/office/drawing/2014/main" id="{A12B5FEA-114F-4D0D-B687-F2A9459AA260}"/>
              </a:ext>
            </a:extLst>
          </p:cNvPr>
          <p:cNvGrpSpPr/>
          <p:nvPr/>
        </p:nvGrpSpPr>
        <p:grpSpPr>
          <a:xfrm>
            <a:off x="2403742" y="4203739"/>
            <a:ext cx="4336517" cy="687003"/>
            <a:chOff x="2456387" y="4203739"/>
            <a:chExt cx="4336517" cy="687003"/>
          </a:xfrm>
        </p:grpSpPr>
        <p:sp>
          <p:nvSpPr>
            <p:cNvPr id="10" name="Rectangle 9">
              <a:extLst>
                <a:ext uri="{FF2B5EF4-FFF2-40B4-BE49-F238E27FC236}">
                  <a16:creationId xmlns:a16="http://schemas.microsoft.com/office/drawing/2014/main" id="{D3C97C36-6BB0-48E1-B9D5-B7A856C543EE}"/>
                </a:ext>
              </a:extLst>
            </p:cNvPr>
            <p:cNvSpPr>
              <a:spLocks noChangeAspect="1"/>
            </p:cNvSpPr>
            <p:nvPr/>
          </p:nvSpPr>
          <p:spPr>
            <a:xfrm>
              <a:off x="2456387" y="4203739"/>
              <a:ext cx="687003" cy="687003"/>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Century Gothic" panose="020B0502020202020204" pitchFamily="34" charset="0"/>
                </a:rPr>
                <a:t>84</a:t>
              </a:r>
            </a:p>
          </p:txBody>
        </p:sp>
        <p:sp>
          <p:nvSpPr>
            <p:cNvPr id="11" name="Rectangle 10">
              <a:extLst>
                <a:ext uri="{FF2B5EF4-FFF2-40B4-BE49-F238E27FC236}">
                  <a16:creationId xmlns:a16="http://schemas.microsoft.com/office/drawing/2014/main" id="{E42FFD74-3C8F-4FBB-A9ED-FC4F798343B9}"/>
                </a:ext>
              </a:extLst>
            </p:cNvPr>
            <p:cNvSpPr>
              <a:spLocks noChangeAspect="1"/>
            </p:cNvSpPr>
            <p:nvPr/>
          </p:nvSpPr>
          <p:spPr>
            <a:xfrm>
              <a:off x="4281144" y="4203739"/>
              <a:ext cx="687003" cy="687003"/>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Century Gothic" panose="020B0502020202020204" pitchFamily="34" charset="0"/>
                </a:rPr>
                <a:t>90</a:t>
              </a:r>
            </a:p>
          </p:txBody>
        </p:sp>
        <p:sp>
          <p:nvSpPr>
            <p:cNvPr id="12" name="Rectangle 11">
              <a:extLst>
                <a:ext uri="{FF2B5EF4-FFF2-40B4-BE49-F238E27FC236}">
                  <a16:creationId xmlns:a16="http://schemas.microsoft.com/office/drawing/2014/main" id="{28224B46-6218-4690-A950-FD440BDDA752}"/>
                </a:ext>
              </a:extLst>
            </p:cNvPr>
            <p:cNvSpPr>
              <a:spLocks noChangeAspect="1"/>
            </p:cNvSpPr>
            <p:nvPr/>
          </p:nvSpPr>
          <p:spPr>
            <a:xfrm>
              <a:off x="6105901" y="4203739"/>
              <a:ext cx="687003" cy="687003"/>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Century Gothic" panose="020B0502020202020204" pitchFamily="34" charset="0"/>
                </a:rPr>
                <a:t>87</a:t>
              </a:r>
            </a:p>
          </p:txBody>
        </p:sp>
      </p:grpSp>
    </p:spTree>
    <p:extLst>
      <p:ext uri="{BB962C8B-B14F-4D97-AF65-F5344CB8AC3E}">
        <p14:creationId xmlns:p14="http://schemas.microsoft.com/office/powerpoint/2010/main" val="2379954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2</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Circle the correct answer. </a:t>
            </a:r>
          </a:p>
          <a:p>
            <a:pPr algn="ctr"/>
            <a:endParaRPr lang="en-GB" sz="2000" b="1" dirty="0">
              <a:solidFill>
                <a:schemeClr val="tx1"/>
              </a:solidFill>
              <a:latin typeface="Century Gothic" panose="020B0502020202020204" pitchFamily="34" charset="0"/>
            </a:endParaRPr>
          </a:p>
          <a:p>
            <a:pPr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If </a:t>
            </a:r>
            <a:r>
              <a:rPr lang="en-GB" sz="2400" b="1" i="1" dirty="0">
                <a:solidFill>
                  <a:schemeClr val="tx1"/>
                </a:solidFill>
                <a:latin typeface="Times New Roman" panose="02020603050405020304" pitchFamily="18" charset="0"/>
                <a:cs typeface="Times New Roman" panose="02020603050405020304" pitchFamily="18" charset="0"/>
              </a:rPr>
              <a:t>a</a:t>
            </a:r>
            <a:r>
              <a:rPr lang="en-GB" sz="2000" b="1" dirty="0">
                <a:solidFill>
                  <a:schemeClr val="tx1"/>
                </a:solidFill>
                <a:latin typeface="Century Gothic" panose="020B0502020202020204" pitchFamily="34" charset="0"/>
              </a:rPr>
              <a:t> =     , </a:t>
            </a:r>
            <a:r>
              <a:rPr lang="en-GB" sz="2400" b="1" i="1" dirty="0">
                <a:solidFill>
                  <a:schemeClr val="tx1"/>
                </a:solidFill>
                <a:latin typeface="Times New Roman" panose="02020603050405020304" pitchFamily="18" charset="0"/>
                <a:cs typeface="Times New Roman" panose="02020603050405020304" pitchFamily="18" charset="0"/>
              </a:rPr>
              <a:t>b</a:t>
            </a:r>
            <a:r>
              <a:rPr lang="en-GB" sz="2400" b="1" dirty="0">
                <a:solidFill>
                  <a:schemeClr val="tx1"/>
                </a:solidFill>
                <a:latin typeface="Century Gothic" panose="020B0502020202020204" pitchFamily="34" charset="0"/>
              </a:rPr>
              <a:t> </a:t>
            </a:r>
            <a:r>
              <a:rPr lang="en-GB" sz="2000" b="1" dirty="0">
                <a:solidFill>
                  <a:schemeClr val="tx1"/>
                </a:solidFill>
                <a:latin typeface="Century Gothic" panose="020B0502020202020204" pitchFamily="34" charset="0"/>
              </a:rPr>
              <a:t>= 10 and </a:t>
            </a:r>
            <a:r>
              <a:rPr lang="en-GB" sz="2400" b="1" i="1" dirty="0">
                <a:solidFill>
                  <a:schemeClr val="tx1"/>
                </a:solidFill>
                <a:latin typeface="Times New Roman" panose="02020603050405020304" pitchFamily="18" charset="0"/>
                <a:cs typeface="Times New Roman" panose="02020603050405020304" pitchFamily="18" charset="0"/>
              </a:rPr>
              <a:t>c</a:t>
            </a:r>
            <a:r>
              <a:rPr lang="en-GB" sz="2000" b="1" dirty="0">
                <a:solidFill>
                  <a:schemeClr val="tx1"/>
                </a:solidFill>
                <a:latin typeface="Century Gothic" panose="020B0502020202020204" pitchFamily="34" charset="0"/>
              </a:rPr>
              <a:t> = 7.</a:t>
            </a:r>
          </a:p>
          <a:p>
            <a:pPr algn="ctr"/>
            <a:endParaRPr lang="en-GB" sz="2800" b="1" dirty="0">
              <a:solidFill>
                <a:schemeClr val="tx1"/>
              </a:solidFill>
              <a:latin typeface="Century Gothic" panose="020B0502020202020204" pitchFamily="34" charset="0"/>
            </a:endParaRPr>
          </a:p>
          <a:p>
            <a:pPr algn="ctr"/>
            <a:endParaRPr lang="en-GB" sz="2800" b="1" dirty="0">
              <a:solidFill>
                <a:schemeClr val="tx1"/>
              </a:solidFill>
              <a:latin typeface="Century Gothic" panose="020B0502020202020204" pitchFamily="34" charset="0"/>
            </a:endParaRPr>
          </a:p>
          <a:p>
            <a:pPr algn="ctr"/>
            <a:r>
              <a:rPr lang="en-GB" sz="2800" b="1" dirty="0">
                <a:solidFill>
                  <a:schemeClr val="tx1"/>
                </a:solidFill>
                <a:latin typeface="Century Gothic" panose="020B0502020202020204" pitchFamily="34" charset="0"/>
              </a:rPr>
              <a:t>(8</a:t>
            </a:r>
            <a:r>
              <a:rPr lang="en-GB" sz="3200" b="1" i="1" dirty="0">
                <a:solidFill>
                  <a:schemeClr val="tx1"/>
                </a:solidFill>
                <a:latin typeface="Times New Roman" panose="02020603050405020304" pitchFamily="18" charset="0"/>
                <a:cs typeface="Times New Roman" panose="02020603050405020304" pitchFamily="18" charset="0"/>
              </a:rPr>
              <a:t>a</a:t>
            </a:r>
            <a:r>
              <a:rPr lang="en-GB" sz="2800" b="1" dirty="0">
                <a:solidFill>
                  <a:schemeClr val="tx1"/>
                </a:solidFill>
                <a:latin typeface="Century Gothic" panose="020B0502020202020204" pitchFamily="34" charset="0"/>
              </a:rPr>
              <a:t> + </a:t>
            </a:r>
            <a:r>
              <a:rPr lang="en-GB" sz="3200" b="1" i="1" dirty="0">
                <a:solidFill>
                  <a:schemeClr val="tx1"/>
                </a:solidFill>
                <a:latin typeface="Times New Roman" panose="02020603050405020304" pitchFamily="18" charset="0"/>
                <a:cs typeface="Times New Roman" panose="02020603050405020304" pitchFamily="18" charset="0"/>
              </a:rPr>
              <a:t>c</a:t>
            </a:r>
            <a:r>
              <a:rPr lang="en-GB" sz="2800" b="1" dirty="0">
                <a:solidFill>
                  <a:schemeClr val="tx1"/>
                </a:solidFill>
                <a:latin typeface="Century Gothic" panose="020B0502020202020204" pitchFamily="34" charset="0"/>
              </a:rPr>
              <a:t>) x </a:t>
            </a:r>
            <a:r>
              <a:rPr lang="en-GB" sz="3200" b="1" i="1" dirty="0">
                <a:solidFill>
                  <a:schemeClr val="tx1"/>
                </a:solidFill>
                <a:latin typeface="Times New Roman" panose="02020603050405020304" pitchFamily="18" charset="0"/>
                <a:cs typeface="Times New Roman" panose="02020603050405020304" pitchFamily="18" charset="0"/>
              </a:rPr>
              <a:t>b</a:t>
            </a:r>
            <a:r>
              <a:rPr lang="en-GB" sz="2800" b="1" dirty="0">
                <a:solidFill>
                  <a:schemeClr val="tx1"/>
                </a:solidFill>
                <a:latin typeface="Century Gothic" panose="020B0502020202020204" pitchFamily="34" charset="0"/>
              </a:rPr>
              <a:t> = ?</a:t>
            </a: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B632E459-9B27-4467-B89C-78410207B713}"/>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grpSp>
        <p:nvGrpSpPr>
          <p:cNvPr id="3" name="Group 2">
            <a:extLst>
              <a:ext uri="{FF2B5EF4-FFF2-40B4-BE49-F238E27FC236}">
                <a16:creationId xmlns:a16="http://schemas.microsoft.com/office/drawing/2014/main" id="{A12B5FEA-114F-4D0D-B687-F2A9459AA260}"/>
              </a:ext>
            </a:extLst>
          </p:cNvPr>
          <p:cNvGrpSpPr/>
          <p:nvPr/>
        </p:nvGrpSpPr>
        <p:grpSpPr>
          <a:xfrm>
            <a:off x="2403742" y="4203739"/>
            <a:ext cx="4336517" cy="687003"/>
            <a:chOff x="2456387" y="4203739"/>
            <a:chExt cx="4336517" cy="687003"/>
          </a:xfrm>
        </p:grpSpPr>
        <p:sp>
          <p:nvSpPr>
            <p:cNvPr id="10" name="Rectangle 9">
              <a:extLst>
                <a:ext uri="{FF2B5EF4-FFF2-40B4-BE49-F238E27FC236}">
                  <a16:creationId xmlns:a16="http://schemas.microsoft.com/office/drawing/2014/main" id="{D3C97C36-6BB0-48E1-B9D5-B7A856C543EE}"/>
                </a:ext>
              </a:extLst>
            </p:cNvPr>
            <p:cNvSpPr>
              <a:spLocks noChangeAspect="1"/>
            </p:cNvSpPr>
            <p:nvPr/>
          </p:nvSpPr>
          <p:spPr>
            <a:xfrm>
              <a:off x="2456387" y="4203739"/>
              <a:ext cx="687003" cy="687003"/>
            </a:xfrm>
            <a:prstGeom prst="rect">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lumMod val="65000"/>
                    </a:schemeClr>
                  </a:solidFill>
                  <a:latin typeface="Century Gothic" panose="020B0502020202020204" pitchFamily="34" charset="0"/>
                </a:rPr>
                <a:t>84</a:t>
              </a:r>
            </a:p>
          </p:txBody>
        </p:sp>
        <p:sp>
          <p:nvSpPr>
            <p:cNvPr id="11" name="Rectangle 10">
              <a:extLst>
                <a:ext uri="{FF2B5EF4-FFF2-40B4-BE49-F238E27FC236}">
                  <a16:creationId xmlns:a16="http://schemas.microsoft.com/office/drawing/2014/main" id="{E42FFD74-3C8F-4FBB-A9ED-FC4F798343B9}"/>
                </a:ext>
              </a:extLst>
            </p:cNvPr>
            <p:cNvSpPr>
              <a:spLocks noChangeAspect="1"/>
            </p:cNvSpPr>
            <p:nvPr/>
          </p:nvSpPr>
          <p:spPr>
            <a:xfrm>
              <a:off x="4281144" y="4203739"/>
              <a:ext cx="687003" cy="687003"/>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FF0000"/>
                  </a:solidFill>
                  <a:latin typeface="Century Gothic" panose="020B0502020202020204" pitchFamily="34" charset="0"/>
                </a:rPr>
                <a:t>90</a:t>
              </a:r>
            </a:p>
          </p:txBody>
        </p:sp>
        <p:sp>
          <p:nvSpPr>
            <p:cNvPr id="12" name="Rectangle 11">
              <a:extLst>
                <a:ext uri="{FF2B5EF4-FFF2-40B4-BE49-F238E27FC236}">
                  <a16:creationId xmlns:a16="http://schemas.microsoft.com/office/drawing/2014/main" id="{28224B46-6218-4690-A950-FD440BDDA752}"/>
                </a:ext>
              </a:extLst>
            </p:cNvPr>
            <p:cNvSpPr>
              <a:spLocks noChangeAspect="1"/>
            </p:cNvSpPr>
            <p:nvPr/>
          </p:nvSpPr>
          <p:spPr>
            <a:xfrm>
              <a:off x="6105901" y="4203739"/>
              <a:ext cx="687003" cy="687003"/>
            </a:xfrm>
            <a:prstGeom prst="rect">
              <a:avLst/>
            </a:prstGeom>
            <a:solidFill>
              <a:schemeClr val="bg1"/>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lumMod val="65000"/>
                    </a:schemeClr>
                  </a:solidFill>
                  <a:latin typeface="Century Gothic" panose="020B0502020202020204" pitchFamily="34" charset="0"/>
                </a:rPr>
                <a:t>87</a:t>
              </a:r>
            </a:p>
          </p:txBody>
        </p:sp>
      </p:grpSp>
      <p:sp>
        <p:nvSpPr>
          <p:cNvPr id="4" name="Oval 3">
            <a:extLst>
              <a:ext uri="{FF2B5EF4-FFF2-40B4-BE49-F238E27FC236}">
                <a16:creationId xmlns:a16="http://schemas.microsoft.com/office/drawing/2014/main" id="{DBCD63A3-97E4-44B0-8619-D84A0861E166}"/>
              </a:ext>
            </a:extLst>
          </p:cNvPr>
          <p:cNvSpPr>
            <a:spLocks noChangeAspect="1"/>
          </p:cNvSpPr>
          <p:nvPr/>
        </p:nvSpPr>
        <p:spPr>
          <a:xfrm>
            <a:off x="4018788" y="3994028"/>
            <a:ext cx="1106424" cy="110642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p>
        </p:txBody>
      </p:sp>
      <p:graphicFrame>
        <p:nvGraphicFramePr>
          <p:cNvPr id="13" name="Table 12">
            <a:extLst>
              <a:ext uri="{FF2B5EF4-FFF2-40B4-BE49-F238E27FC236}">
                <a16:creationId xmlns:a16="http://schemas.microsoft.com/office/drawing/2014/main" id="{B390C992-13FE-42A1-A910-6C7FA01A279F}"/>
              </a:ext>
            </a:extLst>
          </p:cNvPr>
          <p:cNvGraphicFramePr>
            <a:graphicFrameLocks noGrp="1"/>
          </p:cNvGraphicFramePr>
          <p:nvPr>
            <p:extLst>
              <p:ext uri="{D42A27DB-BD31-4B8C-83A1-F6EECF244321}">
                <p14:modId xmlns:p14="http://schemas.microsoft.com/office/powerpoint/2010/main" val="1691397009"/>
              </p:ext>
            </p:extLst>
          </p:nvPr>
        </p:nvGraphicFramePr>
        <p:xfrm>
          <a:off x="3702511" y="1656320"/>
          <a:ext cx="216000" cy="609600"/>
        </p:xfrm>
        <a:graphic>
          <a:graphicData uri="http://schemas.openxmlformats.org/drawingml/2006/table">
            <a:tbl>
              <a:tblPr firstRow="1" bandRow="1">
                <a:tableStyleId>{5940675A-B579-460E-94D1-54222C63F5DA}</a:tableStyleId>
              </a:tblPr>
              <a:tblGrid>
                <a:gridCol w="216000">
                  <a:extLst>
                    <a:ext uri="{9D8B030D-6E8A-4147-A177-3AD203B41FA5}">
                      <a16:colId xmlns:a16="http://schemas.microsoft.com/office/drawing/2014/main" val="2299577709"/>
                    </a:ext>
                  </a:extLst>
                </a:gridCol>
              </a:tblGrid>
              <a:tr h="298800">
                <a:tc>
                  <a:txBody>
                    <a:bodyPr/>
                    <a:lstStyle/>
                    <a:p>
                      <a:pPr algn="ctr"/>
                      <a:r>
                        <a:rPr lang="en-US" sz="2000" b="1" dirty="0">
                          <a:latin typeface="Century Gothic" panose="020B0502020202020204" pitchFamily="34" charset="0"/>
                        </a:rPr>
                        <a:t>1</a:t>
                      </a:r>
                    </a:p>
                  </a:txBody>
                  <a:tcPr marL="0" marR="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94984361"/>
                  </a:ext>
                </a:extLst>
              </a:tr>
              <a:tr h="298800">
                <a:tc>
                  <a:txBody>
                    <a:bodyPr/>
                    <a:lstStyle/>
                    <a:p>
                      <a:pPr algn="ctr"/>
                      <a:r>
                        <a:rPr lang="en-US" sz="2000" b="1" dirty="0">
                          <a:latin typeface="Century Gothic" panose="020B0502020202020204" pitchFamily="34" charset="0"/>
                        </a:rPr>
                        <a:t>4</a:t>
                      </a:r>
                    </a:p>
                  </a:txBody>
                  <a:tcPr marL="0" marR="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15190079"/>
                  </a:ext>
                </a:extLst>
              </a:tr>
            </a:tbl>
          </a:graphicData>
        </a:graphic>
      </p:graphicFrame>
    </p:spTree>
    <p:extLst>
      <p:ext uri="{BB962C8B-B14F-4D97-AF65-F5344CB8AC3E}">
        <p14:creationId xmlns:p14="http://schemas.microsoft.com/office/powerpoint/2010/main" val="1591775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139" y="6454317"/>
            <a:ext cx="1174025" cy="278902"/>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3</a:t>
            </a:r>
          </a:p>
          <a:p>
            <a:pPr algn="ctr"/>
            <a:endParaRPr lang="en-GB" sz="2000" b="1" u="sng" dirty="0">
              <a:solidFill>
                <a:schemeClr val="bg2">
                  <a:lumMod val="50000"/>
                </a:schemeClr>
              </a:solidFill>
              <a:latin typeface="Century Gothic" panose="020B0502020202020204" pitchFamily="34" charset="0"/>
            </a:endParaRPr>
          </a:p>
          <a:p>
            <a:pPr algn="ctr"/>
            <a:r>
              <a:rPr lang="en-GB" sz="1600" b="1" dirty="0">
                <a:latin typeface="Century Gothic" panose="020B0502020202020204" pitchFamily="34" charset="0"/>
              </a:rPr>
              <a:t>. </a:t>
            </a:r>
            <a:r>
              <a:rPr lang="en-GB" sz="2000" b="1" dirty="0">
                <a:solidFill>
                  <a:schemeClr val="tx1"/>
                </a:solidFill>
                <a:latin typeface="Century Gothic" panose="020B0502020202020204" pitchFamily="34" charset="0"/>
              </a:rPr>
              <a:t>Tick the substitution used for this expression if the value is 4.</a:t>
            </a:r>
            <a:r>
              <a:rPr lang="en-GB" sz="1600" b="1" dirty="0">
                <a:latin typeface="Century Gothic" panose="020B0502020202020204" pitchFamily="34" charset="0"/>
              </a:rPr>
              <a:t>.</a:t>
            </a:r>
            <a:endParaRPr lang="en-GB" sz="1600" b="1" u="sng" dirty="0">
              <a:solidFill>
                <a:schemeClr val="bg2">
                  <a:lumMod val="50000"/>
                </a:schemeClr>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7" name="TextBox 8">
            <a:extLst>
              <a:ext uri="{FF2B5EF4-FFF2-40B4-BE49-F238E27FC236}">
                <a16:creationId xmlns:a16="http://schemas.microsoft.com/office/drawing/2014/main" id="{B632E459-9B27-4467-B89C-78410207B713}"/>
              </a:ext>
            </a:extLst>
          </p:cNvPr>
          <p:cNvSpPr txBox="1"/>
          <p:nvPr/>
        </p:nvSpPr>
        <p:spPr>
          <a:xfrm>
            <a:off x="27814" y="6688627"/>
            <a:ext cx="1231337"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altLang="en-US" sz="500" b="1" dirty="0">
                <a:latin typeface="Century Gothic" panose="020B0502020202020204" pitchFamily="34" charset="0"/>
              </a:rPr>
              <a:t>© Classroom Secrets Limited 2019</a:t>
            </a:r>
          </a:p>
        </p:txBody>
      </p:sp>
      <p:sp>
        <p:nvSpPr>
          <p:cNvPr id="9" name="Rounded Rectangle 8">
            <a:extLst>
              <a:ext uri="{FF2B5EF4-FFF2-40B4-BE49-F238E27FC236}">
                <a16:creationId xmlns:a16="http://schemas.microsoft.com/office/drawing/2014/main" id="{D2F473B1-B10A-F442-AFCC-A58C8DD425AC}"/>
              </a:ext>
            </a:extLst>
          </p:cNvPr>
          <p:cNvSpPr/>
          <p:nvPr/>
        </p:nvSpPr>
        <p:spPr>
          <a:xfrm>
            <a:off x="3678316" y="1602350"/>
            <a:ext cx="1787368" cy="43200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latin typeface="Century Gothic" panose="020B0502020202020204" pitchFamily="34" charset="0"/>
              </a:rPr>
              <a:t>(2</a:t>
            </a:r>
            <a:r>
              <a:rPr lang="en-US" sz="2000" b="1" i="1" dirty="0">
                <a:latin typeface="Times New Roman" panose="02020603050405020304" pitchFamily="18" charset="0"/>
                <a:cs typeface="Times New Roman" panose="02020603050405020304" pitchFamily="18" charset="0"/>
              </a:rPr>
              <a:t>q</a:t>
            </a:r>
            <a:r>
              <a:rPr lang="en-US" sz="2000" b="1" dirty="0">
                <a:latin typeface="Century Gothic" panose="020B0502020202020204" pitchFamily="34" charset="0"/>
              </a:rPr>
              <a:t> – 2</a:t>
            </a:r>
            <a:r>
              <a:rPr lang="en-US" sz="2000" b="1" i="1" dirty="0">
                <a:latin typeface="Times New Roman" panose="02020603050405020304" pitchFamily="18" charset="0"/>
                <a:cs typeface="Times New Roman" panose="02020603050405020304" pitchFamily="18" charset="0"/>
              </a:rPr>
              <a:t>p</a:t>
            </a:r>
            <a:r>
              <a:rPr lang="en-US" sz="2000" b="1" dirty="0">
                <a:latin typeface="Century Gothic" panose="020B0502020202020204" pitchFamily="34" charset="0"/>
              </a:rPr>
              <a:t>) ÷ </a:t>
            </a:r>
            <a:r>
              <a:rPr lang="en-US" sz="2000" b="1" i="1" dirty="0">
                <a:latin typeface="Times New Roman" panose="02020603050405020304" pitchFamily="18" charset="0"/>
                <a:cs typeface="Times New Roman" panose="02020603050405020304" pitchFamily="18" charset="0"/>
              </a:rPr>
              <a:t>r</a:t>
            </a:r>
          </a:p>
        </p:txBody>
      </p:sp>
      <p:graphicFrame>
        <p:nvGraphicFramePr>
          <p:cNvPr id="10" name="Table 9">
            <a:extLst>
              <a:ext uri="{FF2B5EF4-FFF2-40B4-BE49-F238E27FC236}">
                <a16:creationId xmlns:a16="http://schemas.microsoft.com/office/drawing/2014/main" id="{6767A8A0-8192-694A-85DE-5FF843DDC9F2}"/>
              </a:ext>
            </a:extLst>
          </p:cNvPr>
          <p:cNvGraphicFramePr>
            <a:graphicFrameLocks noGrp="1"/>
          </p:cNvGraphicFramePr>
          <p:nvPr>
            <p:extLst>
              <p:ext uri="{D42A27DB-BD31-4B8C-83A1-F6EECF244321}">
                <p14:modId xmlns:p14="http://schemas.microsoft.com/office/powerpoint/2010/main" val="3662795869"/>
              </p:ext>
            </p:extLst>
          </p:nvPr>
        </p:nvGraphicFramePr>
        <p:xfrm>
          <a:off x="2528447" y="2524882"/>
          <a:ext cx="4087107" cy="2995480"/>
        </p:xfrm>
        <a:graphic>
          <a:graphicData uri="http://schemas.openxmlformats.org/drawingml/2006/table">
            <a:tbl>
              <a:tblPr firstRow="1" bandRow="1">
                <a:tableStyleId>{5940675A-B579-460E-94D1-54222C63F5DA}</a:tableStyleId>
              </a:tblPr>
              <a:tblGrid>
                <a:gridCol w="2960984">
                  <a:extLst>
                    <a:ext uri="{9D8B030D-6E8A-4147-A177-3AD203B41FA5}">
                      <a16:colId xmlns:a16="http://schemas.microsoft.com/office/drawing/2014/main" val="489521781"/>
                    </a:ext>
                  </a:extLst>
                </a:gridCol>
                <a:gridCol w="370123">
                  <a:extLst>
                    <a:ext uri="{9D8B030D-6E8A-4147-A177-3AD203B41FA5}">
                      <a16:colId xmlns:a16="http://schemas.microsoft.com/office/drawing/2014/main" val="177672466"/>
                    </a:ext>
                  </a:extLst>
                </a:gridCol>
                <a:gridCol w="756000">
                  <a:extLst>
                    <a:ext uri="{9D8B030D-6E8A-4147-A177-3AD203B41FA5}">
                      <a16:colId xmlns:a16="http://schemas.microsoft.com/office/drawing/2014/main" val="4284898649"/>
                    </a:ext>
                  </a:extLst>
                </a:gridCol>
              </a:tblGrid>
              <a:tr h="720000">
                <a:tc>
                  <a:txBody>
                    <a:bodyPr/>
                    <a:lstStyle/>
                    <a:p>
                      <a:r>
                        <a:rPr lang="en-US" sz="2000" b="1" i="1" dirty="0">
                          <a:latin typeface="Times New Roman" panose="02020603050405020304" pitchFamily="18" charset="0"/>
                          <a:cs typeface="Times New Roman" panose="02020603050405020304" pitchFamily="18" charset="0"/>
                        </a:rPr>
                        <a:t>p</a:t>
                      </a:r>
                      <a:r>
                        <a:rPr lang="en-US" sz="2000" b="1" dirty="0">
                          <a:latin typeface="Century Gothic" panose="020B0502020202020204" pitchFamily="34" charset="0"/>
                        </a:rPr>
                        <a:t> = 0.5,  </a:t>
                      </a:r>
                      <a:r>
                        <a:rPr lang="en-US" sz="2000" b="1" i="1" dirty="0">
                          <a:latin typeface="Times New Roman" panose="02020603050405020304" pitchFamily="18" charset="0"/>
                          <a:cs typeface="Times New Roman" panose="02020603050405020304" pitchFamily="18" charset="0"/>
                        </a:rPr>
                        <a:t>q</a:t>
                      </a:r>
                      <a:r>
                        <a:rPr lang="en-US" sz="2000" b="1" dirty="0">
                          <a:latin typeface="Century Gothic" panose="020B0502020202020204" pitchFamily="34" charset="0"/>
                        </a:rPr>
                        <a:t> = 2.5,  </a:t>
                      </a:r>
                      <a:r>
                        <a:rPr lang="en-US" sz="2000" b="1" i="1" dirty="0">
                          <a:latin typeface="Times New Roman" panose="02020603050405020304" pitchFamily="18" charset="0"/>
                          <a:cs typeface="Times New Roman" panose="02020603050405020304" pitchFamily="18" charset="0"/>
                        </a:rPr>
                        <a:t>r</a:t>
                      </a:r>
                      <a:r>
                        <a:rPr lang="en-US" sz="2000" b="1" dirty="0">
                          <a:latin typeface="Century Gothic" panose="020B0502020202020204" pitchFamily="34" charset="0"/>
                        </a:rPr>
                        <a:t> = 10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200" b="1">
                        <a:latin typeface="Century Gothic" panose="020B0502020202020204" pitchFamily="34" charset="0"/>
                      </a:endParaRPr>
                    </a:p>
                  </a:txBody>
                  <a:tcPr anchor="ctr">
                    <a:lnL w="12700" cmpd="sng">
                      <a:noFill/>
                    </a:lnL>
                    <a:lnR w="2857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9308943"/>
                  </a:ext>
                </a:extLst>
              </a:tr>
              <a:tr h="381880">
                <a:tc>
                  <a:txBody>
                    <a:bodyPr/>
                    <a:lstStyle/>
                    <a:p>
                      <a:endParaRPr lang="en-US" sz="200" b="1" dirty="0">
                        <a:latin typeface="Century Gothic" panose="020B0502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200" b="1">
                        <a:latin typeface="Century Gothic" panose="020B0502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200" b="1" dirty="0">
                        <a:latin typeface="Century Gothic" panose="020B0502020202020204" pitchFamily="34" charset="0"/>
                      </a:endParaRPr>
                    </a:p>
                  </a:txBody>
                  <a:tcPr anchor="ctr">
                    <a:lnL w="12700" cmpd="sng">
                      <a:noFill/>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390721"/>
                  </a:ext>
                </a:extLst>
              </a:tr>
              <a:tr h="756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b="1" i="1" dirty="0">
                          <a:latin typeface="Times New Roman" panose="02020603050405020304" pitchFamily="18" charset="0"/>
                          <a:cs typeface="Times New Roman" panose="02020603050405020304" pitchFamily="18" charset="0"/>
                        </a:rPr>
                        <a:t>p</a:t>
                      </a:r>
                      <a:r>
                        <a:rPr lang="en-US" sz="2000" b="1" dirty="0">
                          <a:latin typeface="Century Gothic" panose="020B0502020202020204" pitchFamily="34" charset="0"/>
                        </a:rPr>
                        <a:t> = 0.5, </a:t>
                      </a:r>
                      <a:r>
                        <a:rPr lang="en-US" sz="2000" b="1" i="1" dirty="0">
                          <a:latin typeface="Times New Roman" panose="02020603050405020304" pitchFamily="18" charset="0"/>
                          <a:cs typeface="Times New Roman" panose="02020603050405020304" pitchFamily="18" charset="0"/>
                        </a:rPr>
                        <a:t>q</a:t>
                      </a:r>
                      <a:r>
                        <a:rPr lang="en-US" sz="2000" b="1" dirty="0">
                          <a:latin typeface="Century Gothic" panose="020B0502020202020204" pitchFamily="34" charset="0"/>
                        </a:rPr>
                        <a:t> = 2.5, </a:t>
                      </a:r>
                      <a:r>
                        <a:rPr lang="en-US" sz="2000" b="1" i="1" dirty="0">
                          <a:latin typeface="Times New Roman" panose="02020603050405020304" pitchFamily="18" charset="0"/>
                          <a:cs typeface="Times New Roman" panose="02020603050405020304" pitchFamily="18" charset="0"/>
                        </a:rPr>
                        <a:t>r</a:t>
                      </a:r>
                      <a:r>
                        <a:rPr lang="en-US" sz="2000" b="1" dirty="0">
                          <a:latin typeface="Century Gothic" panose="020B0502020202020204" pitchFamily="34" charset="0"/>
                        </a:rPr>
                        <a:t> = 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12700" cmpd="sng">
                      <a:noFill/>
                    </a:lnL>
                    <a:lnR w="2857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0288515"/>
                  </a:ext>
                </a:extLst>
              </a:tr>
              <a:tr h="381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2000" b="1" dirty="0">
                        <a:latin typeface="Century Gothic" panose="020B0502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2833623"/>
                  </a:ext>
                </a:extLst>
              </a:tr>
              <a:tr h="756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b="1" i="1" dirty="0">
                          <a:latin typeface="Times New Roman" panose="02020603050405020304" pitchFamily="18" charset="0"/>
                          <a:cs typeface="Times New Roman" panose="02020603050405020304" pitchFamily="18" charset="0"/>
                        </a:rPr>
                        <a:t>p</a:t>
                      </a:r>
                      <a:r>
                        <a:rPr lang="en-US" sz="2000" b="1" dirty="0">
                          <a:latin typeface="Century Gothic" panose="020B0502020202020204" pitchFamily="34" charset="0"/>
                        </a:rPr>
                        <a:t> = 0.5, </a:t>
                      </a:r>
                      <a:r>
                        <a:rPr lang="en-US" sz="2000" b="1" i="1" dirty="0">
                          <a:latin typeface="Times New Roman" panose="02020603050405020304" pitchFamily="18" charset="0"/>
                          <a:cs typeface="Times New Roman" panose="02020603050405020304" pitchFamily="18" charset="0"/>
                        </a:rPr>
                        <a:t>q</a:t>
                      </a:r>
                      <a:r>
                        <a:rPr lang="en-US" sz="2000" b="1" dirty="0">
                          <a:latin typeface="Century Gothic" panose="020B0502020202020204" pitchFamily="34" charset="0"/>
                        </a:rPr>
                        <a:t> = 2.5, </a:t>
                      </a:r>
                      <a:r>
                        <a:rPr lang="en-US" sz="2000" b="1" i="1" dirty="0">
                          <a:latin typeface="Times New Roman" panose="02020603050405020304" pitchFamily="18" charset="0"/>
                          <a:cs typeface="Times New Roman" panose="02020603050405020304" pitchFamily="18" charset="0"/>
                        </a:rPr>
                        <a:t>r</a:t>
                      </a:r>
                      <a:r>
                        <a:rPr lang="en-US" sz="2000" b="1" dirty="0">
                          <a:latin typeface="Century Gothic" panose="020B0502020202020204" pitchFamily="34" charset="0"/>
                        </a:rPr>
                        <a:t> = 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12700" cmpd="sng">
                      <a:noFill/>
                    </a:lnL>
                    <a:lnR w="28575"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sz="12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42052728"/>
                  </a:ext>
                </a:extLst>
              </a:tr>
            </a:tbl>
          </a:graphicData>
        </a:graphic>
      </p:graphicFrame>
    </p:spTree>
    <p:extLst>
      <p:ext uri="{BB962C8B-B14F-4D97-AF65-F5344CB8AC3E}">
        <p14:creationId xmlns:p14="http://schemas.microsoft.com/office/powerpoint/2010/main" val="660747533"/>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0563C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2B28500E97074E9232E002F87A0DA8" ma:contentTypeVersion="9" ma:contentTypeDescription="Create a new document." ma:contentTypeScope="" ma:versionID="066ddb0580c6cb957c158bf950613a88">
  <xsd:schema xmlns:xsd="http://www.w3.org/2001/XMLSchema" xmlns:xs="http://www.w3.org/2001/XMLSchema" xmlns:p="http://schemas.microsoft.com/office/2006/metadata/properties" xmlns:ns2="86144f90-c7b6-48d0-aae5-f5e9e48cc3df" xmlns:ns3="5c7a0828-c5e4-45f8-a074-18a8fdc88ec6" targetNamespace="http://schemas.microsoft.com/office/2006/metadata/properties" ma:root="true" ma:fieldsID="b6edf0ecd0c2312d28fd762618f18263" ns2:_="" ns3:_="">
    <xsd:import namespace="86144f90-c7b6-48d0-aae5-f5e9e48cc3df"/>
    <xsd:import namespace="5c7a0828-c5e4-45f8-a074-18a8fdc88ec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EventHashCode" minOccurs="0"/>
                <xsd:element ref="ns3:MediaServiceGenerationTim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144f90-c7b6-48d0-aae5-f5e9e48cc3d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7a0828-c5e4-45f8-a074-18a8fdc88ec6"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E7001C-4FE1-4FF1-8D32-419BDEA7C0F6}">
  <ds:schemaRefs>
    <ds:schemaRef ds:uri="http://schemas.microsoft.com/sharepoint/v3/contenttype/forms"/>
  </ds:schemaRefs>
</ds:datastoreItem>
</file>

<file path=customXml/itemProps2.xml><?xml version="1.0" encoding="utf-8"?>
<ds:datastoreItem xmlns:ds="http://schemas.openxmlformats.org/officeDocument/2006/customXml" ds:itemID="{0EF8F11D-A449-4684-B8E0-461263A2E192}">
  <ds:schemaRefs>
    <ds:schemaRef ds:uri="http://purl.org/dc/terms/"/>
    <ds:schemaRef ds:uri="http://schemas.openxmlformats.org/package/2006/metadata/core-properties"/>
    <ds:schemaRef ds:uri="http://purl.org/dc/dcmitype/"/>
    <ds:schemaRef ds:uri="http://schemas.microsoft.com/office/infopath/2007/PartnerControls"/>
    <ds:schemaRef ds:uri="86144f90-c7b6-48d0-aae5-f5e9e48cc3df"/>
    <ds:schemaRef ds:uri="http://schemas.microsoft.com/office/2006/documentManagement/types"/>
    <ds:schemaRef ds:uri="http://purl.org/dc/elements/1.1/"/>
    <ds:schemaRef ds:uri="http://schemas.microsoft.com/office/2006/metadata/properties"/>
    <ds:schemaRef ds:uri="http://schemas.microsoft.com/sharepoint/v3"/>
    <ds:schemaRef ds:uri="0f0ae0ff-29c4-4766-b250-c1a9bee8d430"/>
    <ds:schemaRef ds:uri="http://www.w3.org/XML/1998/namespace"/>
  </ds:schemaRefs>
</ds:datastoreItem>
</file>

<file path=customXml/itemProps3.xml><?xml version="1.0" encoding="utf-8"?>
<ds:datastoreItem xmlns:ds="http://schemas.openxmlformats.org/officeDocument/2006/customXml" ds:itemID="{369A8AC6-0330-4732-A446-5CF487CD05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144f90-c7b6-48d0-aae5-f5e9e48cc3df"/>
    <ds:schemaRef ds:uri="5c7a0828-c5e4-45f8-a074-18a8fdc88e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1734</TotalTime>
  <Words>1054</Words>
  <Application>Microsoft Office PowerPoint</Application>
  <PresentationFormat>On-screen Show (4:3)</PresentationFormat>
  <Paragraphs>338</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Century Gothic</vt:lpstr>
      <vt:lpstr>Times New Roman</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Now try the Varied Fluency Challenges!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Now try the Reasoning and Problem Solving Challenges!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Ashleigh Sobol</dc:creator>
  <cp:lastModifiedBy>Rea Hamilton</cp:lastModifiedBy>
  <cp:revision>57</cp:revision>
  <dcterms:created xsi:type="dcterms:W3CDTF">2018-03-17T10:08:43Z</dcterms:created>
  <dcterms:modified xsi:type="dcterms:W3CDTF">2020-03-19T17:35:20Z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0x0101002E2B28500E97074E9232E002F87A0DA8</vt:lpwstr>
  </property>
  <property fmtid="{D5CDD505-2E9C-101B-9397-08002B2CF9AE}" pid="3" name="TaxKeyword">
    <vt:lpwstr/>
  </property>
  <property fmtid="{D5CDD505-2E9C-101B-9397-08002B2CF9AE}" pid="4" name="AuthorIds_UIVersion_3072">
    <vt:lpwstr>183</vt:lpwstr>
  </property>
</Properties>
</file>