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90" r:id="rId5"/>
    <p:sldId id="410" r:id="rId6"/>
    <p:sldId id="411" r:id="rId7"/>
    <p:sldId id="360" r:id="rId8"/>
    <p:sldId id="395" r:id="rId9"/>
    <p:sldId id="396" r:id="rId10"/>
    <p:sldId id="397" r:id="rId11"/>
    <p:sldId id="398" r:id="rId12"/>
    <p:sldId id="399" r:id="rId13"/>
    <p:sldId id="400" r:id="rId14"/>
    <p:sldId id="417" r:id="rId15"/>
    <p:sldId id="402" r:id="rId16"/>
    <p:sldId id="314" r:id="rId17"/>
    <p:sldId id="403" r:id="rId18"/>
    <p:sldId id="413" r:id="rId19"/>
    <p:sldId id="412" r:id="rId20"/>
    <p:sldId id="414" r:id="rId21"/>
    <p:sldId id="418" r:id="rId22"/>
    <p:sldId id="419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86C2"/>
    <a:srgbClr val="FF9900"/>
    <a:srgbClr val="CB3DB7"/>
    <a:srgbClr val="EAB0E2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E504BA-A12F-435E-A61B-C15F0F9D26B1}" v="159" dt="2019-05-30T13:43:37.9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5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yle Tidswell-Brown" userId="3518c4a0-5c99-4880-b127-cb60ccf11a39" providerId="ADAL" clId="{ACE504BA-A12F-435E-A61B-C15F0F9D26B1}"/>
    <pc:docChg chg="undo custSel addSld delSld modSld">
      <pc:chgData name="Kyle Tidswell-Brown" userId="3518c4a0-5c99-4880-b127-cb60ccf11a39" providerId="ADAL" clId="{ACE504BA-A12F-435E-A61B-C15F0F9D26B1}" dt="2019-05-30T13:43:49.483" v="1396" actId="20577"/>
      <pc:docMkLst>
        <pc:docMk/>
      </pc:docMkLst>
      <pc:sldChg chg="addSp delSp">
        <pc:chgData name="Kyle Tidswell-Brown" userId="3518c4a0-5c99-4880-b127-cb60ccf11a39" providerId="ADAL" clId="{ACE504BA-A12F-435E-A61B-C15F0F9D26B1}" dt="2019-05-30T11:08:27.094" v="1241" actId="478"/>
        <pc:sldMkLst>
          <pc:docMk/>
          <pc:sldMk cId="2637481266" sldId="256"/>
        </pc:sldMkLst>
        <pc:grpChg chg="add del">
          <ac:chgData name="Kyle Tidswell-Brown" userId="3518c4a0-5c99-4880-b127-cb60ccf11a39" providerId="ADAL" clId="{ACE504BA-A12F-435E-A61B-C15F0F9D26B1}" dt="2019-05-30T11:08:27.094" v="1241" actId="478"/>
          <ac:grpSpMkLst>
            <pc:docMk/>
            <pc:sldMk cId="2637481266" sldId="256"/>
            <ac:grpSpMk id="16" creationId="{B31300A9-E3C5-4701-8EF1-45ED088A04DD}"/>
          </ac:grpSpMkLst>
        </pc:grpChg>
      </pc:sldChg>
      <pc:sldChg chg="addSp delSp modSp">
        <pc:chgData name="Kyle Tidswell-Brown" userId="3518c4a0-5c99-4880-b127-cb60ccf11a39" providerId="ADAL" clId="{ACE504BA-A12F-435E-A61B-C15F0F9D26B1}" dt="2019-05-30T13:43:37.949" v="1365" actId="478"/>
        <pc:sldMkLst>
          <pc:docMk/>
          <pc:sldMk cId="636014570" sldId="314"/>
        </pc:sldMkLst>
        <pc:spChg chg="add del">
          <ac:chgData name="Kyle Tidswell-Brown" userId="3518c4a0-5c99-4880-b127-cb60ccf11a39" providerId="ADAL" clId="{ACE504BA-A12F-435E-A61B-C15F0F9D26B1}" dt="2019-05-30T13:43:37.949" v="1365" actId="478"/>
          <ac:spMkLst>
            <pc:docMk/>
            <pc:sldMk cId="636014570" sldId="314"/>
            <ac:spMk id="6" creationId="{4ABEB539-983F-4251-A787-65ADD3A6FCE9}"/>
          </ac:spMkLst>
        </pc:spChg>
        <pc:spChg chg="mod">
          <ac:chgData name="Kyle Tidswell-Brown" userId="3518c4a0-5c99-4880-b127-cb60ccf11a39" providerId="ADAL" clId="{ACE504BA-A12F-435E-A61B-C15F0F9D26B1}" dt="2019-05-30T13:43:34.724" v="1364" actId="13926"/>
          <ac:spMkLst>
            <pc:docMk/>
            <pc:sldMk cId="636014570" sldId="314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ACE504BA-A12F-435E-A61B-C15F0F9D26B1}" dt="2019-05-30T13:41:34.290" v="1272" actId="20577"/>
        <pc:sldMkLst>
          <pc:docMk/>
          <pc:sldMk cId="36917022" sldId="360"/>
        </pc:sldMkLst>
        <pc:spChg chg="mod">
          <ac:chgData name="Kyle Tidswell-Brown" userId="3518c4a0-5c99-4880-b127-cb60ccf11a39" providerId="ADAL" clId="{ACE504BA-A12F-435E-A61B-C15F0F9D26B1}" dt="2019-05-30T13:41:34.290" v="1272" actId="20577"/>
          <ac:spMkLst>
            <pc:docMk/>
            <pc:sldMk cId="36917022" sldId="360"/>
            <ac:spMk id="8" creationId="{7A8CE11D-0FCE-426F-802A-F1719FC52CAB}"/>
          </ac:spMkLst>
        </pc:spChg>
        <pc:spChg chg="mod">
          <ac:chgData name="Kyle Tidswell-Brown" userId="3518c4a0-5c99-4880-b127-cb60ccf11a39" providerId="ADAL" clId="{ACE504BA-A12F-435E-A61B-C15F0F9D26B1}" dt="2019-05-29T14:43:55.822" v="114" actId="20577"/>
          <ac:spMkLst>
            <pc:docMk/>
            <pc:sldMk cId="36917022" sldId="360"/>
            <ac:spMk id="19" creationId="{5252A847-DE45-4FA3-A1F8-EEBEB845FF8E}"/>
          </ac:spMkLst>
        </pc:spChg>
      </pc:sldChg>
      <pc:sldChg chg="del">
        <pc:chgData name="Kyle Tidswell-Brown" userId="3518c4a0-5c99-4880-b127-cb60ccf11a39" providerId="ADAL" clId="{ACE504BA-A12F-435E-A61B-C15F0F9D26B1}" dt="2019-05-30T11:04:08.970" v="936" actId="2696"/>
        <pc:sldMkLst>
          <pc:docMk/>
          <pc:sldMk cId="310986706" sldId="386"/>
        </pc:sldMkLst>
      </pc:sldChg>
      <pc:sldChg chg="delSp modSp del">
        <pc:chgData name="Kyle Tidswell-Brown" userId="3518c4a0-5c99-4880-b127-cb60ccf11a39" providerId="ADAL" clId="{ACE504BA-A12F-435E-A61B-C15F0F9D26B1}" dt="2019-05-30T09:52:34.321" v="682" actId="2696"/>
        <pc:sldMkLst>
          <pc:docMk/>
          <pc:sldMk cId="1768990964" sldId="392"/>
        </pc:sldMkLst>
        <pc:spChg chg="del">
          <ac:chgData name="Kyle Tidswell-Brown" userId="3518c4a0-5c99-4880-b127-cb60ccf11a39" providerId="ADAL" clId="{ACE504BA-A12F-435E-A61B-C15F0F9D26B1}" dt="2019-05-29T14:40:53.635" v="2" actId="478"/>
          <ac:spMkLst>
            <pc:docMk/>
            <pc:sldMk cId="1768990964" sldId="392"/>
            <ac:spMk id="4" creationId="{4770F88E-392A-4408-98D4-5C7B547251E5}"/>
          </ac:spMkLst>
        </pc:spChg>
        <pc:spChg chg="mod">
          <ac:chgData name="Kyle Tidswell-Brown" userId="3518c4a0-5c99-4880-b127-cb60ccf11a39" providerId="ADAL" clId="{ACE504BA-A12F-435E-A61B-C15F0F9D26B1}" dt="2019-05-29T14:41:54.037" v="17" actId="20577"/>
          <ac:spMkLst>
            <pc:docMk/>
            <pc:sldMk cId="1768990964" sldId="392"/>
            <ac:spMk id="6" creationId="{76A8E276-C8AA-4D3B-A39C-648916A20306}"/>
          </ac:spMkLst>
        </pc:spChg>
        <pc:spChg chg="mod">
          <ac:chgData name="Kyle Tidswell-Brown" userId="3518c4a0-5c99-4880-b127-cb60ccf11a39" providerId="ADAL" clId="{ACE504BA-A12F-435E-A61B-C15F0F9D26B1}" dt="2019-05-29T14:40:45.219" v="1" actId="207"/>
          <ac:spMkLst>
            <pc:docMk/>
            <pc:sldMk cId="1768990964" sldId="392"/>
            <ac:spMk id="19" creationId="{5252A847-DE45-4FA3-A1F8-EEBEB845FF8E}"/>
          </ac:spMkLst>
        </pc:spChg>
      </pc:sldChg>
      <pc:sldChg chg="addSp delSp modSp del">
        <pc:chgData name="Kyle Tidswell-Brown" userId="3518c4a0-5c99-4880-b127-cb60ccf11a39" providerId="ADAL" clId="{ACE504BA-A12F-435E-A61B-C15F0F9D26B1}" dt="2019-05-30T09:54:01.897" v="788" actId="2696"/>
        <pc:sldMkLst>
          <pc:docMk/>
          <pc:sldMk cId="953645369" sldId="393"/>
        </pc:sldMkLst>
        <pc:spChg chg="del mod">
          <ac:chgData name="Kyle Tidswell-Brown" userId="3518c4a0-5c99-4880-b127-cb60ccf11a39" providerId="ADAL" clId="{ACE504BA-A12F-435E-A61B-C15F0F9D26B1}" dt="2019-05-30T09:52:31.571" v="681" actId="478"/>
          <ac:spMkLst>
            <pc:docMk/>
            <pc:sldMk cId="953645369" sldId="393"/>
            <ac:spMk id="4" creationId="{4770F88E-392A-4408-98D4-5C7B547251E5}"/>
          </ac:spMkLst>
        </pc:spChg>
        <pc:spChg chg="mod">
          <ac:chgData name="Kyle Tidswell-Brown" userId="3518c4a0-5c99-4880-b127-cb60ccf11a39" providerId="ADAL" clId="{ACE504BA-A12F-435E-A61B-C15F0F9D26B1}" dt="2019-05-30T09:46:35.875" v="391" actId="20577"/>
          <ac:spMkLst>
            <pc:docMk/>
            <pc:sldMk cId="953645369" sldId="393"/>
            <ac:spMk id="19" creationId="{5252A847-DE45-4FA3-A1F8-EEBEB845FF8E}"/>
          </ac:spMkLst>
        </pc:spChg>
        <pc:grpChg chg="del">
          <ac:chgData name="Kyle Tidswell-Brown" userId="3518c4a0-5c99-4880-b127-cb60ccf11a39" providerId="ADAL" clId="{ACE504BA-A12F-435E-A61B-C15F0F9D26B1}" dt="2019-05-30T09:46:20.710" v="312" actId="478"/>
          <ac:grpSpMkLst>
            <pc:docMk/>
            <pc:sldMk cId="953645369" sldId="393"/>
            <ac:grpSpMk id="6" creationId="{A1386F89-683B-47D9-9E17-94BC4B13503E}"/>
          </ac:grpSpMkLst>
        </pc:grpChg>
        <pc:graphicFrameChg chg="add mod modGraphic">
          <ac:chgData name="Kyle Tidswell-Brown" userId="3518c4a0-5c99-4880-b127-cb60ccf11a39" providerId="ADAL" clId="{ACE504BA-A12F-435E-A61B-C15F0F9D26B1}" dt="2019-05-30T09:48:32.293" v="534" actId="12788"/>
          <ac:graphicFrameMkLst>
            <pc:docMk/>
            <pc:sldMk cId="953645369" sldId="393"/>
            <ac:graphicFrameMk id="5" creationId="{7B139F32-C949-40FF-8949-C79CD405B6AD}"/>
          </ac:graphicFrameMkLst>
        </pc:graphicFrameChg>
        <pc:graphicFrameChg chg="add mod modGraphic">
          <ac:chgData name="Kyle Tidswell-Brown" userId="3518c4a0-5c99-4880-b127-cb60ccf11a39" providerId="ADAL" clId="{ACE504BA-A12F-435E-A61B-C15F0F9D26B1}" dt="2019-05-30T09:52:27.587" v="680"/>
          <ac:graphicFrameMkLst>
            <pc:docMk/>
            <pc:sldMk cId="953645369" sldId="393"/>
            <ac:graphicFrameMk id="7" creationId="{3CEC3D88-C447-4DA9-A2FA-96175C31AFC3}"/>
          </ac:graphicFrameMkLst>
        </pc:graphicFrameChg>
      </pc:sldChg>
      <pc:sldChg chg="addSp delSp">
        <pc:chgData name="Kyle Tidswell-Brown" userId="3518c4a0-5c99-4880-b127-cb60ccf11a39" providerId="ADAL" clId="{ACE504BA-A12F-435E-A61B-C15F0F9D26B1}" dt="2019-05-30T11:08:30.192" v="1243"/>
        <pc:sldMkLst>
          <pc:docMk/>
          <pc:sldMk cId="3230329751" sldId="394"/>
        </pc:sldMkLst>
        <pc:spChg chg="del">
          <ac:chgData name="Kyle Tidswell-Brown" userId="3518c4a0-5c99-4880-b127-cb60ccf11a39" providerId="ADAL" clId="{ACE504BA-A12F-435E-A61B-C15F0F9D26B1}" dt="2019-05-30T11:08:29.886" v="1242" actId="478"/>
          <ac:spMkLst>
            <pc:docMk/>
            <pc:sldMk cId="3230329751" sldId="394"/>
            <ac:spMk id="7" creationId="{277FDC6C-B99A-4ED8-B341-A52126824B67}"/>
          </ac:spMkLst>
        </pc:spChg>
        <pc:grpChg chg="add">
          <ac:chgData name="Kyle Tidswell-Brown" userId="3518c4a0-5c99-4880-b127-cb60ccf11a39" providerId="ADAL" clId="{ACE504BA-A12F-435E-A61B-C15F0F9D26B1}" dt="2019-05-30T11:08:30.192" v="1243"/>
          <ac:grpSpMkLst>
            <pc:docMk/>
            <pc:sldMk cId="3230329751" sldId="394"/>
            <ac:grpSpMk id="10" creationId="{0ACE7C6D-F4E3-474B-9B4E-0D313D837936}"/>
          </ac:grpSpMkLst>
        </pc:grpChg>
        <pc:picChg chg="del">
          <ac:chgData name="Kyle Tidswell-Brown" userId="3518c4a0-5c99-4880-b127-cb60ccf11a39" providerId="ADAL" clId="{ACE504BA-A12F-435E-A61B-C15F0F9D26B1}" dt="2019-05-30T11:08:17.210" v="1239" actId="478"/>
          <ac:picMkLst>
            <pc:docMk/>
            <pc:sldMk cId="3230329751" sldId="394"/>
            <ac:picMk id="8" creationId="{D9426B6B-94AA-4D9B-BC63-8F0BC9ED5115}"/>
          </ac:picMkLst>
        </pc:picChg>
        <pc:picChg chg="del">
          <ac:chgData name="Kyle Tidswell-Brown" userId="3518c4a0-5c99-4880-b127-cb60ccf11a39" providerId="ADAL" clId="{ACE504BA-A12F-435E-A61B-C15F0F9D26B1}" dt="2019-05-30T11:08:29.886" v="1242" actId="478"/>
          <ac:picMkLst>
            <pc:docMk/>
            <pc:sldMk cId="3230329751" sldId="394"/>
            <ac:picMk id="18" creationId="{AF62330C-AB9B-43BE-82E4-98A7F5B9D6D1}"/>
          </ac:picMkLst>
        </pc:picChg>
      </pc:sldChg>
      <pc:sldChg chg="addSp delSp modSp">
        <pc:chgData name="Kyle Tidswell-Brown" userId="3518c4a0-5c99-4880-b127-cb60ccf11a39" providerId="ADAL" clId="{ACE504BA-A12F-435E-A61B-C15F0F9D26B1}" dt="2019-05-30T13:41:40.059" v="1274"/>
        <pc:sldMkLst>
          <pc:docMk/>
          <pc:sldMk cId="2640475094" sldId="395"/>
        </pc:sldMkLst>
        <pc:spChg chg="add del mod">
          <ac:chgData name="Kyle Tidswell-Brown" userId="3518c4a0-5c99-4880-b127-cb60ccf11a39" providerId="ADAL" clId="{ACE504BA-A12F-435E-A61B-C15F0F9D26B1}" dt="2019-05-30T13:41:40.059" v="1274"/>
          <ac:spMkLst>
            <pc:docMk/>
            <pc:sldMk cId="2640475094" sldId="395"/>
            <ac:spMk id="2" creationId="{2BEAEDF9-9321-4739-AB07-E0D9CF0E8F25}"/>
          </ac:spMkLst>
        </pc:spChg>
        <pc:spChg chg="mod">
          <ac:chgData name="Kyle Tidswell-Brown" userId="3518c4a0-5c99-4880-b127-cb60ccf11a39" providerId="ADAL" clId="{ACE504BA-A12F-435E-A61B-C15F0F9D26B1}" dt="2019-05-30T13:41:27.424" v="1263" actId="20577"/>
          <ac:spMkLst>
            <pc:docMk/>
            <pc:sldMk cId="2640475094" sldId="395"/>
            <ac:spMk id="7" creationId="{A777D82E-9CE9-4338-8F3D-88B8D3913A76}"/>
          </ac:spMkLst>
        </pc:spChg>
        <pc:spChg chg="mod">
          <ac:chgData name="Kyle Tidswell-Brown" userId="3518c4a0-5c99-4880-b127-cb60ccf11a39" providerId="ADAL" clId="{ACE504BA-A12F-435E-A61B-C15F0F9D26B1}" dt="2019-05-30T13:41:30.864" v="1264" actId="13926"/>
          <ac:spMkLst>
            <pc:docMk/>
            <pc:sldMk cId="2640475094" sldId="395"/>
            <ac:spMk id="19" creationId="{5252A847-DE45-4FA3-A1F8-EEBEB845FF8E}"/>
          </ac:spMkLst>
        </pc:spChg>
      </pc:sldChg>
      <pc:sldChg chg="addSp delSp modSp">
        <pc:chgData name="Kyle Tidswell-Brown" userId="3518c4a0-5c99-4880-b127-cb60ccf11a39" providerId="ADAL" clId="{ACE504BA-A12F-435E-A61B-C15F0F9D26B1}" dt="2019-05-29T14:45:10.476" v="135"/>
        <pc:sldMkLst>
          <pc:docMk/>
          <pc:sldMk cId="2788978638" sldId="396"/>
        </pc:sldMkLst>
        <pc:spChg chg="add mod">
          <ac:chgData name="Kyle Tidswell-Brown" userId="3518c4a0-5c99-4880-b127-cb60ccf11a39" providerId="ADAL" clId="{ACE504BA-A12F-435E-A61B-C15F0F9D26B1}" dt="2019-05-29T14:44:58.508" v="133" actId="12788"/>
          <ac:spMkLst>
            <pc:docMk/>
            <pc:sldMk cId="2788978638" sldId="396"/>
            <ac:spMk id="14" creationId="{2293B9BD-B650-4250-A076-1E21B1924799}"/>
          </ac:spMkLst>
        </pc:spChg>
        <pc:spChg chg="del">
          <ac:chgData name="Kyle Tidswell-Brown" userId="3518c4a0-5c99-4880-b127-cb60ccf11a39" providerId="ADAL" clId="{ACE504BA-A12F-435E-A61B-C15F0F9D26B1}" dt="2019-05-29T14:44:47.698" v="124" actId="478"/>
          <ac:spMkLst>
            <pc:docMk/>
            <pc:sldMk cId="2788978638" sldId="396"/>
            <ac:spMk id="18" creationId="{D6D8494C-ED92-449C-91D7-13011EEC27D9}"/>
          </ac:spMkLst>
        </pc:spChg>
        <pc:spChg chg="mod">
          <ac:chgData name="Kyle Tidswell-Brown" userId="3518c4a0-5c99-4880-b127-cb60ccf11a39" providerId="ADAL" clId="{ACE504BA-A12F-435E-A61B-C15F0F9D26B1}" dt="2019-05-29T14:44:52.446" v="131" actId="20577"/>
          <ac:spMkLst>
            <pc:docMk/>
            <pc:sldMk cId="2788978638" sldId="396"/>
            <ac:spMk id="19" creationId="{5252A847-DE45-4FA3-A1F8-EEBEB845FF8E}"/>
          </ac:spMkLst>
        </pc:spChg>
        <pc:cxnChg chg="add">
          <ac:chgData name="Kyle Tidswell-Brown" userId="3518c4a0-5c99-4880-b127-cb60ccf11a39" providerId="ADAL" clId="{ACE504BA-A12F-435E-A61B-C15F0F9D26B1}" dt="2019-05-29T14:45:10.476" v="135"/>
          <ac:cxnSpMkLst>
            <pc:docMk/>
            <pc:sldMk cId="2788978638" sldId="396"/>
            <ac:cxnSpMk id="17" creationId="{31B05C54-BEEB-47A1-9431-F218CB118A4D}"/>
          </ac:cxnSpMkLst>
        </pc:cxnChg>
        <pc:cxnChg chg="del mod">
          <ac:chgData name="Kyle Tidswell-Brown" userId="3518c4a0-5c99-4880-b127-cb60ccf11a39" providerId="ADAL" clId="{ACE504BA-A12F-435E-A61B-C15F0F9D26B1}" dt="2019-05-29T14:45:05.716" v="134" actId="478"/>
          <ac:cxnSpMkLst>
            <pc:docMk/>
            <pc:sldMk cId="2788978638" sldId="396"/>
            <ac:cxnSpMk id="20" creationId="{329FFEBE-6E78-427A-9CA0-6E79D640D65B}"/>
          </ac:cxnSpMkLst>
        </pc:cxnChg>
      </pc:sldChg>
      <pc:sldChg chg="modSp">
        <pc:chgData name="Kyle Tidswell-Brown" userId="3518c4a0-5c99-4880-b127-cb60ccf11a39" providerId="ADAL" clId="{ACE504BA-A12F-435E-A61B-C15F0F9D26B1}" dt="2019-05-29T14:45:29.084" v="139" actId="208"/>
        <pc:sldMkLst>
          <pc:docMk/>
          <pc:sldMk cId="3460201354" sldId="397"/>
        </pc:sldMkLst>
        <pc:spChg chg="mod">
          <ac:chgData name="Kyle Tidswell-Brown" userId="3518c4a0-5c99-4880-b127-cb60ccf11a39" providerId="ADAL" clId="{ACE504BA-A12F-435E-A61B-C15F0F9D26B1}" dt="2019-05-29T14:45:26.630" v="138" actId="208"/>
          <ac:spMkLst>
            <pc:docMk/>
            <pc:sldMk cId="3460201354" sldId="397"/>
            <ac:spMk id="15" creationId="{DF9E9C7D-4FED-4491-BE09-9FEA37F3FC69}"/>
          </ac:spMkLst>
        </pc:spChg>
        <pc:spChg chg="mod">
          <ac:chgData name="Kyle Tidswell-Brown" userId="3518c4a0-5c99-4880-b127-cb60ccf11a39" providerId="ADAL" clId="{ACE504BA-A12F-435E-A61B-C15F0F9D26B1}" dt="2019-05-29T14:44:42.513" v="123" actId="1076"/>
          <ac:spMkLst>
            <pc:docMk/>
            <pc:sldMk cId="3460201354" sldId="397"/>
            <ac:spMk id="18" creationId="{D6D8494C-ED92-449C-91D7-13011EEC27D9}"/>
          </ac:spMkLst>
        </pc:spChg>
        <pc:spChg chg="mod">
          <ac:chgData name="Kyle Tidswell-Brown" userId="3518c4a0-5c99-4880-b127-cb60ccf11a39" providerId="ADAL" clId="{ACE504BA-A12F-435E-A61B-C15F0F9D26B1}" dt="2019-05-29T14:45:17.467" v="136" actId="207"/>
          <ac:spMkLst>
            <pc:docMk/>
            <pc:sldMk cId="3460201354" sldId="397"/>
            <ac:spMk id="19" creationId="{5252A847-DE45-4FA3-A1F8-EEBEB845FF8E}"/>
          </ac:spMkLst>
        </pc:spChg>
        <pc:cxnChg chg="mod">
          <ac:chgData name="Kyle Tidswell-Brown" userId="3518c4a0-5c99-4880-b127-cb60ccf11a39" providerId="ADAL" clId="{ACE504BA-A12F-435E-A61B-C15F0F9D26B1}" dt="2019-05-29T14:45:29.084" v="139" actId="208"/>
          <ac:cxnSpMkLst>
            <pc:docMk/>
            <pc:sldMk cId="3460201354" sldId="397"/>
            <ac:cxnSpMk id="16" creationId="{2E04A31D-2793-43EB-AD4D-967C77449E47}"/>
          </ac:cxnSpMkLst>
        </pc:cxnChg>
        <pc:cxnChg chg="mod">
          <ac:chgData name="Kyle Tidswell-Brown" userId="3518c4a0-5c99-4880-b127-cb60ccf11a39" providerId="ADAL" clId="{ACE504BA-A12F-435E-A61B-C15F0F9D26B1}" dt="2019-05-29T14:44:42.513" v="123" actId="1076"/>
          <ac:cxnSpMkLst>
            <pc:docMk/>
            <pc:sldMk cId="3460201354" sldId="397"/>
            <ac:cxnSpMk id="20" creationId="{329FFEBE-6E78-427A-9CA0-6E79D640D65B}"/>
          </ac:cxnSpMkLst>
        </pc:cxnChg>
      </pc:sldChg>
      <pc:sldChg chg="modSp">
        <pc:chgData name="Kyle Tidswell-Brown" userId="3518c4a0-5c99-4880-b127-cb60ccf11a39" providerId="ADAL" clId="{ACE504BA-A12F-435E-A61B-C15F0F9D26B1}" dt="2019-05-29T14:47:18.549" v="211" actId="12788"/>
        <pc:sldMkLst>
          <pc:docMk/>
          <pc:sldMk cId="384031944" sldId="398"/>
        </pc:sldMkLst>
        <pc:spChg chg="mod">
          <ac:chgData name="Kyle Tidswell-Brown" userId="3518c4a0-5c99-4880-b127-cb60ccf11a39" providerId="ADAL" clId="{ACE504BA-A12F-435E-A61B-C15F0F9D26B1}" dt="2019-05-29T14:47:18.549" v="211" actId="12788"/>
          <ac:spMkLst>
            <pc:docMk/>
            <pc:sldMk cId="384031944" sldId="398"/>
            <ac:spMk id="3" creationId="{6633F592-9F20-45A4-B165-5D3352564EF8}"/>
          </ac:spMkLst>
        </pc:spChg>
      </pc:sldChg>
      <pc:sldChg chg="addSp modSp">
        <pc:chgData name="Kyle Tidswell-Brown" userId="3518c4a0-5c99-4880-b127-cb60ccf11a39" providerId="ADAL" clId="{ACE504BA-A12F-435E-A61B-C15F0F9D26B1}" dt="2019-05-30T13:42:00.705" v="1281" actId="20577"/>
        <pc:sldMkLst>
          <pc:docMk/>
          <pc:sldMk cId="63479695" sldId="399"/>
        </pc:sldMkLst>
        <pc:spChg chg="mod">
          <ac:chgData name="Kyle Tidswell-Brown" userId="3518c4a0-5c99-4880-b127-cb60ccf11a39" providerId="ADAL" clId="{ACE504BA-A12F-435E-A61B-C15F0F9D26B1}" dt="2019-05-29T14:46:46.693" v="210" actId="207"/>
          <ac:spMkLst>
            <pc:docMk/>
            <pc:sldMk cId="63479695" sldId="399"/>
            <ac:spMk id="3" creationId="{6633F592-9F20-45A4-B165-5D3352564EF8}"/>
          </ac:spMkLst>
        </pc:spChg>
        <pc:spChg chg="add mod">
          <ac:chgData name="Kyle Tidswell-Brown" userId="3518c4a0-5c99-4880-b127-cb60ccf11a39" providerId="ADAL" clId="{ACE504BA-A12F-435E-A61B-C15F0F9D26B1}" dt="2019-05-30T13:42:00.705" v="1281" actId="20577"/>
          <ac:spMkLst>
            <pc:docMk/>
            <pc:sldMk cId="63479695" sldId="399"/>
            <ac:spMk id="7" creationId="{5E7120D7-BE54-4EE6-A895-BDB02A5342D5}"/>
          </ac:spMkLst>
        </pc:spChg>
        <pc:spChg chg="mod">
          <ac:chgData name="Kyle Tidswell-Brown" userId="3518c4a0-5c99-4880-b127-cb60ccf11a39" providerId="ADAL" clId="{ACE504BA-A12F-435E-A61B-C15F0F9D26B1}" dt="2019-05-30T13:41:54.691" v="1280" actId="313"/>
          <ac:spMkLst>
            <pc:docMk/>
            <pc:sldMk cId="63479695" sldId="399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ACE504BA-A12F-435E-A61B-C15F0F9D26B1}" dt="2019-05-29T14:47:33.124" v="220" actId="20577"/>
        <pc:sldMkLst>
          <pc:docMk/>
          <pc:sldMk cId="3965088625" sldId="400"/>
        </pc:sldMkLst>
        <pc:spChg chg="mod">
          <ac:chgData name="Kyle Tidswell-Brown" userId="3518c4a0-5c99-4880-b127-cb60ccf11a39" providerId="ADAL" clId="{ACE504BA-A12F-435E-A61B-C15F0F9D26B1}" dt="2019-05-29T14:47:33.124" v="220" actId="20577"/>
          <ac:spMkLst>
            <pc:docMk/>
            <pc:sldMk cId="3965088625" sldId="400"/>
            <ac:spMk id="19" creationId="{5252A847-DE45-4FA3-A1F8-EEBEB845FF8E}"/>
          </ac:spMkLst>
        </pc:spChg>
      </pc:sldChg>
      <pc:sldChg chg="addSp delSp modSp">
        <pc:chgData name="Kyle Tidswell-Brown" userId="3518c4a0-5c99-4880-b127-cb60ccf11a39" providerId="ADAL" clId="{ACE504BA-A12F-435E-A61B-C15F0F9D26B1}" dt="2019-05-30T13:42:48.386" v="1327"/>
        <pc:sldMkLst>
          <pc:docMk/>
          <pc:sldMk cId="1197151367" sldId="401"/>
        </pc:sldMkLst>
        <pc:spChg chg="add del mod">
          <ac:chgData name="Kyle Tidswell-Brown" userId="3518c4a0-5c99-4880-b127-cb60ccf11a39" providerId="ADAL" clId="{ACE504BA-A12F-435E-A61B-C15F0F9D26B1}" dt="2019-05-30T13:42:48.386" v="1327"/>
          <ac:spMkLst>
            <pc:docMk/>
            <pc:sldMk cId="1197151367" sldId="401"/>
            <ac:spMk id="7" creationId="{8DC439AE-3236-48AE-8B4B-26407513DECE}"/>
          </ac:spMkLst>
        </pc:spChg>
        <pc:spChg chg="mod">
          <ac:chgData name="Kyle Tidswell-Brown" userId="3518c4a0-5c99-4880-b127-cb60ccf11a39" providerId="ADAL" clId="{ACE504BA-A12F-435E-A61B-C15F0F9D26B1}" dt="2019-05-30T13:42:43.315" v="1325" actId="13926"/>
          <ac:spMkLst>
            <pc:docMk/>
            <pc:sldMk cId="1197151367" sldId="401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ACE504BA-A12F-435E-A61B-C15F0F9D26B1}" dt="2019-05-30T13:43:49.483" v="1396" actId="20577"/>
        <pc:sldMkLst>
          <pc:docMk/>
          <pc:sldMk cId="3698024820" sldId="402"/>
        </pc:sldMkLst>
        <pc:spChg chg="mod">
          <ac:chgData name="Kyle Tidswell-Brown" userId="3518c4a0-5c99-4880-b127-cb60ccf11a39" providerId="ADAL" clId="{ACE504BA-A12F-435E-A61B-C15F0F9D26B1}" dt="2019-05-30T13:43:49.483" v="1396" actId="20577"/>
          <ac:spMkLst>
            <pc:docMk/>
            <pc:sldMk cId="3698024820" sldId="402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ACE504BA-A12F-435E-A61B-C15F0F9D26B1}" dt="2019-05-30T11:04:13.809" v="938" actId="20577"/>
        <pc:sldMkLst>
          <pc:docMk/>
          <pc:sldMk cId="2464756149" sldId="403"/>
        </pc:sldMkLst>
        <pc:spChg chg="mod">
          <ac:chgData name="Kyle Tidswell-Brown" userId="3518c4a0-5c99-4880-b127-cb60ccf11a39" providerId="ADAL" clId="{ACE504BA-A12F-435E-A61B-C15F0F9D26B1}" dt="2019-05-30T11:04:13.809" v="938" actId="20577"/>
          <ac:spMkLst>
            <pc:docMk/>
            <pc:sldMk cId="2464756149" sldId="403"/>
            <ac:spMk id="19" creationId="{5252A847-DE45-4FA3-A1F8-EEBEB845FF8E}"/>
          </ac:spMkLst>
        </pc:spChg>
      </pc:sldChg>
      <pc:sldChg chg="modSp del">
        <pc:chgData name="Kyle Tidswell-Brown" userId="3518c4a0-5c99-4880-b127-cb60ccf11a39" providerId="ADAL" clId="{ACE504BA-A12F-435E-A61B-C15F0F9D26B1}" dt="2019-05-30T11:04:03.110" v="935" actId="2696"/>
        <pc:sldMkLst>
          <pc:docMk/>
          <pc:sldMk cId="14346392" sldId="404"/>
        </pc:sldMkLst>
        <pc:spChg chg="mod">
          <ac:chgData name="Kyle Tidswell-Brown" userId="3518c4a0-5c99-4880-b127-cb60ccf11a39" providerId="ADAL" clId="{ACE504BA-A12F-435E-A61B-C15F0F9D26B1}" dt="2019-05-30T11:01:15.132" v="839" actId="20577"/>
          <ac:spMkLst>
            <pc:docMk/>
            <pc:sldMk cId="14346392" sldId="404"/>
            <ac:spMk id="19" creationId="{5252A847-DE45-4FA3-A1F8-EEBEB845FF8E}"/>
          </ac:spMkLst>
        </pc:spChg>
      </pc:sldChg>
      <pc:sldChg chg="del">
        <pc:chgData name="Kyle Tidswell-Brown" userId="3518c4a0-5c99-4880-b127-cb60ccf11a39" providerId="ADAL" clId="{ACE504BA-A12F-435E-A61B-C15F0F9D26B1}" dt="2019-05-30T11:08:39.406" v="1244" actId="2696"/>
        <pc:sldMkLst>
          <pc:docMk/>
          <pc:sldMk cId="4259746184" sldId="407"/>
        </pc:sldMkLst>
      </pc:sldChg>
      <pc:sldChg chg="addSp delSp modSp del">
        <pc:chgData name="Kyle Tidswell-Brown" userId="3518c4a0-5c99-4880-b127-cb60ccf11a39" providerId="ADAL" clId="{ACE504BA-A12F-435E-A61B-C15F0F9D26B1}" dt="2019-05-30T11:06:50.459" v="1100" actId="2696"/>
        <pc:sldMkLst>
          <pc:docMk/>
          <pc:sldMk cId="980493513" sldId="408"/>
        </pc:sldMkLst>
        <pc:spChg chg="del">
          <ac:chgData name="Kyle Tidswell-Brown" userId="3518c4a0-5c99-4880-b127-cb60ccf11a39" providerId="ADAL" clId="{ACE504BA-A12F-435E-A61B-C15F0F9D26B1}" dt="2019-05-30T11:04:23.295" v="940" actId="478"/>
          <ac:spMkLst>
            <pc:docMk/>
            <pc:sldMk cId="980493513" sldId="408"/>
            <ac:spMk id="7" creationId="{7CDD95D2-6816-421E-97B2-76B226966941}"/>
          </ac:spMkLst>
        </pc:spChg>
        <pc:spChg chg="mod">
          <ac:chgData name="Kyle Tidswell-Brown" userId="3518c4a0-5c99-4880-b127-cb60ccf11a39" providerId="ADAL" clId="{ACE504BA-A12F-435E-A61B-C15F0F9D26B1}" dt="2019-05-30T11:05:41.358" v="1019" actId="164"/>
          <ac:spMkLst>
            <pc:docMk/>
            <pc:sldMk cId="980493513" sldId="408"/>
            <ac:spMk id="8" creationId="{DD72C52D-9F49-49EA-A52D-58470B398564}"/>
          </ac:spMkLst>
        </pc:spChg>
        <pc:spChg chg="mod">
          <ac:chgData name="Kyle Tidswell-Brown" userId="3518c4a0-5c99-4880-b127-cb60ccf11a39" providerId="ADAL" clId="{ACE504BA-A12F-435E-A61B-C15F0F9D26B1}" dt="2019-05-30T11:05:23.070" v="971" actId="20577"/>
          <ac:spMkLst>
            <pc:docMk/>
            <pc:sldMk cId="980493513" sldId="408"/>
            <ac:spMk id="19" creationId="{5252A847-DE45-4FA3-A1F8-EEBEB845FF8E}"/>
          </ac:spMkLst>
        </pc:spChg>
        <pc:grpChg chg="add mod">
          <ac:chgData name="Kyle Tidswell-Brown" userId="3518c4a0-5c99-4880-b127-cb60ccf11a39" providerId="ADAL" clId="{ACE504BA-A12F-435E-A61B-C15F0F9D26B1}" dt="2019-05-30T11:05:44.889" v="1021" actId="12788"/>
          <ac:grpSpMkLst>
            <pc:docMk/>
            <pc:sldMk cId="980493513" sldId="408"/>
            <ac:grpSpMk id="2" creationId="{197B5BFB-B22B-4A51-A6E8-27E6BDD61A19}"/>
          </ac:grpSpMkLst>
        </pc:grpChg>
        <pc:picChg chg="del">
          <ac:chgData name="Kyle Tidswell-Brown" userId="3518c4a0-5c99-4880-b127-cb60ccf11a39" providerId="ADAL" clId="{ACE504BA-A12F-435E-A61B-C15F0F9D26B1}" dt="2019-05-30T11:04:18.163" v="939" actId="478"/>
          <ac:picMkLst>
            <pc:docMk/>
            <pc:sldMk cId="980493513" sldId="408"/>
            <ac:picMk id="3" creationId="{6F27662D-90DD-4BA4-8833-E5FDB512D754}"/>
          </ac:picMkLst>
        </pc:picChg>
        <pc:picChg chg="add mod">
          <ac:chgData name="Kyle Tidswell-Brown" userId="3518c4a0-5c99-4880-b127-cb60ccf11a39" providerId="ADAL" clId="{ACE504BA-A12F-435E-A61B-C15F0F9D26B1}" dt="2019-05-30T11:05:41.358" v="1019" actId="164"/>
          <ac:picMkLst>
            <pc:docMk/>
            <pc:sldMk cId="980493513" sldId="408"/>
            <ac:picMk id="9" creationId="{30A45C49-968F-45F6-99F6-4C7859008F9B}"/>
          </ac:picMkLst>
        </pc:picChg>
      </pc:sldChg>
      <pc:sldChg chg="del">
        <pc:chgData name="Kyle Tidswell-Brown" userId="3518c4a0-5c99-4880-b127-cb60ccf11a39" providerId="ADAL" clId="{ACE504BA-A12F-435E-A61B-C15F0F9D26B1}" dt="2019-05-30T11:05:50.407" v="1023" actId="2696"/>
        <pc:sldMkLst>
          <pc:docMk/>
          <pc:sldMk cId="228752407" sldId="409"/>
        </pc:sldMkLst>
      </pc:sldChg>
      <pc:sldChg chg="addSp delSp modSp add">
        <pc:chgData name="Kyle Tidswell-Brown" userId="3518c4a0-5c99-4880-b127-cb60ccf11a39" providerId="ADAL" clId="{ACE504BA-A12F-435E-A61B-C15F0F9D26B1}" dt="2019-05-30T09:54:20.672" v="794" actId="6549"/>
        <pc:sldMkLst>
          <pc:docMk/>
          <pc:sldMk cId="737309041" sldId="410"/>
        </pc:sldMkLst>
        <pc:graphicFrameChg chg="modGraphic">
          <ac:chgData name="Kyle Tidswell-Brown" userId="3518c4a0-5c99-4880-b127-cb60ccf11a39" providerId="ADAL" clId="{ACE504BA-A12F-435E-A61B-C15F0F9D26B1}" dt="2019-05-30T09:54:20.672" v="794" actId="6549"/>
          <ac:graphicFrameMkLst>
            <pc:docMk/>
            <pc:sldMk cId="737309041" sldId="410"/>
            <ac:graphicFrameMk id="5" creationId="{7B139F32-C949-40FF-8949-C79CD405B6AD}"/>
          </ac:graphicFrameMkLst>
        </pc:graphicFrameChg>
        <pc:graphicFrameChg chg="add del mod">
          <ac:chgData name="Kyle Tidswell-Brown" userId="3518c4a0-5c99-4880-b127-cb60ccf11a39" providerId="ADAL" clId="{ACE504BA-A12F-435E-A61B-C15F0F9D26B1}" dt="2019-05-30T09:54:14.354" v="792" actId="478"/>
          <ac:graphicFrameMkLst>
            <pc:docMk/>
            <pc:sldMk cId="737309041" sldId="410"/>
            <ac:graphicFrameMk id="7" creationId="{3CEC3D88-C447-4DA9-A2FA-96175C31AFC3}"/>
          </ac:graphicFrameMkLst>
        </pc:graphicFrameChg>
      </pc:sldChg>
      <pc:sldChg chg="delSp modSp add">
        <pc:chgData name="Kyle Tidswell-Brown" userId="3518c4a0-5c99-4880-b127-cb60ccf11a39" providerId="ADAL" clId="{ACE504BA-A12F-435E-A61B-C15F0F9D26B1}" dt="2019-05-30T09:54:25.443" v="796" actId="478"/>
        <pc:sldMkLst>
          <pc:docMk/>
          <pc:sldMk cId="2812001635" sldId="411"/>
        </pc:sldMkLst>
        <pc:graphicFrameChg chg="modGraphic">
          <ac:chgData name="Kyle Tidswell-Brown" userId="3518c4a0-5c99-4880-b127-cb60ccf11a39" providerId="ADAL" clId="{ACE504BA-A12F-435E-A61B-C15F0F9D26B1}" dt="2019-05-30T09:54:23.865" v="795" actId="207"/>
          <ac:graphicFrameMkLst>
            <pc:docMk/>
            <pc:sldMk cId="2812001635" sldId="411"/>
            <ac:graphicFrameMk id="5" creationId="{7B139F32-C949-40FF-8949-C79CD405B6AD}"/>
          </ac:graphicFrameMkLst>
        </pc:graphicFrameChg>
        <pc:graphicFrameChg chg="del">
          <ac:chgData name="Kyle Tidswell-Brown" userId="3518c4a0-5c99-4880-b127-cb60ccf11a39" providerId="ADAL" clId="{ACE504BA-A12F-435E-A61B-C15F0F9D26B1}" dt="2019-05-30T09:54:25.443" v="796" actId="478"/>
          <ac:graphicFrameMkLst>
            <pc:docMk/>
            <pc:sldMk cId="2812001635" sldId="411"/>
            <ac:graphicFrameMk id="7" creationId="{3CEC3D88-C447-4DA9-A2FA-96175C31AFC3}"/>
          </ac:graphicFrameMkLst>
        </pc:graphicFrameChg>
      </pc:sldChg>
      <pc:sldChg chg="add del">
        <pc:chgData name="Kyle Tidswell-Brown" userId="3518c4a0-5c99-4880-b127-cb60ccf11a39" providerId="ADAL" clId="{ACE504BA-A12F-435E-A61B-C15F0F9D26B1}" dt="2019-05-30T09:52:49.630" v="700" actId="2696"/>
        <pc:sldMkLst>
          <pc:docMk/>
          <pc:sldMk cId="3211480036" sldId="411"/>
        </pc:sldMkLst>
      </pc:sldChg>
      <pc:sldChg chg="modSp add">
        <pc:chgData name="Kyle Tidswell-Brown" userId="3518c4a0-5c99-4880-b127-cb60ccf11a39" providerId="ADAL" clId="{ACE504BA-A12F-435E-A61B-C15F0F9D26B1}" dt="2019-05-30T11:03:52.704" v="933" actId="20577"/>
        <pc:sldMkLst>
          <pc:docMk/>
          <pc:sldMk cId="1625370152" sldId="412"/>
        </pc:sldMkLst>
        <pc:spChg chg="mod">
          <ac:chgData name="Kyle Tidswell-Brown" userId="3518c4a0-5c99-4880-b127-cb60ccf11a39" providerId="ADAL" clId="{ACE504BA-A12F-435E-A61B-C15F0F9D26B1}" dt="2019-05-30T11:03:52.704" v="933" actId="20577"/>
          <ac:spMkLst>
            <pc:docMk/>
            <pc:sldMk cId="1625370152" sldId="412"/>
            <ac:spMk id="19" creationId="{5252A847-DE45-4FA3-A1F8-EEBEB845FF8E}"/>
          </ac:spMkLst>
        </pc:spChg>
      </pc:sldChg>
      <pc:sldChg chg="add">
        <pc:chgData name="Kyle Tidswell-Brown" userId="3518c4a0-5c99-4880-b127-cb60ccf11a39" providerId="ADAL" clId="{ACE504BA-A12F-435E-A61B-C15F0F9D26B1}" dt="2019-05-30T11:04:11.392" v="937"/>
        <pc:sldMkLst>
          <pc:docMk/>
          <pc:sldMk cId="3314845480" sldId="413"/>
        </pc:sldMkLst>
      </pc:sldChg>
      <pc:sldChg chg="modSp add">
        <pc:chgData name="Kyle Tidswell-Brown" userId="3518c4a0-5c99-4880-b127-cb60ccf11a39" providerId="ADAL" clId="{ACE504BA-A12F-435E-A61B-C15F0F9D26B1}" dt="2019-05-30T11:06:54.382" v="1102" actId="20577"/>
        <pc:sldMkLst>
          <pc:docMk/>
          <pc:sldMk cId="1636912270" sldId="414"/>
        </pc:sldMkLst>
        <pc:spChg chg="mod">
          <ac:chgData name="Kyle Tidswell-Brown" userId="3518c4a0-5c99-4880-b127-cb60ccf11a39" providerId="ADAL" clId="{ACE504BA-A12F-435E-A61B-C15F0F9D26B1}" dt="2019-05-30T11:06:54.382" v="1102" actId="20577"/>
          <ac:spMkLst>
            <pc:docMk/>
            <pc:sldMk cId="1636912270" sldId="414"/>
            <ac:spMk id="19" creationId="{5252A847-DE45-4FA3-A1F8-EEBEB845FF8E}"/>
          </ac:spMkLst>
        </pc:spChg>
      </pc:sldChg>
      <pc:sldChg chg="add">
        <pc:chgData name="Kyle Tidswell-Brown" userId="3518c4a0-5c99-4880-b127-cb60ccf11a39" providerId="ADAL" clId="{ACE504BA-A12F-435E-A61B-C15F0F9D26B1}" dt="2019-05-30T11:06:51.847" v="1101"/>
        <pc:sldMkLst>
          <pc:docMk/>
          <pc:sldMk cId="1597912965" sldId="415"/>
        </pc:sldMkLst>
      </pc:sldChg>
      <pc:sldChg chg="modSp add">
        <pc:chgData name="Kyle Tidswell-Brown" userId="3518c4a0-5c99-4880-b127-cb60ccf11a39" providerId="ADAL" clId="{ACE504BA-A12F-435E-A61B-C15F0F9D26B1}" dt="2019-05-30T11:08:02.385" v="1238" actId="207"/>
        <pc:sldMkLst>
          <pc:docMk/>
          <pc:sldMk cId="992000247" sldId="416"/>
        </pc:sldMkLst>
        <pc:spChg chg="mod">
          <ac:chgData name="Kyle Tidswell-Brown" userId="3518c4a0-5c99-4880-b127-cb60ccf11a39" providerId="ADAL" clId="{ACE504BA-A12F-435E-A61B-C15F0F9D26B1}" dt="2019-05-30T11:08:02.385" v="1238" actId="207"/>
          <ac:spMkLst>
            <pc:docMk/>
            <pc:sldMk cId="992000247" sldId="416"/>
            <ac:spMk id="19" creationId="{5252A847-DE45-4FA3-A1F8-EEBEB845FF8E}"/>
          </ac:spMkLst>
        </pc:spChg>
      </pc:sldChg>
    </pc:docChg>
  </pc:docChgLst>
  <pc:docChgLst>
    <pc:chgData name="Victoria Worthington" userId="3602fdab-493b-4fe0-87da-353562330a36" providerId="ADAL" clId="{E4E7E74F-8C93-452D-9005-DDE06CE333C3}"/>
    <pc:docChg chg="modSld">
      <pc:chgData name="Victoria Worthington" userId="3602fdab-493b-4fe0-87da-353562330a36" providerId="ADAL" clId="{E4E7E74F-8C93-452D-9005-DDE06CE333C3}" dt="2019-05-30T13:07:47.761" v="3" actId="13926"/>
      <pc:docMkLst>
        <pc:docMk/>
      </pc:docMkLst>
      <pc:sldChg chg="modSp">
        <pc:chgData name="Victoria Worthington" userId="3602fdab-493b-4fe0-87da-353562330a36" providerId="ADAL" clId="{E4E7E74F-8C93-452D-9005-DDE06CE333C3}" dt="2019-05-30T13:07:47.761" v="3" actId="13926"/>
        <pc:sldMkLst>
          <pc:docMk/>
          <pc:sldMk cId="636014570" sldId="314"/>
        </pc:sldMkLst>
        <pc:spChg chg="mod">
          <ac:chgData name="Victoria Worthington" userId="3602fdab-493b-4fe0-87da-353562330a36" providerId="ADAL" clId="{E4E7E74F-8C93-452D-9005-DDE06CE333C3}" dt="2019-05-30T13:07:47.761" v="3" actId="13926"/>
          <ac:spMkLst>
            <pc:docMk/>
            <pc:sldMk cId="636014570" sldId="314"/>
            <ac:spMk id="19" creationId="{5252A847-DE45-4FA3-A1F8-EEBEB845FF8E}"/>
          </ac:spMkLst>
        </pc:spChg>
      </pc:sldChg>
      <pc:sldChg chg="modSp">
        <pc:chgData name="Victoria Worthington" userId="3602fdab-493b-4fe0-87da-353562330a36" providerId="ADAL" clId="{E4E7E74F-8C93-452D-9005-DDE06CE333C3}" dt="2019-05-30T13:06:06.163" v="0" actId="13926"/>
        <pc:sldMkLst>
          <pc:docMk/>
          <pc:sldMk cId="2640475094" sldId="395"/>
        </pc:sldMkLst>
        <pc:spChg chg="mod">
          <ac:chgData name="Victoria Worthington" userId="3602fdab-493b-4fe0-87da-353562330a36" providerId="ADAL" clId="{E4E7E74F-8C93-452D-9005-DDE06CE333C3}" dt="2019-05-30T13:06:06.163" v="0" actId="13926"/>
          <ac:spMkLst>
            <pc:docMk/>
            <pc:sldMk cId="2640475094" sldId="395"/>
            <ac:spMk id="19" creationId="{5252A847-DE45-4FA3-A1F8-EEBEB845FF8E}"/>
          </ac:spMkLst>
        </pc:spChg>
      </pc:sldChg>
      <pc:sldChg chg="modSp">
        <pc:chgData name="Victoria Worthington" userId="3602fdab-493b-4fe0-87da-353562330a36" providerId="ADAL" clId="{E4E7E74F-8C93-452D-9005-DDE06CE333C3}" dt="2019-05-30T13:06:42.454" v="1" actId="13926"/>
        <pc:sldMkLst>
          <pc:docMk/>
          <pc:sldMk cId="63479695" sldId="399"/>
        </pc:sldMkLst>
        <pc:spChg chg="mod">
          <ac:chgData name="Victoria Worthington" userId="3602fdab-493b-4fe0-87da-353562330a36" providerId="ADAL" clId="{E4E7E74F-8C93-452D-9005-DDE06CE333C3}" dt="2019-05-30T13:06:42.454" v="1" actId="13926"/>
          <ac:spMkLst>
            <pc:docMk/>
            <pc:sldMk cId="63479695" sldId="399"/>
            <ac:spMk id="19" creationId="{5252A847-DE45-4FA3-A1F8-EEBEB845FF8E}"/>
          </ac:spMkLst>
        </pc:spChg>
      </pc:sldChg>
      <pc:sldChg chg="modSp">
        <pc:chgData name="Victoria Worthington" userId="3602fdab-493b-4fe0-87da-353562330a36" providerId="ADAL" clId="{E4E7E74F-8C93-452D-9005-DDE06CE333C3}" dt="2019-05-30T13:07:15.771" v="2" actId="13926"/>
        <pc:sldMkLst>
          <pc:docMk/>
          <pc:sldMk cId="1197151367" sldId="401"/>
        </pc:sldMkLst>
        <pc:spChg chg="mod">
          <ac:chgData name="Victoria Worthington" userId="3602fdab-493b-4fe0-87da-353562330a36" providerId="ADAL" clId="{E4E7E74F-8C93-452D-9005-DDE06CE333C3}" dt="2019-05-30T13:07:15.771" v="2" actId="13926"/>
          <ac:spMkLst>
            <pc:docMk/>
            <pc:sldMk cId="1197151367" sldId="401"/>
            <ac:spMk id="19" creationId="{5252A847-DE45-4FA3-A1F8-EEBEB845FF8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0CD6503-388C-4F9E-9FB0-9053D8579D01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4 – Summer Block 3 – Consolidation of Lower KS2</a:t>
            </a:r>
            <a:r>
              <a:rPr lang="en-GB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/>
            </a:r>
            <a:br>
              <a:rPr lang="en-GB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</a:br>
            <a:endParaRPr lang="en-GB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Step 4: Consolidating Adverbs</a:t>
            </a:r>
            <a:endParaRPr lang="en-GB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ADC5498-3D3C-446A-8F76-3A539900CE00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1" name="TextBox 8">
              <a:extLst>
                <a:ext uri="{FF2B5EF4-FFF2-40B4-BE49-F238E27FC236}">
                  <a16:creationId xmlns:a16="http://schemas.microsoft.com/office/drawing/2014/main" id="{499638CB-398B-423D-B03B-9CAF5F206150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2" name="Picture 11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E339D606-0286-4798-A0EE-442568FA5B6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011000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8D37A7FF-D549-4CB7-BAE7-C87713376D6C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8">
              <a:extLst>
                <a:ext uri="{FF2B5EF4-FFF2-40B4-BE49-F238E27FC236}">
                  <a16:creationId xmlns:a16="http://schemas.microsoft.com/office/drawing/2014/main" id="{B4586359-67CF-46BD-9F38-05802FEDEFC7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3EB4F174-929D-4080-AE0C-47E0708014A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54266FBB-D9E8-45B0-9862-B655C74364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438" y="135972"/>
            <a:ext cx="8913124" cy="63221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5BDFC024-6747-497F-8F24-39DD932D9A6C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 The adverb of manner </a:t>
            </a:r>
            <a:r>
              <a:rPr lang="en-GB" sz="2000" b="1" i="1" dirty="0">
                <a:solidFill>
                  <a:schemeClr val="tx1"/>
                </a:solidFill>
                <a:latin typeface="Century Gothic" panose="020B0502020202020204" pitchFamily="34" charset="0"/>
              </a:rPr>
              <a:t>rapidly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could be added to the sentence below.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fashion designer’s summery shirts and dresses are all              arranged in her walk-in wardrobe.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250000"/>
              </a:lnSpc>
            </a:pPr>
            <a:endParaRPr lang="en-GB" sz="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0886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8D37A7FF-D549-4CB7-BAE7-C87713376D6C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8">
              <a:extLst>
                <a:ext uri="{FF2B5EF4-FFF2-40B4-BE49-F238E27FC236}">
                  <a16:creationId xmlns:a16="http://schemas.microsoft.com/office/drawing/2014/main" id="{B4586359-67CF-46BD-9F38-05802FEDEFC7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3EB4F174-929D-4080-AE0C-47E0708014A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54266FBB-D9E8-45B0-9862-B655C74364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438" y="135972"/>
            <a:ext cx="8913124" cy="63221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5BDFC024-6747-497F-8F24-39DD932D9A6C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 The adverb of manner </a:t>
            </a:r>
            <a:r>
              <a:rPr lang="en-GB" sz="2000" b="1" i="1" dirty="0">
                <a:solidFill>
                  <a:schemeClr val="tx1"/>
                </a:solidFill>
                <a:latin typeface="Century Gothic" panose="020B0502020202020204" pitchFamily="34" charset="0"/>
              </a:rPr>
              <a:t>rapidly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could be added to the sentence below.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fashion designer’s summery shirts and dresses are all              arranged in her walk-in wardrobe.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False. The adverbs neatly, properly, logically would be more suitable.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250000"/>
              </a:lnSpc>
            </a:pPr>
            <a:endParaRPr lang="en-GB" sz="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38400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Application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Choose an adverb from each pair of brackets to complete these sentences.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1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>
              <a:lnSpc>
                <a:spcPct val="200000"/>
              </a:lnSpc>
            </a:pPr>
            <a:r>
              <a:rPr lang="en-GB" sz="2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Last Christmas Eve, Santa’s elves worked ________________ (reluctantly/hard) to put the finishing touches on all of the shiny toys. The obedient reindeers __________ (fast/quickly) positioned themselves at the front of Santa’s sleigh which was waiting __________ (ahead/outside). 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44D2ECC-E0DF-46FC-A608-1741C5018732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8">
              <a:extLst>
                <a:ext uri="{FF2B5EF4-FFF2-40B4-BE49-F238E27FC236}">
                  <a16:creationId xmlns:a16="http://schemas.microsoft.com/office/drawing/2014/main" id="{B620EC66-E214-4234-96C9-691339C41891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03D0A57B-2B65-45FA-8DBD-9EAE458E5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980248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Application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Choose an adverb from each pair of brackets to complete these sentences.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1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>
              <a:lnSpc>
                <a:spcPct val="200000"/>
              </a:lnSpc>
            </a:pPr>
            <a:r>
              <a:rPr lang="en-GB" sz="2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Last Christmas Eve, Santa’s elves worked </a:t>
            </a:r>
            <a:r>
              <a:rPr lang="en-GB" sz="22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hard</a:t>
            </a:r>
            <a:r>
              <a:rPr lang="en-GB" sz="2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(</a:t>
            </a:r>
            <a:r>
              <a:rPr lang="en-GB" sz="22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reluctantly/hard</a:t>
            </a:r>
            <a:r>
              <a:rPr lang="en-GB" sz="2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) to put the finishing touches on all of the shiny toys. The obedient reindeers </a:t>
            </a:r>
            <a:r>
              <a:rPr lang="en-GB" sz="22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quickly</a:t>
            </a:r>
            <a:r>
              <a:rPr lang="en-GB" sz="2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(</a:t>
            </a:r>
            <a:r>
              <a:rPr lang="en-GB" sz="22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fast/quickly</a:t>
            </a:r>
            <a:r>
              <a:rPr lang="en-GB" sz="2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) positioned themselves at the front of Santa’s sleigh which was waiting </a:t>
            </a:r>
            <a:r>
              <a:rPr lang="en-GB" sz="22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outside</a:t>
            </a:r>
            <a:r>
              <a:rPr lang="en-GB" sz="2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(</a:t>
            </a:r>
            <a:r>
              <a:rPr lang="en-GB" sz="22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ahead/outside</a:t>
            </a:r>
            <a:r>
              <a:rPr lang="en-GB" sz="2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).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44D2ECC-E0DF-46FC-A608-1741C5018732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8">
              <a:extLst>
                <a:ext uri="{FF2B5EF4-FFF2-40B4-BE49-F238E27FC236}">
                  <a16:creationId xmlns:a16="http://schemas.microsoft.com/office/drawing/2014/main" id="{B620EC66-E214-4234-96C9-691339C41891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03D0A57B-2B65-45FA-8DBD-9EAE458E5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360145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odd one out.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ts val="3200"/>
              </a:lnSpc>
              <a:spcAft>
                <a:spcPts val="600"/>
              </a:spcAft>
            </a:pP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A. The Turkish couple had been happily married for twenty-six years.</a:t>
            </a:r>
          </a:p>
          <a:p>
            <a:pPr>
              <a:lnSpc>
                <a:spcPts val="3200"/>
              </a:lnSpc>
              <a:spcAft>
                <a:spcPts val="600"/>
              </a:spcAft>
            </a:pP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B. Brandon was deliberately ignoring his teacher so he was given an official warning.</a:t>
            </a:r>
          </a:p>
          <a:p>
            <a:pPr>
              <a:lnSpc>
                <a:spcPts val="3200"/>
              </a:lnSpc>
            </a:pP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C. Trisha has subscribed to three monthly magazines because she enjoys sewing in her spare time.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answer.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D546838-123D-4001-AF8F-DAB8211E90B7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1" name="TextBox 8">
              <a:extLst>
                <a:ext uri="{FF2B5EF4-FFF2-40B4-BE49-F238E27FC236}">
                  <a16:creationId xmlns:a16="http://schemas.microsoft.com/office/drawing/2014/main" id="{4A98F2BD-15C2-459C-9750-2D4FF49AD33C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2" name="Picture 11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041EE9A0-191A-440F-A4CC-7C7006F6ED5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647561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odd one out.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ts val="3200"/>
              </a:lnSpc>
              <a:spcAft>
                <a:spcPts val="600"/>
              </a:spcAft>
            </a:pP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A. The Turkish couple had been happily married for twenty-six years.</a:t>
            </a:r>
          </a:p>
          <a:p>
            <a:pPr>
              <a:lnSpc>
                <a:spcPts val="3200"/>
              </a:lnSpc>
              <a:spcAft>
                <a:spcPts val="600"/>
              </a:spcAft>
            </a:pP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B. Brandon was deliberately ignoring his teacher so he was given an official warning.</a:t>
            </a:r>
          </a:p>
          <a:p>
            <a:pPr>
              <a:lnSpc>
                <a:spcPts val="3200"/>
              </a:lnSpc>
            </a:pP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C. Trisha has subscribed to three monthly magazines because she enjoys sewing in her spare time.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answer.</a:t>
            </a: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Sentence C is the odd one out because…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D546838-123D-4001-AF8F-DAB8211E90B7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1" name="TextBox 8">
              <a:extLst>
                <a:ext uri="{FF2B5EF4-FFF2-40B4-BE49-F238E27FC236}">
                  <a16:creationId xmlns:a16="http://schemas.microsoft.com/office/drawing/2014/main" id="{4A98F2BD-15C2-459C-9750-2D4FF49AD33C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2" name="Picture 11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041EE9A0-191A-440F-A4CC-7C7006F6ED5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148454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odd one out.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ts val="3200"/>
              </a:lnSpc>
              <a:spcAft>
                <a:spcPts val="600"/>
              </a:spcAft>
            </a:pPr>
            <a:r>
              <a:rPr lang="en-GB" sz="24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A. The Turkish couple had been happily married for twenty-six years.</a:t>
            </a:r>
          </a:p>
          <a:p>
            <a:pPr>
              <a:lnSpc>
                <a:spcPts val="3200"/>
              </a:lnSpc>
              <a:spcAft>
                <a:spcPts val="600"/>
              </a:spcAft>
            </a:pPr>
            <a:r>
              <a:rPr lang="en-GB" sz="24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B. Brandon was deliberately ignoring his teacher so he was given an official warning.</a:t>
            </a:r>
          </a:p>
          <a:p>
            <a:pPr>
              <a:lnSpc>
                <a:spcPts val="3200"/>
              </a:lnSpc>
            </a:pPr>
            <a:r>
              <a:rPr lang="en-GB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C. Trisha has subscribed to three monthly magazines because she enjoys sewing in her spare time.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Example answer:</a:t>
            </a: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answer.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Sentence C is the odd one out because it is the only sentence that includes an adverb of frequency (monthly). ‘Happily’ and ‘deliberately’ are both adverbs of manner.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D546838-123D-4001-AF8F-DAB8211E90B7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1" name="TextBox 8">
              <a:extLst>
                <a:ext uri="{FF2B5EF4-FFF2-40B4-BE49-F238E27FC236}">
                  <a16:creationId xmlns:a16="http://schemas.microsoft.com/office/drawing/2014/main" id="{4A98F2BD-15C2-459C-9750-2D4FF49AD33C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2" name="Picture 11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041EE9A0-191A-440F-A4CC-7C7006F6ED5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253701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7D546838-123D-4001-AF8F-DAB8211E90B7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1" name="TextBox 8">
              <a:extLst>
                <a:ext uri="{FF2B5EF4-FFF2-40B4-BE49-F238E27FC236}">
                  <a16:creationId xmlns:a16="http://schemas.microsoft.com/office/drawing/2014/main" id="{4A98F2BD-15C2-459C-9750-2D4FF49AD33C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2" name="Picture 11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041EE9A0-191A-440F-A4CC-7C7006F6ED5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pic>
        <p:nvPicPr>
          <p:cNvPr id="13" name="Picture 12">
            <a:extLst>
              <a:ext uri="{FF2B5EF4-FFF2-40B4-BE49-F238E27FC236}">
                <a16:creationId xmlns:a16="http://schemas.microsoft.com/office/drawing/2014/main" id="{B220EC7B-B6BC-4CE2-A9FE-4A5C434890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438" y="135972"/>
            <a:ext cx="8913124" cy="632210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3089B452-C1D7-4D18-8819-70DB61E25248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Mr Cole shares the sentence below with Class R.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When I was younger, I took the bus to work until I had finally passed my driving test.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Scarlett says,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Scarlett correct? Explain your answer.</a:t>
            </a:r>
          </a:p>
          <a:p>
            <a:pPr lvl="0" algn="ctr"/>
            <a:endParaRPr lang="en-GB" sz="24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16" name="Speech Bubble: Rectangle with Corners Rounded 15">
            <a:extLst>
              <a:ext uri="{FF2B5EF4-FFF2-40B4-BE49-F238E27FC236}">
                <a16:creationId xmlns:a16="http://schemas.microsoft.com/office/drawing/2014/main" id="{71FD87D7-87CB-44FD-801D-0DFA369F3BB7}"/>
              </a:ext>
            </a:extLst>
          </p:cNvPr>
          <p:cNvSpPr/>
          <p:nvPr/>
        </p:nvSpPr>
        <p:spPr>
          <a:xfrm>
            <a:off x="3397749" y="3331566"/>
            <a:ext cx="4156504" cy="1362093"/>
          </a:xfrm>
          <a:prstGeom prst="wedgeRoundRectCallout">
            <a:avLst>
              <a:gd name="adj1" fmla="val -58133"/>
              <a:gd name="adj2" fmla="val 23403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There are two adverbs used in the sentence. </a:t>
            </a:r>
          </a:p>
        </p:txBody>
      </p:sp>
    </p:spTree>
    <p:extLst>
      <p:ext uri="{BB962C8B-B14F-4D97-AF65-F5344CB8AC3E}">
        <p14:creationId xmlns:p14="http://schemas.microsoft.com/office/powerpoint/2010/main" val="16369122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7D546838-123D-4001-AF8F-DAB8211E90B7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1" name="TextBox 8">
              <a:extLst>
                <a:ext uri="{FF2B5EF4-FFF2-40B4-BE49-F238E27FC236}">
                  <a16:creationId xmlns:a16="http://schemas.microsoft.com/office/drawing/2014/main" id="{4A98F2BD-15C2-459C-9750-2D4FF49AD33C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2" name="Picture 11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041EE9A0-191A-440F-A4CC-7C7006F6ED5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pic>
        <p:nvPicPr>
          <p:cNvPr id="13" name="Picture 12">
            <a:extLst>
              <a:ext uri="{FF2B5EF4-FFF2-40B4-BE49-F238E27FC236}">
                <a16:creationId xmlns:a16="http://schemas.microsoft.com/office/drawing/2014/main" id="{B220EC7B-B6BC-4CE2-A9FE-4A5C434890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438" y="135972"/>
            <a:ext cx="8913124" cy="632210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3089B452-C1D7-4D18-8819-70DB61E25248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Mr Cole shares the sentence below with Class R.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When I was younger, I took the bus to work until I had finally passed my driving test.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Scarlett says,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Scarlett correct? Explain your answer.</a:t>
            </a: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Scarlett is correct because…</a:t>
            </a:r>
          </a:p>
          <a:p>
            <a:pPr lvl="0" algn="ctr"/>
            <a:endParaRPr lang="en-GB" sz="24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16" name="Speech Bubble: Rectangle with Corners Rounded 15">
            <a:extLst>
              <a:ext uri="{FF2B5EF4-FFF2-40B4-BE49-F238E27FC236}">
                <a16:creationId xmlns:a16="http://schemas.microsoft.com/office/drawing/2014/main" id="{71FD87D7-87CB-44FD-801D-0DFA369F3BB7}"/>
              </a:ext>
            </a:extLst>
          </p:cNvPr>
          <p:cNvSpPr/>
          <p:nvPr/>
        </p:nvSpPr>
        <p:spPr>
          <a:xfrm>
            <a:off x="3397749" y="3331566"/>
            <a:ext cx="4156504" cy="1362093"/>
          </a:xfrm>
          <a:prstGeom prst="wedgeRoundRectCallout">
            <a:avLst>
              <a:gd name="adj1" fmla="val -58133"/>
              <a:gd name="adj2" fmla="val 23403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There are two adverbs used in the sentence. </a:t>
            </a:r>
          </a:p>
        </p:txBody>
      </p:sp>
    </p:spTree>
    <p:extLst>
      <p:ext uri="{BB962C8B-B14F-4D97-AF65-F5344CB8AC3E}">
        <p14:creationId xmlns:p14="http://schemas.microsoft.com/office/powerpoint/2010/main" val="3801020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7D546838-123D-4001-AF8F-DAB8211E90B7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1" name="TextBox 8">
              <a:extLst>
                <a:ext uri="{FF2B5EF4-FFF2-40B4-BE49-F238E27FC236}">
                  <a16:creationId xmlns:a16="http://schemas.microsoft.com/office/drawing/2014/main" id="{4A98F2BD-15C2-459C-9750-2D4FF49AD33C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2" name="Picture 11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041EE9A0-191A-440F-A4CC-7C7006F6ED5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pic>
        <p:nvPicPr>
          <p:cNvPr id="13" name="Picture 12">
            <a:extLst>
              <a:ext uri="{FF2B5EF4-FFF2-40B4-BE49-F238E27FC236}">
                <a16:creationId xmlns:a16="http://schemas.microsoft.com/office/drawing/2014/main" id="{B220EC7B-B6BC-4CE2-A9FE-4A5C434890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438" y="135972"/>
            <a:ext cx="8913124" cy="632210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3089B452-C1D7-4D18-8819-70DB61E25248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Mr Cole shares the sentence below with Class R.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When I was younger, I took the bus to work until I had finally passed my driving test.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Scarlett says,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Scarlett correct? Explain your answer.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Scarlett is correct because ‘until’ and ‘finally’ are both adverbs of time.</a:t>
            </a:r>
          </a:p>
          <a:p>
            <a:pPr lvl="0" algn="ctr"/>
            <a:endParaRPr lang="en-GB" sz="2400" dirty="0">
              <a:solidFill>
                <a:srgbClr val="FF0000"/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16" name="Speech Bubble: Rectangle with Corners Rounded 15">
            <a:extLst>
              <a:ext uri="{FF2B5EF4-FFF2-40B4-BE49-F238E27FC236}">
                <a16:creationId xmlns:a16="http://schemas.microsoft.com/office/drawing/2014/main" id="{71FD87D7-87CB-44FD-801D-0DFA369F3BB7}"/>
              </a:ext>
            </a:extLst>
          </p:cNvPr>
          <p:cNvSpPr/>
          <p:nvPr/>
        </p:nvSpPr>
        <p:spPr>
          <a:xfrm>
            <a:off x="3397749" y="3331566"/>
            <a:ext cx="4156504" cy="1362093"/>
          </a:xfrm>
          <a:prstGeom prst="wedgeRoundRectCallout">
            <a:avLst>
              <a:gd name="adj1" fmla="val -58133"/>
              <a:gd name="adj2" fmla="val 23403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There are two adverbs used in the sentence. </a:t>
            </a:r>
          </a:p>
        </p:txBody>
      </p:sp>
    </p:spTree>
    <p:extLst>
      <p:ext uri="{BB962C8B-B14F-4D97-AF65-F5344CB8AC3E}">
        <p14:creationId xmlns:p14="http://schemas.microsoft.com/office/powerpoint/2010/main" val="3192842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Arrange the adverbs by their type.</a:t>
            </a:r>
            <a:endParaRPr lang="en-GB" sz="28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B9B2EC4-4E1F-43E1-9D45-FB673A00C275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2" name="TextBox 8">
              <a:extLst>
                <a:ext uri="{FF2B5EF4-FFF2-40B4-BE49-F238E27FC236}">
                  <a16:creationId xmlns:a16="http://schemas.microsoft.com/office/drawing/2014/main" id="{0508FB50-C3B6-4B43-A784-2CD30C78BB4E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3" name="Picture 12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4D336A3C-57EF-40FE-91BA-DF627EE30A0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B139F32-C949-40FF-8949-C79CD405B6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7885625"/>
              </p:ext>
            </p:extLst>
          </p:nvPr>
        </p:nvGraphicFramePr>
        <p:xfrm>
          <a:off x="527900" y="1397000"/>
          <a:ext cx="8088200" cy="26030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17640">
                  <a:extLst>
                    <a:ext uri="{9D8B030D-6E8A-4147-A177-3AD203B41FA5}">
                      <a16:colId xmlns:a16="http://schemas.microsoft.com/office/drawing/2014/main" val="2340942689"/>
                    </a:ext>
                  </a:extLst>
                </a:gridCol>
                <a:gridCol w="1617640">
                  <a:extLst>
                    <a:ext uri="{9D8B030D-6E8A-4147-A177-3AD203B41FA5}">
                      <a16:colId xmlns:a16="http://schemas.microsoft.com/office/drawing/2014/main" val="3391689490"/>
                    </a:ext>
                  </a:extLst>
                </a:gridCol>
                <a:gridCol w="1617640">
                  <a:extLst>
                    <a:ext uri="{9D8B030D-6E8A-4147-A177-3AD203B41FA5}">
                      <a16:colId xmlns:a16="http://schemas.microsoft.com/office/drawing/2014/main" val="1520807304"/>
                    </a:ext>
                  </a:extLst>
                </a:gridCol>
                <a:gridCol w="1617640">
                  <a:extLst>
                    <a:ext uri="{9D8B030D-6E8A-4147-A177-3AD203B41FA5}">
                      <a16:colId xmlns:a16="http://schemas.microsoft.com/office/drawing/2014/main" val="1865414229"/>
                    </a:ext>
                  </a:extLst>
                </a:gridCol>
                <a:gridCol w="1617640">
                  <a:extLst>
                    <a:ext uri="{9D8B030D-6E8A-4147-A177-3AD203B41FA5}">
                      <a16:colId xmlns:a16="http://schemas.microsoft.com/office/drawing/2014/main" val="3461368609"/>
                    </a:ext>
                  </a:extLst>
                </a:gridCol>
              </a:tblGrid>
              <a:tr h="37429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Time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Place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Frequency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Manner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Cause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557291"/>
                  </a:ext>
                </a:extLst>
              </a:tr>
              <a:tr h="2206820"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4021276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CEC3D88-C447-4DA9-A2FA-96175C31AF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5959188"/>
              </p:ext>
            </p:extLst>
          </p:nvPr>
        </p:nvGraphicFramePr>
        <p:xfrm>
          <a:off x="527900" y="4359151"/>
          <a:ext cx="8088198" cy="1112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48033">
                  <a:extLst>
                    <a:ext uri="{9D8B030D-6E8A-4147-A177-3AD203B41FA5}">
                      <a16:colId xmlns:a16="http://schemas.microsoft.com/office/drawing/2014/main" val="3877803324"/>
                    </a:ext>
                  </a:extLst>
                </a:gridCol>
                <a:gridCol w="1348033">
                  <a:extLst>
                    <a:ext uri="{9D8B030D-6E8A-4147-A177-3AD203B41FA5}">
                      <a16:colId xmlns:a16="http://schemas.microsoft.com/office/drawing/2014/main" val="1834432931"/>
                    </a:ext>
                  </a:extLst>
                </a:gridCol>
                <a:gridCol w="1348033">
                  <a:extLst>
                    <a:ext uri="{9D8B030D-6E8A-4147-A177-3AD203B41FA5}">
                      <a16:colId xmlns:a16="http://schemas.microsoft.com/office/drawing/2014/main" val="3308613299"/>
                    </a:ext>
                  </a:extLst>
                </a:gridCol>
                <a:gridCol w="1348033">
                  <a:extLst>
                    <a:ext uri="{9D8B030D-6E8A-4147-A177-3AD203B41FA5}">
                      <a16:colId xmlns:a16="http://schemas.microsoft.com/office/drawing/2014/main" val="2483507425"/>
                    </a:ext>
                  </a:extLst>
                </a:gridCol>
                <a:gridCol w="1348033">
                  <a:extLst>
                    <a:ext uri="{9D8B030D-6E8A-4147-A177-3AD203B41FA5}">
                      <a16:colId xmlns:a16="http://schemas.microsoft.com/office/drawing/2014/main" val="1569360441"/>
                    </a:ext>
                  </a:extLst>
                </a:gridCol>
                <a:gridCol w="1348033">
                  <a:extLst>
                    <a:ext uri="{9D8B030D-6E8A-4147-A177-3AD203B41FA5}">
                      <a16:colId xmlns:a16="http://schemas.microsoft.com/office/drawing/2014/main" val="41540953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yesterday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due to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usually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55648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upstairs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soon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because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41136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always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quietly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there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57965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7309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Arrange the adverbs by their type.</a:t>
            </a:r>
            <a:endParaRPr lang="en-GB" sz="28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B9B2EC4-4E1F-43E1-9D45-FB673A00C275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2" name="TextBox 8">
              <a:extLst>
                <a:ext uri="{FF2B5EF4-FFF2-40B4-BE49-F238E27FC236}">
                  <a16:creationId xmlns:a16="http://schemas.microsoft.com/office/drawing/2014/main" id="{0508FB50-C3B6-4B43-A784-2CD30C78BB4E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3" name="Picture 12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4D336A3C-57EF-40FE-91BA-DF627EE30A0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B139F32-C949-40FF-8949-C79CD405B6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3261836"/>
              </p:ext>
            </p:extLst>
          </p:nvPr>
        </p:nvGraphicFramePr>
        <p:xfrm>
          <a:off x="527900" y="1397000"/>
          <a:ext cx="8088200" cy="26030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17640">
                  <a:extLst>
                    <a:ext uri="{9D8B030D-6E8A-4147-A177-3AD203B41FA5}">
                      <a16:colId xmlns:a16="http://schemas.microsoft.com/office/drawing/2014/main" val="2340942689"/>
                    </a:ext>
                  </a:extLst>
                </a:gridCol>
                <a:gridCol w="1617640">
                  <a:extLst>
                    <a:ext uri="{9D8B030D-6E8A-4147-A177-3AD203B41FA5}">
                      <a16:colId xmlns:a16="http://schemas.microsoft.com/office/drawing/2014/main" val="3391689490"/>
                    </a:ext>
                  </a:extLst>
                </a:gridCol>
                <a:gridCol w="1617640">
                  <a:extLst>
                    <a:ext uri="{9D8B030D-6E8A-4147-A177-3AD203B41FA5}">
                      <a16:colId xmlns:a16="http://schemas.microsoft.com/office/drawing/2014/main" val="1520807304"/>
                    </a:ext>
                  </a:extLst>
                </a:gridCol>
                <a:gridCol w="1617640">
                  <a:extLst>
                    <a:ext uri="{9D8B030D-6E8A-4147-A177-3AD203B41FA5}">
                      <a16:colId xmlns:a16="http://schemas.microsoft.com/office/drawing/2014/main" val="1865414229"/>
                    </a:ext>
                  </a:extLst>
                </a:gridCol>
                <a:gridCol w="1617640">
                  <a:extLst>
                    <a:ext uri="{9D8B030D-6E8A-4147-A177-3AD203B41FA5}">
                      <a16:colId xmlns:a16="http://schemas.microsoft.com/office/drawing/2014/main" val="3461368609"/>
                    </a:ext>
                  </a:extLst>
                </a:gridCol>
              </a:tblGrid>
              <a:tr h="37429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Time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Place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Frequency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Manner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Cause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557291"/>
                  </a:ext>
                </a:extLst>
              </a:tr>
              <a:tr h="2206820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yesterday</a:t>
                      </a:r>
                    </a:p>
                    <a:p>
                      <a:pPr algn="ctr"/>
                      <a:endParaRPr lang="en-GB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r>
                        <a:rPr lang="en-GB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soon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upstairs</a:t>
                      </a:r>
                    </a:p>
                    <a:p>
                      <a:pPr algn="ctr"/>
                      <a:endParaRPr lang="en-GB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r>
                        <a:rPr lang="en-GB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there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always</a:t>
                      </a:r>
                    </a:p>
                    <a:p>
                      <a:pPr algn="ctr"/>
                      <a:endParaRPr lang="en-GB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r>
                        <a:rPr lang="en-GB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usually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quietly</a:t>
                      </a:r>
                    </a:p>
                    <a:p>
                      <a:pPr algn="ctr"/>
                      <a:endParaRPr lang="en-GB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because</a:t>
                      </a:r>
                    </a:p>
                    <a:p>
                      <a:pPr algn="ctr"/>
                      <a:endParaRPr lang="en-GB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r>
                        <a:rPr lang="en-GB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due to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40212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2001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word bank to complete the sentences below with an adverb of time.</a:t>
            </a:r>
          </a:p>
          <a:p>
            <a:endParaRPr lang="en-GB" sz="3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A. “We are looking forward to going to the seaside ______________!” remarked Brian’s mum.</a:t>
            </a:r>
          </a:p>
          <a:p>
            <a:pPr>
              <a:lnSpc>
                <a:spcPct val="20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B. Miranda and Betsy are going to see their new puppy </a:t>
            </a:r>
            <a:r>
              <a:rPr lang="en-GB" sz="2000" b="1" spc="-300" dirty="0">
                <a:solidFill>
                  <a:schemeClr val="tx1"/>
                </a:solidFill>
                <a:latin typeface="Century Gothic" panose="020B0502020202020204" pitchFamily="34" charset="0"/>
              </a:rPr>
              <a:t>________________   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D37A7FF-D549-4CB7-BAE7-C87713376D6C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8">
              <a:extLst>
                <a:ext uri="{FF2B5EF4-FFF2-40B4-BE49-F238E27FC236}">
                  <a16:creationId xmlns:a16="http://schemas.microsoft.com/office/drawing/2014/main" id="{B4586359-67CF-46BD-9F38-05802FEDEFC7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3EB4F174-929D-4080-AE0C-47E0708014A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8" name="Flowchart: Alternate Process 7">
            <a:extLst>
              <a:ext uri="{FF2B5EF4-FFF2-40B4-BE49-F238E27FC236}">
                <a16:creationId xmlns:a16="http://schemas.microsoft.com/office/drawing/2014/main" id="{7A8CE11D-0FCE-426F-802A-F1719FC52CAB}"/>
              </a:ext>
            </a:extLst>
          </p:cNvPr>
          <p:cNvSpPr/>
          <p:nvPr/>
        </p:nvSpPr>
        <p:spPr>
          <a:xfrm>
            <a:off x="1702601" y="4527173"/>
            <a:ext cx="5738799" cy="1444592"/>
          </a:xfrm>
          <a:prstGeom prst="flowChartAlternateProcess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150000"/>
              </a:lnSpc>
            </a:pP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tomorrow          slowly          yet          ever          before          now</a:t>
            </a:r>
          </a:p>
        </p:txBody>
      </p:sp>
    </p:spTree>
    <p:extLst>
      <p:ext uri="{BB962C8B-B14F-4D97-AF65-F5344CB8AC3E}">
        <p14:creationId xmlns:p14="http://schemas.microsoft.com/office/powerpoint/2010/main" val="36917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word bank to complete the sentences below with an adverb of time.</a:t>
            </a:r>
          </a:p>
          <a:p>
            <a:endParaRPr lang="en-GB" sz="3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A. “We are looking forward to going to the seaside </a:t>
            </a:r>
            <a:r>
              <a:rPr lang="en-GB" sz="20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tomorrow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!” remarked Brian’s mum.</a:t>
            </a:r>
          </a:p>
          <a:p>
            <a:pPr>
              <a:lnSpc>
                <a:spcPct val="20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B. Miranda and Betsy are going to see their new puppy </a:t>
            </a:r>
            <a:r>
              <a:rPr lang="en-GB" sz="20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now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D37A7FF-D549-4CB7-BAE7-C87713376D6C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8">
              <a:extLst>
                <a:ext uri="{FF2B5EF4-FFF2-40B4-BE49-F238E27FC236}">
                  <a16:creationId xmlns:a16="http://schemas.microsoft.com/office/drawing/2014/main" id="{B4586359-67CF-46BD-9F38-05802FEDEFC7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3EB4F174-929D-4080-AE0C-47E0708014A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7" name="Flowchart: Alternate Process 6">
            <a:extLst>
              <a:ext uri="{FF2B5EF4-FFF2-40B4-BE49-F238E27FC236}">
                <a16:creationId xmlns:a16="http://schemas.microsoft.com/office/drawing/2014/main" id="{A777D82E-9CE9-4338-8F3D-88B8D3913A76}"/>
              </a:ext>
            </a:extLst>
          </p:cNvPr>
          <p:cNvSpPr/>
          <p:nvPr/>
        </p:nvSpPr>
        <p:spPr>
          <a:xfrm>
            <a:off x="1702601" y="4527173"/>
            <a:ext cx="5738799" cy="1444592"/>
          </a:xfrm>
          <a:prstGeom prst="flowChartAlternateProcess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150000"/>
              </a:lnSpc>
            </a:pP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tomorrow          slowly          yet          ever          before          now</a:t>
            </a:r>
          </a:p>
        </p:txBody>
      </p:sp>
    </p:spTree>
    <p:extLst>
      <p:ext uri="{BB962C8B-B14F-4D97-AF65-F5344CB8AC3E}">
        <p14:creationId xmlns:p14="http://schemas.microsoft.com/office/powerpoint/2010/main" val="2640475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Tick the adverb of place in the sentence below.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250000"/>
              </a:lnSpc>
            </a:pPr>
            <a:endParaRPr lang="en-GB" sz="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250000"/>
              </a:lnSpc>
            </a:pPr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Eliza had searched everywhere in her parents’ house for her phone but unfortunately she still couldn’t find it!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D37A7FF-D549-4CB7-BAE7-C87713376D6C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8">
              <a:extLst>
                <a:ext uri="{FF2B5EF4-FFF2-40B4-BE49-F238E27FC236}">
                  <a16:creationId xmlns:a16="http://schemas.microsoft.com/office/drawing/2014/main" id="{B4586359-67CF-46BD-9F38-05802FEDEFC7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3EB4F174-929D-4080-AE0C-47E0708014A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47326F50-B8B6-44D5-BE0E-B5938EC3BC30}"/>
              </a:ext>
            </a:extLst>
          </p:cNvPr>
          <p:cNvSpPr/>
          <p:nvPr/>
        </p:nvSpPr>
        <p:spPr>
          <a:xfrm>
            <a:off x="1532475" y="3997616"/>
            <a:ext cx="466874" cy="4668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CBB4E3D-8F08-4C19-A06B-DAF013B044E9}"/>
              </a:ext>
            </a:extLst>
          </p:cNvPr>
          <p:cNvCxnSpPr>
            <a:stCxn id="12" idx="2"/>
          </p:cNvCxnSpPr>
          <p:nvPr/>
        </p:nvCxnSpPr>
        <p:spPr>
          <a:xfrm>
            <a:off x="1765912" y="4464491"/>
            <a:ext cx="3617" cy="32312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DF9E9C7D-4FED-4491-BE09-9FEA37F3FC69}"/>
              </a:ext>
            </a:extLst>
          </p:cNvPr>
          <p:cNvSpPr/>
          <p:nvPr/>
        </p:nvSpPr>
        <p:spPr>
          <a:xfrm>
            <a:off x="5159594" y="1533425"/>
            <a:ext cx="466874" cy="4668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2E04A31D-2793-43EB-AD4D-967C77449E47}"/>
              </a:ext>
            </a:extLst>
          </p:cNvPr>
          <p:cNvCxnSpPr>
            <a:stCxn id="15" idx="2"/>
          </p:cNvCxnSpPr>
          <p:nvPr/>
        </p:nvCxnSpPr>
        <p:spPr>
          <a:xfrm>
            <a:off x="5393031" y="2000300"/>
            <a:ext cx="3617" cy="32312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B1A5AC6A-CD12-4B83-9A48-918AB5AEE17F}"/>
              </a:ext>
            </a:extLst>
          </p:cNvPr>
          <p:cNvSpPr/>
          <p:nvPr/>
        </p:nvSpPr>
        <p:spPr>
          <a:xfrm>
            <a:off x="6617611" y="1533425"/>
            <a:ext cx="466874" cy="4668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33C1B111-2D60-42A7-8E37-8B49A2B4AF6D}"/>
              </a:ext>
            </a:extLst>
          </p:cNvPr>
          <p:cNvCxnSpPr>
            <a:stCxn id="22" idx="2"/>
          </p:cNvCxnSpPr>
          <p:nvPr/>
        </p:nvCxnSpPr>
        <p:spPr>
          <a:xfrm>
            <a:off x="6851048" y="2000300"/>
            <a:ext cx="3617" cy="32312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2293B9BD-B650-4250-A076-1E21B1924799}"/>
              </a:ext>
            </a:extLst>
          </p:cNvPr>
          <p:cNvSpPr/>
          <p:nvPr/>
        </p:nvSpPr>
        <p:spPr>
          <a:xfrm>
            <a:off x="6226686" y="2794463"/>
            <a:ext cx="466874" cy="4668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1B05C54-BEEB-47A1-9431-F218CB118A4D}"/>
              </a:ext>
            </a:extLst>
          </p:cNvPr>
          <p:cNvCxnSpPr/>
          <p:nvPr/>
        </p:nvCxnSpPr>
        <p:spPr>
          <a:xfrm>
            <a:off x="6460123" y="3261338"/>
            <a:ext cx="3617" cy="32312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8978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Tick the adverb of place in the sentence below.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250000"/>
              </a:lnSpc>
            </a:pPr>
            <a:endParaRPr lang="en-GB" sz="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250000"/>
              </a:lnSpc>
            </a:pPr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Eliza had searched everywhere in her parents’ house for her phone but unfortunately she still couldn’t find it!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D37A7FF-D549-4CB7-BAE7-C87713376D6C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8">
              <a:extLst>
                <a:ext uri="{FF2B5EF4-FFF2-40B4-BE49-F238E27FC236}">
                  <a16:creationId xmlns:a16="http://schemas.microsoft.com/office/drawing/2014/main" id="{B4586359-67CF-46BD-9F38-05802FEDEFC7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3EB4F174-929D-4080-AE0C-47E0708014A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47326F50-B8B6-44D5-BE0E-B5938EC3BC30}"/>
              </a:ext>
            </a:extLst>
          </p:cNvPr>
          <p:cNvSpPr/>
          <p:nvPr/>
        </p:nvSpPr>
        <p:spPr>
          <a:xfrm>
            <a:off x="1532475" y="3997616"/>
            <a:ext cx="466874" cy="4668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CBB4E3D-8F08-4C19-A06B-DAF013B044E9}"/>
              </a:ext>
            </a:extLst>
          </p:cNvPr>
          <p:cNvCxnSpPr>
            <a:stCxn id="12" idx="2"/>
          </p:cNvCxnSpPr>
          <p:nvPr/>
        </p:nvCxnSpPr>
        <p:spPr>
          <a:xfrm>
            <a:off x="1765912" y="4464491"/>
            <a:ext cx="3617" cy="32312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DF9E9C7D-4FED-4491-BE09-9FEA37F3FC69}"/>
              </a:ext>
            </a:extLst>
          </p:cNvPr>
          <p:cNvSpPr/>
          <p:nvPr/>
        </p:nvSpPr>
        <p:spPr>
          <a:xfrm>
            <a:off x="5159594" y="1533425"/>
            <a:ext cx="466874" cy="4668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rgbClr val="FF0000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</a:t>
            </a:r>
            <a:endParaRPr lang="en-GB" sz="28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2E04A31D-2793-43EB-AD4D-967C77449E47}"/>
              </a:ext>
            </a:extLst>
          </p:cNvPr>
          <p:cNvCxnSpPr>
            <a:stCxn id="15" idx="2"/>
          </p:cNvCxnSpPr>
          <p:nvPr/>
        </p:nvCxnSpPr>
        <p:spPr>
          <a:xfrm>
            <a:off x="5393031" y="2000300"/>
            <a:ext cx="3617" cy="32312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D6D8494C-ED92-449C-91D7-13011EEC27D9}"/>
              </a:ext>
            </a:extLst>
          </p:cNvPr>
          <p:cNvSpPr/>
          <p:nvPr/>
        </p:nvSpPr>
        <p:spPr>
          <a:xfrm>
            <a:off x="6226686" y="2794463"/>
            <a:ext cx="466874" cy="4668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329FFEBE-6E78-427A-9CA0-6E79D640D65B}"/>
              </a:ext>
            </a:extLst>
          </p:cNvPr>
          <p:cNvCxnSpPr>
            <a:stCxn id="18" idx="2"/>
          </p:cNvCxnSpPr>
          <p:nvPr/>
        </p:nvCxnSpPr>
        <p:spPr>
          <a:xfrm>
            <a:off x="6460123" y="3261338"/>
            <a:ext cx="3617" cy="32312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B1A5AC6A-CD12-4B83-9A48-918AB5AEE17F}"/>
              </a:ext>
            </a:extLst>
          </p:cNvPr>
          <p:cNvSpPr/>
          <p:nvPr/>
        </p:nvSpPr>
        <p:spPr>
          <a:xfrm>
            <a:off x="6617611" y="1533425"/>
            <a:ext cx="466874" cy="4668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33C1B111-2D60-42A7-8E37-8B49A2B4AF6D}"/>
              </a:ext>
            </a:extLst>
          </p:cNvPr>
          <p:cNvCxnSpPr>
            <a:stCxn id="22" idx="2"/>
          </p:cNvCxnSpPr>
          <p:nvPr/>
        </p:nvCxnSpPr>
        <p:spPr>
          <a:xfrm>
            <a:off x="6851048" y="2000300"/>
            <a:ext cx="3617" cy="32312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02013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odd one out.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250000"/>
              </a:lnSpc>
            </a:pPr>
            <a:endParaRPr lang="en-GB" sz="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D37A7FF-D549-4CB7-BAE7-C87713376D6C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8">
              <a:extLst>
                <a:ext uri="{FF2B5EF4-FFF2-40B4-BE49-F238E27FC236}">
                  <a16:creationId xmlns:a16="http://schemas.microsoft.com/office/drawing/2014/main" id="{B4586359-67CF-46BD-9F38-05802FEDEFC7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3EB4F174-929D-4080-AE0C-47E0708014A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6633F592-9F20-45A4-B165-5D3352564EF8}"/>
              </a:ext>
            </a:extLst>
          </p:cNvPr>
          <p:cNvSpPr/>
          <p:nvPr/>
        </p:nvSpPr>
        <p:spPr>
          <a:xfrm>
            <a:off x="1892105" y="1547446"/>
            <a:ext cx="5359791" cy="2940147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3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nowhere</a:t>
            </a:r>
          </a:p>
          <a:p>
            <a:pPr algn="ctr">
              <a:lnSpc>
                <a:spcPct val="150000"/>
              </a:lnSpc>
            </a:pPr>
            <a:r>
              <a:rPr lang="en-GB" sz="3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abroad</a:t>
            </a:r>
          </a:p>
          <a:p>
            <a:pPr algn="ctr">
              <a:lnSpc>
                <a:spcPct val="150000"/>
              </a:lnSpc>
            </a:pPr>
            <a:r>
              <a:rPr lang="en-GB" sz="3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smoothly</a:t>
            </a:r>
          </a:p>
          <a:p>
            <a:pPr algn="ctr">
              <a:lnSpc>
                <a:spcPct val="150000"/>
              </a:lnSpc>
            </a:pPr>
            <a:r>
              <a:rPr lang="en-GB" sz="3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inside</a:t>
            </a:r>
          </a:p>
        </p:txBody>
      </p:sp>
    </p:spTree>
    <p:extLst>
      <p:ext uri="{BB962C8B-B14F-4D97-AF65-F5344CB8AC3E}">
        <p14:creationId xmlns:p14="http://schemas.microsoft.com/office/powerpoint/2010/main" val="384031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odd one out.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‘Smoothly’ is the only adverb of manner.</a:t>
            </a:r>
          </a:p>
          <a:p>
            <a:pPr>
              <a:lnSpc>
                <a:spcPct val="250000"/>
              </a:lnSpc>
            </a:pPr>
            <a:endParaRPr lang="en-GB" sz="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D37A7FF-D549-4CB7-BAE7-C87713376D6C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8">
              <a:extLst>
                <a:ext uri="{FF2B5EF4-FFF2-40B4-BE49-F238E27FC236}">
                  <a16:creationId xmlns:a16="http://schemas.microsoft.com/office/drawing/2014/main" id="{B4586359-67CF-46BD-9F38-05802FEDEFC7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2019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3EB4F174-929D-4080-AE0C-47E0708014A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6633F592-9F20-45A4-B165-5D3352564EF8}"/>
              </a:ext>
            </a:extLst>
          </p:cNvPr>
          <p:cNvSpPr/>
          <p:nvPr/>
        </p:nvSpPr>
        <p:spPr>
          <a:xfrm>
            <a:off x="1892104" y="1547446"/>
            <a:ext cx="5359791" cy="2940147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>
              <a:lnSpc>
                <a:spcPct val="150000"/>
              </a:lnSpc>
            </a:pPr>
            <a:r>
              <a:rPr lang="en-GB" sz="30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nowhere</a:t>
            </a:r>
          </a:p>
          <a:p>
            <a:pPr algn="ctr">
              <a:lnSpc>
                <a:spcPct val="150000"/>
              </a:lnSpc>
            </a:pPr>
            <a:r>
              <a:rPr lang="en-GB" sz="30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abroad</a:t>
            </a:r>
          </a:p>
          <a:p>
            <a:pPr algn="ctr">
              <a:lnSpc>
                <a:spcPct val="150000"/>
              </a:lnSpc>
            </a:pPr>
            <a:r>
              <a:rPr lang="en-GB" sz="3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smoothly</a:t>
            </a:r>
          </a:p>
          <a:p>
            <a:pPr algn="ctr">
              <a:lnSpc>
                <a:spcPct val="150000"/>
              </a:lnSpc>
            </a:pPr>
            <a:r>
              <a:rPr lang="en-GB" sz="30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inside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7120D7-BE54-4EE6-A895-BDB02A5342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459638" y="1478661"/>
            <a:ext cx="3384223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VF4 - Not sure V/A works here, because we're not actually asking them to provide an alternative. It might be better to say, 'False, the adverbs, X, Y or Z would be more suitable'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A1 - highlighted 'outside' because I wasn't sure whether it was a prep.</a:t>
            </a:r>
            <a:endParaRPr kumimoji="0" lang="en-US" altLang="en-US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79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KeywordTaxHTField xmlns="86144f90-c7b6-48d0-aae5-f5e9e48cc3df">
      <Terms xmlns="http://schemas.microsoft.com/office/infopath/2007/PartnerControls"/>
    </TaxKeywordTaxHTField>
    <_ip_UnifiedCompliancePolicyProperties xmlns="http://schemas.microsoft.com/sharepoint/v3" xsi:nil="true"/>
    <TaxCatchAll xmlns="86144f90-c7b6-48d0-aae5-f5e9e48cc3df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FAF844F8D8A5418E98F34D21016ED8" ma:contentTypeVersion="17" ma:contentTypeDescription="Create a new document." ma:contentTypeScope="" ma:versionID="571e11c5eb0f57803ce0a807acb8b90a">
  <xsd:schema xmlns:xsd="http://www.w3.org/2001/XMLSchema" xmlns:xs="http://www.w3.org/2001/XMLSchema" xmlns:p="http://schemas.microsoft.com/office/2006/metadata/properties" xmlns:ns1="http://schemas.microsoft.com/sharepoint/v3" xmlns:ns2="86144f90-c7b6-48d0-aae5-f5e9e48cc3df" xmlns:ns3="0f0ae0ff-29c4-4766-b250-c1a9bee8d430" targetNamespace="http://schemas.microsoft.com/office/2006/metadata/properties" ma:root="true" ma:fieldsID="23555bd6f297cf4c0acd9aacdfd8cc7f" ns1:_="" ns2:_="" ns3:_="">
    <xsd:import namespace="http://schemas.microsoft.com/sharepoint/v3"/>
    <xsd:import namespace="86144f90-c7b6-48d0-aae5-f5e9e48cc3df"/>
    <xsd:import namespace="0f0ae0ff-29c4-4766-b250-c1a9bee8d43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2:TaxKeywordTaxHTField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3:MediaServiceOCR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TaxKeywordTaxHTField" ma:index="13" nillable="true" ma:taxonomy="true" ma:internalName="TaxKeywordTaxHTField" ma:taxonomyFieldName="TaxKeyword" ma:displayName="Enterprise Keywords" ma:fieldId="{23f27201-bee3-471e-b2e7-b64fd8b7ca38}" ma:taxonomyMulti="true" ma:sspId="00000000-0000-0000-0000-0000000000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4" nillable="true" ma:displayName="Taxonomy Catch All Column" ma:description="" ma:hidden="true" ma:list="{22ec0cf8-456d-4606-8852-2ed8c6b517f4}" ma:internalName="TaxCatchAll" ma:showField="CatchAllData" ma:web="86144f90-c7b6-48d0-aae5-f5e9e48cc3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ae0ff-29c4-4766-b250-c1a9bee8d4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7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9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2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4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EF8F11D-A449-4684-B8E0-461263A2E192}">
  <ds:schemaRefs>
    <ds:schemaRef ds:uri="http://schemas.microsoft.com/office/2006/metadata/properties"/>
    <ds:schemaRef ds:uri="http://schemas.microsoft.com/sharepoint/v3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0f0ae0ff-29c4-4766-b250-c1a9bee8d430"/>
    <ds:schemaRef ds:uri="86144f90-c7b6-48d0-aae5-f5e9e48cc3df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424E5EA-DA08-44A3-A8F0-AC554097AD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6144f90-c7b6-48d0-aae5-f5e9e48cc3df"/>
    <ds:schemaRef ds:uri="0f0ae0ff-29c4-4766-b250-c1a9bee8d4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532</TotalTime>
  <Words>1028</Words>
  <Application>Microsoft Office PowerPoint</Application>
  <PresentationFormat>On-screen Show (4:3)</PresentationFormat>
  <Paragraphs>246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Calibri</vt:lpstr>
      <vt:lpstr>Calibri Light</vt:lpstr>
      <vt:lpstr>Century Gothic</vt:lpstr>
      <vt:lpstr>SassoonCRInfantMedium</vt:lpstr>
      <vt:lpstr>Segoe UI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Alice Bracher</cp:lastModifiedBy>
  <cp:revision>3</cp:revision>
  <dcterms:created xsi:type="dcterms:W3CDTF">2018-03-17T10:08:43Z</dcterms:created>
  <dcterms:modified xsi:type="dcterms:W3CDTF">2020-07-02T13:52:20Z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0x01010060FAF844F8D8A5418E98F34D21016ED8</vt:lpwstr>
  </property>
  <property fmtid="{D5CDD505-2E9C-101B-9397-08002B2CF9AE}" pid="3" name="TaxKeyword">
    <vt:lpwstr/>
  </property>
  <property fmtid="{D5CDD505-2E9C-101B-9397-08002B2CF9AE}" pid="4" name="AuthorIds_UIVersion_1024">
    <vt:lpwstr>176</vt:lpwstr>
  </property>
  <property fmtid="{D5CDD505-2E9C-101B-9397-08002B2CF9AE}" pid="5" name="AuthorIds_UIVersion_1536">
    <vt:lpwstr>43</vt:lpwstr>
  </property>
</Properties>
</file>