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93" r:id="rId7"/>
    <p:sldId id="389" r:id="rId8"/>
    <p:sldId id="360" r:id="rId9"/>
    <p:sldId id="371" r:id="rId10"/>
    <p:sldId id="369" r:id="rId11"/>
    <p:sldId id="372" r:id="rId12"/>
    <p:sldId id="368" r:id="rId13"/>
    <p:sldId id="384" r:id="rId14"/>
    <p:sldId id="367" r:id="rId15"/>
    <p:sldId id="380" r:id="rId16"/>
    <p:sldId id="394" r:id="rId17"/>
    <p:sldId id="381" r:id="rId18"/>
    <p:sldId id="387" r:id="rId19"/>
    <p:sldId id="388" r:id="rId20"/>
    <p:sldId id="355" r:id="rId21"/>
    <p:sldId id="390" r:id="rId22"/>
    <p:sldId id="391" r:id="rId23"/>
    <p:sldId id="392" r:id="rId24"/>
    <p:sldId id="395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00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938825-2AEC-4765-A327-5289509C65F8}" v="48" dt="2020-01-09T11:04:22.830"/>
    <p1510:client id="{D30EC47C-1918-4BE0-AAD5-0F36DE9E995A}" v="5" dt="2020-01-09T09:41:47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an Winter" userId="9a80851c-dfd5-4a04-bafd-92bdf8926baa" providerId="ADAL" clId="{4D938825-2AEC-4765-A327-5289509C65F8}"/>
    <pc:docChg chg="undo redo custSel addSld delSld modSld sldOrd">
      <pc:chgData name="Ellan Winter" userId="9a80851c-dfd5-4a04-bafd-92bdf8926baa" providerId="ADAL" clId="{4D938825-2AEC-4765-A327-5289509C65F8}" dt="2020-01-09T11:06:48.063" v="575" actId="1035"/>
      <pc:docMkLst>
        <pc:docMk/>
      </pc:docMkLst>
      <pc:sldChg chg="modSp">
        <pc:chgData name="Ellan Winter" userId="9a80851c-dfd5-4a04-bafd-92bdf8926baa" providerId="ADAL" clId="{4D938825-2AEC-4765-A327-5289509C65F8}" dt="2020-01-08T11:38:03.254" v="120" actId="207"/>
        <pc:sldMkLst>
          <pc:docMk/>
          <pc:sldMk cId="1071900124" sldId="355"/>
        </pc:sldMkLst>
        <pc:graphicFrameChg chg="modGraphic">
          <ac:chgData name="Ellan Winter" userId="9a80851c-dfd5-4a04-bafd-92bdf8926baa" providerId="ADAL" clId="{4D938825-2AEC-4765-A327-5289509C65F8}" dt="2020-01-08T11:38:03.254" v="120" actId="207"/>
          <ac:graphicFrameMkLst>
            <pc:docMk/>
            <pc:sldMk cId="1071900124" sldId="355"/>
            <ac:graphicFrameMk id="2" creationId="{3200177D-DBB4-41DD-B522-68ACB48711A5}"/>
          </ac:graphicFrameMkLst>
        </pc:graphicFrameChg>
      </pc:sldChg>
      <pc:sldChg chg="addSp delSp modSp">
        <pc:chgData name="Ellan Winter" userId="9a80851c-dfd5-4a04-bafd-92bdf8926baa" providerId="ADAL" clId="{4D938825-2AEC-4765-A327-5289509C65F8}" dt="2020-01-08T11:48:53.712" v="335" actId="1036"/>
        <pc:sldMkLst>
          <pc:docMk/>
          <pc:sldMk cId="36917022" sldId="360"/>
        </pc:sldMkLst>
        <pc:graphicFrameChg chg="mod">
          <ac:chgData name="Ellan Winter" userId="9a80851c-dfd5-4a04-bafd-92bdf8926baa" providerId="ADAL" clId="{4D938825-2AEC-4765-A327-5289509C65F8}" dt="2020-01-08T11:48:53.712" v="335" actId="1036"/>
          <ac:graphicFrameMkLst>
            <pc:docMk/>
            <pc:sldMk cId="36917022" sldId="360"/>
            <ac:graphicFrameMk id="17" creationId="{4D0411B0-C706-49AB-B95D-2EFF18C78467}"/>
          </ac:graphicFrameMkLst>
        </pc:graphicFrameChg>
        <pc:cxnChg chg="add del mod ord">
          <ac:chgData name="Ellan Winter" userId="9a80851c-dfd5-4a04-bafd-92bdf8926baa" providerId="ADAL" clId="{4D938825-2AEC-4765-A327-5289509C65F8}" dt="2020-01-08T11:34:41.880" v="100"/>
          <ac:cxnSpMkLst>
            <pc:docMk/>
            <pc:sldMk cId="36917022" sldId="360"/>
            <ac:cxnSpMk id="26" creationId="{9C0F66C9-27D1-4F4A-8F66-1BE5B584B484}"/>
          </ac:cxnSpMkLst>
        </pc:cxnChg>
        <pc:cxnChg chg="add del mod ord">
          <ac:chgData name="Ellan Winter" userId="9a80851c-dfd5-4a04-bafd-92bdf8926baa" providerId="ADAL" clId="{4D938825-2AEC-4765-A327-5289509C65F8}" dt="2020-01-08T11:34:40.209" v="96"/>
          <ac:cxnSpMkLst>
            <pc:docMk/>
            <pc:sldMk cId="36917022" sldId="360"/>
            <ac:cxnSpMk id="27" creationId="{FD34DF89-C679-41F7-9EDB-FD3504987171}"/>
          </ac:cxnSpMkLst>
        </pc:cxnChg>
        <pc:cxnChg chg="add del mod ord">
          <ac:chgData name="Ellan Winter" userId="9a80851c-dfd5-4a04-bafd-92bdf8926baa" providerId="ADAL" clId="{4D938825-2AEC-4765-A327-5289509C65F8}" dt="2020-01-08T11:34:38.483" v="91"/>
          <ac:cxnSpMkLst>
            <pc:docMk/>
            <pc:sldMk cId="36917022" sldId="360"/>
            <ac:cxnSpMk id="28" creationId="{D72A8729-0C43-49E6-AE21-7A83A51990B7}"/>
          </ac:cxnSpMkLst>
        </pc:cxnChg>
        <pc:cxnChg chg="add del mod ord">
          <ac:chgData name="Ellan Winter" userId="9a80851c-dfd5-4a04-bafd-92bdf8926baa" providerId="ADAL" clId="{4D938825-2AEC-4765-A327-5289509C65F8}" dt="2020-01-08T11:34:37.176" v="87"/>
          <ac:cxnSpMkLst>
            <pc:docMk/>
            <pc:sldMk cId="36917022" sldId="360"/>
            <ac:cxnSpMk id="29" creationId="{1BC9DB29-2688-497E-8C05-637B07081082}"/>
          </ac:cxnSpMkLst>
        </pc:cxnChg>
        <pc:cxnChg chg="add del mod ord">
          <ac:chgData name="Ellan Winter" userId="9a80851c-dfd5-4a04-bafd-92bdf8926baa" providerId="ADAL" clId="{4D938825-2AEC-4765-A327-5289509C65F8}" dt="2020-01-08T11:34:36.341" v="83"/>
          <ac:cxnSpMkLst>
            <pc:docMk/>
            <pc:sldMk cId="36917022" sldId="360"/>
            <ac:cxnSpMk id="30" creationId="{C09CB072-FE91-4929-9C2D-888D49FB1FCC}"/>
          </ac:cxnSpMkLst>
        </pc:cxnChg>
        <pc:cxnChg chg="add del mod ord">
          <ac:chgData name="Ellan Winter" userId="9a80851c-dfd5-4a04-bafd-92bdf8926baa" providerId="ADAL" clId="{4D938825-2AEC-4765-A327-5289509C65F8}" dt="2020-01-08T11:34:35.791" v="80"/>
          <ac:cxnSpMkLst>
            <pc:docMk/>
            <pc:sldMk cId="36917022" sldId="360"/>
            <ac:cxnSpMk id="32" creationId="{7E5BED65-375A-4B61-8D4C-68B45C3A1737}"/>
          </ac:cxnSpMkLst>
        </pc:cxnChg>
        <pc:cxnChg chg="add del mod ord">
          <ac:chgData name="Ellan Winter" userId="9a80851c-dfd5-4a04-bafd-92bdf8926baa" providerId="ADAL" clId="{4D938825-2AEC-4765-A327-5289509C65F8}" dt="2020-01-08T11:34:35.437" v="78"/>
          <ac:cxnSpMkLst>
            <pc:docMk/>
            <pc:sldMk cId="36917022" sldId="360"/>
            <ac:cxnSpMk id="33" creationId="{BC5938C9-BD77-4C87-90D5-5CEDA13223A9}"/>
          </ac:cxnSpMkLst>
        </pc:cxnChg>
        <pc:cxnChg chg="add del mod ord">
          <ac:chgData name="Ellan Winter" userId="9a80851c-dfd5-4a04-bafd-92bdf8926baa" providerId="ADAL" clId="{4D938825-2AEC-4765-A327-5289509C65F8}" dt="2020-01-08T11:34:34.707" v="74"/>
          <ac:cxnSpMkLst>
            <pc:docMk/>
            <pc:sldMk cId="36917022" sldId="360"/>
            <ac:cxnSpMk id="36" creationId="{0F2A2C80-7951-4A64-8247-29705B1738B4}"/>
          </ac:cxnSpMkLst>
        </pc:cxnChg>
      </pc:sldChg>
      <pc:sldChg chg="modSp">
        <pc:chgData name="Ellan Winter" userId="9a80851c-dfd5-4a04-bafd-92bdf8926baa" providerId="ADAL" clId="{4D938825-2AEC-4765-A327-5289509C65F8}" dt="2020-01-08T11:36:38.168" v="108" actId="20577"/>
        <pc:sldMkLst>
          <pc:docMk/>
          <pc:sldMk cId="413011295" sldId="368"/>
        </pc:sldMkLst>
        <pc:spChg chg="mod">
          <ac:chgData name="Ellan Winter" userId="9a80851c-dfd5-4a04-bafd-92bdf8926baa" providerId="ADAL" clId="{4D938825-2AEC-4765-A327-5289509C65F8}" dt="2020-01-08T11:36:38.168" v="108" actId="20577"/>
          <ac:spMkLst>
            <pc:docMk/>
            <pc:sldMk cId="413011295" sldId="368"/>
            <ac:spMk id="19" creationId="{5252A847-DE45-4FA3-A1F8-EEBEB845FF8E}"/>
          </ac:spMkLst>
        </pc:spChg>
      </pc:sldChg>
      <pc:sldChg chg="addSp delSp modSp del">
        <pc:chgData name="Ellan Winter" userId="9a80851c-dfd5-4a04-bafd-92bdf8926baa" providerId="ADAL" clId="{4D938825-2AEC-4765-A327-5289509C65F8}" dt="2020-01-09T11:04:00.809" v="525" actId="47"/>
        <pc:sldMkLst>
          <pc:docMk/>
          <pc:sldMk cId="775452651" sldId="370"/>
        </pc:sldMkLst>
        <pc:spChg chg="add del mod">
          <ac:chgData name="Ellan Winter" userId="9a80851c-dfd5-4a04-bafd-92bdf8926baa" providerId="ADAL" clId="{4D938825-2AEC-4765-A327-5289509C65F8}" dt="2020-01-09T11:02:45.100" v="489"/>
          <ac:spMkLst>
            <pc:docMk/>
            <pc:sldMk cId="775452651" sldId="370"/>
            <ac:spMk id="11" creationId="{DA57693A-5786-45AB-8D40-BA99C8698874}"/>
          </ac:spMkLst>
        </pc:spChg>
        <pc:spChg chg="mod">
          <ac:chgData name="Ellan Winter" userId="9a80851c-dfd5-4a04-bafd-92bdf8926baa" providerId="ADAL" clId="{4D938825-2AEC-4765-A327-5289509C65F8}" dt="2020-01-09T11:03:33.424" v="522" actId="1035"/>
          <ac:spMkLst>
            <pc:docMk/>
            <pc:sldMk cId="775452651" sldId="370"/>
            <ac:spMk id="19" creationId="{5252A847-DE45-4FA3-A1F8-EEBEB845FF8E}"/>
          </ac:spMkLst>
        </pc:spChg>
        <pc:picChg chg="add del mod">
          <ac:chgData name="Ellan Winter" userId="9a80851c-dfd5-4a04-bafd-92bdf8926baa" providerId="ADAL" clId="{4D938825-2AEC-4765-A327-5289509C65F8}" dt="2020-01-09T11:00:19.933" v="399"/>
          <ac:picMkLst>
            <pc:docMk/>
            <pc:sldMk cId="775452651" sldId="370"/>
            <ac:picMk id="9" creationId="{EC5E2052-732F-4096-B814-0FAABAD9A12D}"/>
          </ac:picMkLst>
        </pc:picChg>
        <pc:picChg chg="add del mod">
          <ac:chgData name="Ellan Winter" userId="9a80851c-dfd5-4a04-bafd-92bdf8926baa" providerId="ADAL" clId="{4D938825-2AEC-4765-A327-5289509C65F8}" dt="2020-01-09T11:00:56.754" v="421"/>
          <ac:picMkLst>
            <pc:docMk/>
            <pc:sldMk cId="775452651" sldId="370"/>
            <ac:picMk id="10" creationId="{4586CB02-1052-4A55-9EDD-118B99B081E0}"/>
          </ac:picMkLst>
        </pc:picChg>
      </pc:sldChg>
      <pc:sldChg chg="delSp modSp add del">
        <pc:chgData name="Ellan Winter" userId="9a80851c-dfd5-4a04-bafd-92bdf8926baa" providerId="ADAL" clId="{4D938825-2AEC-4765-A327-5289509C65F8}" dt="2020-01-09T10:57:18.517" v="342" actId="478"/>
        <pc:sldMkLst>
          <pc:docMk/>
          <pc:sldMk cId="263689839" sldId="371"/>
        </pc:sldMkLst>
        <pc:spChg chg="del">
          <ac:chgData name="Ellan Winter" userId="9a80851c-dfd5-4a04-bafd-92bdf8926baa" providerId="ADAL" clId="{4D938825-2AEC-4765-A327-5289509C65F8}" dt="2020-01-09T10:57:18.517" v="342" actId="478"/>
          <ac:spMkLst>
            <pc:docMk/>
            <pc:sldMk cId="263689839" sldId="371"/>
            <ac:spMk id="2" creationId="{2BDE3168-4521-4185-975E-A7AC57845196}"/>
          </ac:spMkLst>
        </pc:spChg>
        <pc:graphicFrameChg chg="mod">
          <ac:chgData name="Ellan Winter" userId="9a80851c-dfd5-4a04-bafd-92bdf8926baa" providerId="ADAL" clId="{4D938825-2AEC-4765-A327-5289509C65F8}" dt="2020-01-08T11:49:23.952" v="341" actId="1037"/>
          <ac:graphicFrameMkLst>
            <pc:docMk/>
            <pc:sldMk cId="263689839" sldId="371"/>
            <ac:graphicFrameMk id="15" creationId="{968434C2-E801-47B9-B9F9-BE949E083200}"/>
          </ac:graphicFrameMkLst>
        </pc:graphicFrameChg>
        <pc:graphicFrameChg chg="modGraphic">
          <ac:chgData name="Ellan Winter" userId="9a80851c-dfd5-4a04-bafd-92bdf8926baa" providerId="ADAL" clId="{4D938825-2AEC-4765-A327-5289509C65F8}" dt="2020-01-08T11:34:46.253" v="102" actId="207"/>
          <ac:graphicFrameMkLst>
            <pc:docMk/>
            <pc:sldMk cId="263689839" sldId="371"/>
            <ac:graphicFrameMk id="16" creationId="{99640595-5672-4A33-9BE2-8C8A1710FAB4}"/>
          </ac:graphicFrameMkLst>
        </pc:graphicFrameChg>
        <pc:graphicFrameChg chg="mod">
          <ac:chgData name="Ellan Winter" userId="9a80851c-dfd5-4a04-bafd-92bdf8926baa" providerId="ADAL" clId="{4D938825-2AEC-4765-A327-5289509C65F8}" dt="2020-01-08T11:49:23.952" v="341" actId="1037"/>
          <ac:graphicFrameMkLst>
            <pc:docMk/>
            <pc:sldMk cId="263689839" sldId="371"/>
            <ac:graphicFrameMk id="17" creationId="{4D0411B0-C706-49AB-B95D-2EFF18C78467}"/>
          </ac:graphicFrameMkLst>
        </pc:graphicFrameChg>
        <pc:graphicFrameChg chg="mod">
          <ac:chgData name="Ellan Winter" userId="9a80851c-dfd5-4a04-bafd-92bdf8926baa" providerId="ADAL" clId="{4D938825-2AEC-4765-A327-5289509C65F8}" dt="2020-01-08T11:49:23.952" v="341" actId="1037"/>
          <ac:graphicFrameMkLst>
            <pc:docMk/>
            <pc:sldMk cId="263689839" sldId="371"/>
            <ac:graphicFrameMk id="20" creationId="{78613C7C-F47B-498B-A279-25205000024B}"/>
          </ac:graphicFrameMkLst>
        </pc:graphicFrameChg>
        <pc:graphicFrameChg chg="mod">
          <ac:chgData name="Ellan Winter" userId="9a80851c-dfd5-4a04-bafd-92bdf8926baa" providerId="ADAL" clId="{4D938825-2AEC-4765-A327-5289509C65F8}" dt="2020-01-08T11:49:23.952" v="341" actId="1037"/>
          <ac:graphicFrameMkLst>
            <pc:docMk/>
            <pc:sldMk cId="263689839" sldId="371"/>
            <ac:graphicFrameMk id="21" creationId="{6DAF0255-411A-4A4B-A8E5-E73BA570575D}"/>
          </ac:graphicFrameMkLst>
        </pc:graphicFrameChg>
        <pc:graphicFrameChg chg="mod">
          <ac:chgData name="Ellan Winter" userId="9a80851c-dfd5-4a04-bafd-92bdf8926baa" providerId="ADAL" clId="{4D938825-2AEC-4765-A327-5289509C65F8}" dt="2020-01-08T11:49:23.952" v="341" actId="1037"/>
          <ac:graphicFrameMkLst>
            <pc:docMk/>
            <pc:sldMk cId="263689839" sldId="371"/>
            <ac:graphicFrameMk id="22" creationId="{E6478B28-E6C2-467D-8976-45A46A1F7D01}"/>
          </ac:graphicFrameMkLst>
        </pc:graphicFrameChg>
        <pc:graphicFrameChg chg="mod">
          <ac:chgData name="Ellan Winter" userId="9a80851c-dfd5-4a04-bafd-92bdf8926baa" providerId="ADAL" clId="{4D938825-2AEC-4765-A327-5289509C65F8}" dt="2020-01-08T11:49:23.952" v="341" actId="1037"/>
          <ac:graphicFrameMkLst>
            <pc:docMk/>
            <pc:sldMk cId="263689839" sldId="371"/>
            <ac:graphicFrameMk id="23" creationId="{79E91213-0EF6-4839-8FF5-234074A0CAA0}"/>
          </ac:graphicFrameMkLst>
        </pc:graphicFrameChg>
        <pc:graphicFrameChg chg="mod">
          <ac:chgData name="Ellan Winter" userId="9a80851c-dfd5-4a04-bafd-92bdf8926baa" providerId="ADAL" clId="{4D938825-2AEC-4765-A327-5289509C65F8}" dt="2020-01-08T11:49:23.952" v="341" actId="1037"/>
          <ac:graphicFrameMkLst>
            <pc:docMk/>
            <pc:sldMk cId="263689839" sldId="371"/>
            <ac:graphicFrameMk id="24" creationId="{894AF52E-1A18-4B8D-8087-B406C5BB17DD}"/>
          </ac:graphicFrameMkLst>
        </pc:graphicFrameChg>
        <pc:graphicFrameChg chg="mod">
          <ac:chgData name="Ellan Winter" userId="9a80851c-dfd5-4a04-bafd-92bdf8926baa" providerId="ADAL" clId="{4D938825-2AEC-4765-A327-5289509C65F8}" dt="2020-01-08T11:49:23.952" v="341" actId="1037"/>
          <ac:graphicFrameMkLst>
            <pc:docMk/>
            <pc:sldMk cId="263689839" sldId="371"/>
            <ac:graphicFrameMk id="25" creationId="{1AA267B0-9A73-4BF2-B5FE-BB6FDE5CB5ED}"/>
          </ac:graphicFrameMkLst>
        </pc:graphicFrameChg>
      </pc:sldChg>
      <pc:sldChg chg="modSp">
        <pc:chgData name="Ellan Winter" userId="9a80851c-dfd5-4a04-bafd-92bdf8926baa" providerId="ADAL" clId="{4D938825-2AEC-4765-A327-5289509C65F8}" dt="2020-01-08T11:35:29.342" v="106" actId="207"/>
        <pc:sldMkLst>
          <pc:docMk/>
          <pc:sldMk cId="1910246126" sldId="372"/>
        </pc:sldMkLst>
        <pc:graphicFrameChg chg="modGraphic">
          <ac:chgData name="Ellan Winter" userId="9a80851c-dfd5-4a04-bafd-92bdf8926baa" providerId="ADAL" clId="{4D938825-2AEC-4765-A327-5289509C65F8}" dt="2020-01-08T11:35:29.342" v="106" actId="207"/>
          <ac:graphicFrameMkLst>
            <pc:docMk/>
            <pc:sldMk cId="1910246126" sldId="372"/>
            <ac:graphicFrameMk id="9" creationId="{045B48C0-9C84-440A-9BF4-1A85FE623B1C}"/>
          </ac:graphicFrameMkLst>
        </pc:graphicFrameChg>
      </pc:sldChg>
      <pc:sldChg chg="modSp">
        <pc:chgData name="Ellan Winter" userId="9a80851c-dfd5-4a04-bafd-92bdf8926baa" providerId="ADAL" clId="{4D938825-2AEC-4765-A327-5289509C65F8}" dt="2020-01-08T11:37:18.988" v="116" actId="1076"/>
        <pc:sldMkLst>
          <pc:docMk/>
          <pc:sldMk cId="2718779144" sldId="381"/>
        </pc:sldMkLst>
        <pc:picChg chg="mod">
          <ac:chgData name="Ellan Winter" userId="9a80851c-dfd5-4a04-bafd-92bdf8926baa" providerId="ADAL" clId="{4D938825-2AEC-4765-A327-5289509C65F8}" dt="2020-01-08T11:37:18.988" v="116" actId="1076"/>
          <ac:picMkLst>
            <pc:docMk/>
            <pc:sldMk cId="2718779144" sldId="381"/>
            <ac:picMk id="12" creationId="{DE21D05B-73DD-4959-873D-235C9CCB41ED}"/>
          </ac:picMkLst>
        </pc:picChg>
      </pc:sldChg>
      <pc:sldChg chg="modSp">
        <pc:chgData name="Ellan Winter" userId="9a80851c-dfd5-4a04-bafd-92bdf8926baa" providerId="ADAL" clId="{4D938825-2AEC-4765-A327-5289509C65F8}" dt="2020-01-08T11:36:56.803" v="114" actId="20577"/>
        <pc:sldMkLst>
          <pc:docMk/>
          <pc:sldMk cId="1065223298" sldId="384"/>
        </pc:sldMkLst>
        <pc:spChg chg="mod">
          <ac:chgData name="Ellan Winter" userId="9a80851c-dfd5-4a04-bafd-92bdf8926baa" providerId="ADAL" clId="{4D938825-2AEC-4765-A327-5289509C65F8}" dt="2020-01-08T11:36:56.803" v="114" actId="20577"/>
          <ac:spMkLst>
            <pc:docMk/>
            <pc:sldMk cId="1065223298" sldId="384"/>
            <ac:spMk id="19" creationId="{5252A847-DE45-4FA3-A1F8-EEBEB845FF8E}"/>
          </ac:spMkLst>
        </pc:spChg>
      </pc:sldChg>
      <pc:sldChg chg="add ord">
        <pc:chgData name="Ellan Winter" userId="9a80851c-dfd5-4a04-bafd-92bdf8926baa" providerId="ADAL" clId="{4D938825-2AEC-4765-A327-5289509C65F8}" dt="2020-01-08T11:28:09.827" v="2"/>
        <pc:sldMkLst>
          <pc:docMk/>
          <pc:sldMk cId="3590756185" sldId="385"/>
        </pc:sldMkLst>
      </pc:sldChg>
      <pc:sldChg chg="modSp del">
        <pc:chgData name="Ellan Winter" userId="9a80851c-dfd5-4a04-bafd-92bdf8926baa" providerId="ADAL" clId="{4D938825-2AEC-4765-A327-5289509C65F8}" dt="2020-01-09T11:04:30.145" v="549" actId="47"/>
        <pc:sldMkLst>
          <pc:docMk/>
          <pc:sldMk cId="3503069194" sldId="386"/>
        </pc:sldMkLst>
        <pc:spChg chg="mod">
          <ac:chgData name="Ellan Winter" userId="9a80851c-dfd5-4a04-bafd-92bdf8926baa" providerId="ADAL" clId="{4D938825-2AEC-4765-A327-5289509C65F8}" dt="2020-01-09T10:59:01.822" v="379" actId="20577"/>
          <ac:spMkLst>
            <pc:docMk/>
            <pc:sldMk cId="3503069194" sldId="386"/>
            <ac:spMk id="19" creationId="{5252A847-DE45-4FA3-A1F8-EEBEB845FF8E}"/>
          </ac:spMkLst>
        </pc:spChg>
        <pc:graphicFrameChg chg="mod">
          <ac:chgData name="Ellan Winter" userId="9a80851c-dfd5-4a04-bafd-92bdf8926baa" providerId="ADAL" clId="{4D938825-2AEC-4765-A327-5289509C65F8}" dt="2020-01-08T11:48:04.051" v="324" actId="1037"/>
          <ac:graphicFrameMkLst>
            <pc:docMk/>
            <pc:sldMk cId="3503069194" sldId="386"/>
            <ac:graphicFrameMk id="9" creationId="{1AC4807B-111B-4286-A18F-B26FCA95E3D4}"/>
          </ac:graphicFrameMkLst>
        </pc:graphicFrameChg>
        <pc:graphicFrameChg chg="mod">
          <ac:chgData name="Ellan Winter" userId="9a80851c-dfd5-4a04-bafd-92bdf8926baa" providerId="ADAL" clId="{4D938825-2AEC-4765-A327-5289509C65F8}" dt="2020-01-08T11:48:04.051" v="324" actId="1037"/>
          <ac:graphicFrameMkLst>
            <pc:docMk/>
            <pc:sldMk cId="3503069194" sldId="386"/>
            <ac:graphicFrameMk id="13" creationId="{5C78FF94-221E-4C03-BA83-9EAB17F538FC}"/>
          </ac:graphicFrameMkLst>
        </pc:graphicFrameChg>
        <pc:graphicFrameChg chg="mod">
          <ac:chgData name="Ellan Winter" userId="9a80851c-dfd5-4a04-bafd-92bdf8926baa" providerId="ADAL" clId="{4D938825-2AEC-4765-A327-5289509C65F8}" dt="2020-01-08T11:48:04.051" v="324" actId="1037"/>
          <ac:graphicFrameMkLst>
            <pc:docMk/>
            <pc:sldMk cId="3503069194" sldId="386"/>
            <ac:graphicFrameMk id="17" creationId="{D51DAA2A-2533-4D0E-AE50-46ADC40ED172}"/>
          </ac:graphicFrameMkLst>
        </pc:graphicFrameChg>
        <pc:graphicFrameChg chg="mod modGraphic">
          <ac:chgData name="Ellan Winter" userId="9a80851c-dfd5-4a04-bafd-92bdf8926baa" providerId="ADAL" clId="{4D938825-2AEC-4765-A327-5289509C65F8}" dt="2020-01-08T11:48:04.051" v="324" actId="1037"/>
          <ac:graphicFrameMkLst>
            <pc:docMk/>
            <pc:sldMk cId="3503069194" sldId="386"/>
            <ac:graphicFrameMk id="20" creationId="{C52125B3-A77E-4878-9E64-D1B093777B3E}"/>
          </ac:graphicFrameMkLst>
        </pc:graphicFrameChg>
      </pc:sldChg>
      <pc:sldChg chg="modSp">
        <pc:chgData name="Ellan Winter" userId="9a80851c-dfd5-4a04-bafd-92bdf8926baa" providerId="ADAL" clId="{4D938825-2AEC-4765-A327-5289509C65F8}" dt="2020-01-08T11:37:24.119" v="118" actId="1076"/>
        <pc:sldMkLst>
          <pc:docMk/>
          <pc:sldMk cId="3184535248" sldId="387"/>
        </pc:sldMkLst>
        <pc:picChg chg="mod">
          <ac:chgData name="Ellan Winter" userId="9a80851c-dfd5-4a04-bafd-92bdf8926baa" providerId="ADAL" clId="{4D938825-2AEC-4765-A327-5289509C65F8}" dt="2020-01-08T11:37:24.119" v="118" actId="1076"/>
          <ac:picMkLst>
            <pc:docMk/>
            <pc:sldMk cId="3184535248" sldId="387"/>
            <ac:picMk id="12" creationId="{DE21D05B-73DD-4959-873D-235C9CCB41ED}"/>
          </ac:picMkLst>
        </pc:picChg>
      </pc:sldChg>
      <pc:sldChg chg="modSp">
        <pc:chgData name="Ellan Winter" userId="9a80851c-dfd5-4a04-bafd-92bdf8926baa" providerId="ADAL" clId="{4D938825-2AEC-4765-A327-5289509C65F8}" dt="2020-01-09T11:02:34.751" v="487" actId="1076"/>
        <pc:sldMkLst>
          <pc:docMk/>
          <pc:sldMk cId="1298984048" sldId="388"/>
        </pc:sldMkLst>
        <pc:spChg chg="mod">
          <ac:chgData name="Ellan Winter" userId="9a80851c-dfd5-4a04-bafd-92bdf8926baa" providerId="ADAL" clId="{4D938825-2AEC-4765-A327-5289509C65F8}" dt="2020-01-09T11:02:34.751" v="487" actId="1076"/>
          <ac:spMkLst>
            <pc:docMk/>
            <pc:sldMk cId="1298984048" sldId="388"/>
            <ac:spMk id="13" creationId="{07578B87-7EB8-4E83-B3EC-B619527C43A3}"/>
          </ac:spMkLst>
        </pc:spChg>
      </pc:sldChg>
      <pc:sldChg chg="modSp">
        <pc:chgData name="Ellan Winter" userId="9a80851c-dfd5-4a04-bafd-92bdf8926baa" providerId="ADAL" clId="{4D938825-2AEC-4765-A327-5289509C65F8}" dt="2020-01-08T11:30:30.899" v="17" actId="171"/>
        <pc:sldMkLst>
          <pc:docMk/>
          <pc:sldMk cId="3843336197" sldId="389"/>
        </pc:sldMkLst>
        <pc:cxnChg chg="ord">
          <ac:chgData name="Ellan Winter" userId="9a80851c-dfd5-4a04-bafd-92bdf8926baa" providerId="ADAL" clId="{4D938825-2AEC-4765-A327-5289509C65F8}" dt="2020-01-08T11:30:18.956" v="7" actId="171"/>
          <ac:cxnSpMkLst>
            <pc:docMk/>
            <pc:sldMk cId="3843336197" sldId="389"/>
            <ac:cxnSpMk id="3" creationId="{ED998E2B-2ACA-4FF1-8033-9A595DCA505A}"/>
          </ac:cxnSpMkLst>
        </pc:cxnChg>
        <pc:cxnChg chg="ord">
          <ac:chgData name="Ellan Winter" userId="9a80851c-dfd5-4a04-bafd-92bdf8926baa" providerId="ADAL" clId="{4D938825-2AEC-4765-A327-5289509C65F8}" dt="2020-01-08T11:30:24.626" v="12" actId="171"/>
          <ac:cxnSpMkLst>
            <pc:docMk/>
            <pc:sldMk cId="3843336197" sldId="389"/>
            <ac:cxnSpMk id="13" creationId="{81170027-8813-4E77-9670-298AD93DC4D7}"/>
          </ac:cxnSpMkLst>
        </pc:cxnChg>
        <pc:cxnChg chg="ord">
          <ac:chgData name="Ellan Winter" userId="9a80851c-dfd5-4a04-bafd-92bdf8926baa" providerId="ADAL" clId="{4D938825-2AEC-4765-A327-5289509C65F8}" dt="2020-01-08T11:30:30.899" v="17" actId="171"/>
          <ac:cxnSpMkLst>
            <pc:docMk/>
            <pc:sldMk cId="3843336197" sldId="389"/>
            <ac:cxnSpMk id="15" creationId="{BA5D8B37-08B5-4D9B-B7A8-7B4A8EC42B83}"/>
          </ac:cxnSpMkLst>
        </pc:cxnChg>
      </pc:sldChg>
      <pc:sldChg chg="modSp">
        <pc:chgData name="Ellan Winter" userId="9a80851c-dfd5-4a04-bafd-92bdf8926baa" providerId="ADAL" clId="{4D938825-2AEC-4765-A327-5289509C65F8}" dt="2020-01-08T11:38:43.351" v="122" actId="207"/>
        <pc:sldMkLst>
          <pc:docMk/>
          <pc:sldMk cId="1005632683" sldId="390"/>
        </pc:sldMkLst>
        <pc:graphicFrameChg chg="modGraphic">
          <ac:chgData name="Ellan Winter" userId="9a80851c-dfd5-4a04-bafd-92bdf8926baa" providerId="ADAL" clId="{4D938825-2AEC-4765-A327-5289509C65F8}" dt="2020-01-08T11:38:43.351" v="122" actId="207"/>
          <ac:graphicFrameMkLst>
            <pc:docMk/>
            <pc:sldMk cId="1005632683" sldId="390"/>
            <ac:graphicFrameMk id="2" creationId="{3200177D-DBB4-41DD-B522-68ACB48711A5}"/>
          </ac:graphicFrameMkLst>
        </pc:graphicFrameChg>
      </pc:sldChg>
      <pc:sldChg chg="addSp delSp modSp add">
        <pc:chgData name="Ellan Winter" userId="9a80851c-dfd5-4a04-bafd-92bdf8926baa" providerId="ADAL" clId="{4D938825-2AEC-4765-A327-5289509C65F8}" dt="2020-01-09T11:06:27.003" v="574" actId="1035"/>
        <pc:sldMkLst>
          <pc:docMk/>
          <pc:sldMk cId="516648019" sldId="391"/>
        </pc:sldMkLst>
        <pc:spChg chg="add del mod">
          <ac:chgData name="Ellan Winter" userId="9a80851c-dfd5-4a04-bafd-92bdf8926baa" providerId="ADAL" clId="{4D938825-2AEC-4765-A327-5289509C65F8}" dt="2020-01-09T11:01:58.747" v="464"/>
          <ac:spMkLst>
            <pc:docMk/>
            <pc:sldMk cId="516648019" sldId="391"/>
            <ac:spMk id="4" creationId="{DCA35550-49F3-4CEC-8A4E-C807DE39B175}"/>
          </ac:spMkLst>
        </pc:spChg>
        <pc:spChg chg="mod">
          <ac:chgData name="Ellan Winter" userId="9a80851c-dfd5-4a04-bafd-92bdf8926baa" providerId="ADAL" clId="{4D938825-2AEC-4765-A327-5289509C65F8}" dt="2020-01-09T11:05:34.310" v="557" actId="1036"/>
          <ac:spMkLst>
            <pc:docMk/>
            <pc:sldMk cId="516648019" sldId="391"/>
            <ac:spMk id="7" creationId="{F2267ACB-233E-41BC-B01B-8F3DC45483E4}"/>
          </ac:spMkLst>
        </pc:spChg>
        <pc:spChg chg="add mod">
          <ac:chgData name="Ellan Winter" userId="9a80851c-dfd5-4a04-bafd-92bdf8926baa" providerId="ADAL" clId="{4D938825-2AEC-4765-A327-5289509C65F8}" dt="2020-01-09T11:05:34.310" v="557" actId="1036"/>
          <ac:spMkLst>
            <pc:docMk/>
            <pc:sldMk cId="516648019" sldId="391"/>
            <ac:spMk id="12" creationId="{9FAE7634-2F7D-4BB4-A300-75B770476BB1}"/>
          </ac:spMkLst>
        </pc:spChg>
        <pc:spChg chg="add del mod">
          <ac:chgData name="Ellan Winter" userId="9a80851c-dfd5-4a04-bafd-92bdf8926baa" providerId="ADAL" clId="{4D938825-2AEC-4765-A327-5289509C65F8}" dt="2020-01-09T11:03:19.236" v="519" actId="478"/>
          <ac:spMkLst>
            <pc:docMk/>
            <pc:sldMk cId="516648019" sldId="391"/>
            <ac:spMk id="13" creationId="{EEDA7BB2-B36D-437C-BD24-A3C13258D701}"/>
          </ac:spMkLst>
        </pc:spChg>
        <pc:spChg chg="del">
          <ac:chgData name="Ellan Winter" userId="9a80851c-dfd5-4a04-bafd-92bdf8926baa" providerId="ADAL" clId="{4D938825-2AEC-4765-A327-5289509C65F8}" dt="2020-01-09T10:59:19.847" v="381" actId="478"/>
          <ac:spMkLst>
            <pc:docMk/>
            <pc:sldMk cId="516648019" sldId="391"/>
            <ac:spMk id="14" creationId="{5103CBC9-731A-4697-9A3E-1C1D2DD2C434}"/>
          </ac:spMkLst>
        </pc:spChg>
        <pc:spChg chg="add mod">
          <ac:chgData name="Ellan Winter" userId="9a80851c-dfd5-4a04-bafd-92bdf8926baa" providerId="ADAL" clId="{4D938825-2AEC-4765-A327-5289509C65F8}" dt="2020-01-09T11:05:34.310" v="557" actId="1036"/>
          <ac:spMkLst>
            <pc:docMk/>
            <pc:sldMk cId="516648019" sldId="391"/>
            <ac:spMk id="15" creationId="{E3FE23AE-BF61-4A60-A29A-D680EEBDBDCC}"/>
          </ac:spMkLst>
        </pc:spChg>
        <pc:spChg chg="add del mod">
          <ac:chgData name="Ellan Winter" userId="9a80851c-dfd5-4a04-bafd-92bdf8926baa" providerId="ADAL" clId="{4D938825-2AEC-4765-A327-5289509C65F8}" dt="2020-01-09T11:00:44.208" v="407" actId="478"/>
          <ac:spMkLst>
            <pc:docMk/>
            <pc:sldMk cId="516648019" sldId="391"/>
            <ac:spMk id="19" creationId="{5252A847-DE45-4FA3-A1F8-EEBEB845FF8E}"/>
          </ac:spMkLst>
        </pc:spChg>
        <pc:picChg chg="add del">
          <ac:chgData name="Ellan Winter" userId="9a80851c-dfd5-4a04-bafd-92bdf8926baa" providerId="ADAL" clId="{4D938825-2AEC-4765-A327-5289509C65F8}" dt="2020-01-09T11:00:21.206" v="401"/>
          <ac:picMkLst>
            <pc:docMk/>
            <pc:sldMk cId="516648019" sldId="391"/>
            <ac:picMk id="2" creationId="{107BDAE7-286D-48A4-9CD5-145DFE803163}"/>
          </ac:picMkLst>
        </pc:picChg>
        <pc:picChg chg="add del">
          <ac:chgData name="Ellan Winter" userId="9a80851c-dfd5-4a04-bafd-92bdf8926baa" providerId="ADAL" clId="{4D938825-2AEC-4765-A327-5289509C65F8}" dt="2020-01-09T11:00:49.139" v="409"/>
          <ac:picMkLst>
            <pc:docMk/>
            <pc:sldMk cId="516648019" sldId="391"/>
            <ac:picMk id="3" creationId="{2D412EE9-66B5-4BFE-A440-53E5FD8E757E}"/>
          </ac:picMkLst>
        </pc:picChg>
        <pc:picChg chg="mod">
          <ac:chgData name="Ellan Winter" userId="9a80851c-dfd5-4a04-bafd-92bdf8926baa" providerId="ADAL" clId="{4D938825-2AEC-4765-A327-5289509C65F8}" dt="2020-01-09T11:05:34.310" v="557" actId="1036"/>
          <ac:picMkLst>
            <pc:docMk/>
            <pc:sldMk cId="516648019" sldId="391"/>
            <ac:picMk id="8" creationId="{D9426B6B-94AA-4D9B-BC63-8F0BC9ED5115}"/>
          </ac:picMkLst>
        </pc:picChg>
        <pc:picChg chg="add mod">
          <ac:chgData name="Ellan Winter" userId="9a80851c-dfd5-4a04-bafd-92bdf8926baa" providerId="ADAL" clId="{4D938825-2AEC-4765-A327-5289509C65F8}" dt="2020-01-09T11:06:27.003" v="574" actId="1035"/>
          <ac:picMkLst>
            <pc:docMk/>
            <pc:sldMk cId="516648019" sldId="391"/>
            <ac:picMk id="10" creationId="{FC428251-9772-40C4-AD83-9916B093C543}"/>
          </ac:picMkLst>
        </pc:picChg>
        <pc:picChg chg="add del">
          <ac:chgData name="Ellan Winter" userId="9a80851c-dfd5-4a04-bafd-92bdf8926baa" providerId="ADAL" clId="{4D938825-2AEC-4765-A327-5289509C65F8}" dt="2020-01-09T11:00:44.208" v="407" actId="478"/>
          <ac:picMkLst>
            <pc:docMk/>
            <pc:sldMk cId="516648019" sldId="391"/>
            <ac:picMk id="16" creationId="{F6BF79ED-1EEE-4680-ADCB-1AC7B2D64925}"/>
          </ac:picMkLst>
        </pc:picChg>
        <pc:picChg chg="mod">
          <ac:chgData name="Ellan Winter" userId="9a80851c-dfd5-4a04-bafd-92bdf8926baa" providerId="ADAL" clId="{4D938825-2AEC-4765-A327-5289509C65F8}" dt="2020-01-09T11:05:34.310" v="557" actId="1036"/>
          <ac:picMkLst>
            <pc:docMk/>
            <pc:sldMk cId="516648019" sldId="391"/>
            <ac:picMk id="18" creationId="{AF62330C-AB9B-43BE-82E4-98A7F5B9D6D1}"/>
          </ac:picMkLst>
        </pc:picChg>
      </pc:sldChg>
      <pc:sldChg chg="addSp delSp modSp add">
        <pc:chgData name="Ellan Winter" userId="9a80851c-dfd5-4a04-bafd-92bdf8926baa" providerId="ADAL" clId="{4D938825-2AEC-4765-A327-5289509C65F8}" dt="2020-01-09T11:06:48.063" v="575" actId="1035"/>
        <pc:sldMkLst>
          <pc:docMk/>
          <pc:sldMk cId="3789632609" sldId="392"/>
        </pc:sldMkLst>
        <pc:spChg chg="add del">
          <ac:chgData name="Ellan Winter" userId="9a80851c-dfd5-4a04-bafd-92bdf8926baa" providerId="ADAL" clId="{4D938825-2AEC-4765-A327-5289509C65F8}" dt="2020-01-09T11:04:11.095" v="528"/>
          <ac:spMkLst>
            <pc:docMk/>
            <pc:sldMk cId="3789632609" sldId="392"/>
            <ac:spMk id="2" creationId="{247E9CB7-E0E8-4C27-8AF6-E9CFCB8E3896}"/>
          </ac:spMkLst>
        </pc:spChg>
        <pc:spChg chg="mod">
          <ac:chgData name="Ellan Winter" userId="9a80851c-dfd5-4a04-bafd-92bdf8926baa" providerId="ADAL" clId="{4D938825-2AEC-4765-A327-5289509C65F8}" dt="2020-01-09T11:05:44.512" v="561" actId="1035"/>
          <ac:spMkLst>
            <pc:docMk/>
            <pc:sldMk cId="3789632609" sldId="392"/>
            <ac:spMk id="12" creationId="{9FAE7634-2F7D-4BB4-A300-75B770476BB1}"/>
          </ac:spMkLst>
        </pc:spChg>
        <pc:graphicFrameChg chg="add mod">
          <ac:chgData name="Ellan Winter" userId="9a80851c-dfd5-4a04-bafd-92bdf8926baa" providerId="ADAL" clId="{4D938825-2AEC-4765-A327-5289509C65F8}" dt="2020-01-09T11:05:55.929" v="563" actId="1035"/>
          <ac:graphicFrameMkLst>
            <pc:docMk/>
            <pc:sldMk cId="3789632609" sldId="392"/>
            <ac:graphicFrameMk id="9" creationId="{FA699BF1-B50B-4BC9-81AD-81995D48F2F1}"/>
          </ac:graphicFrameMkLst>
        </pc:graphicFrameChg>
        <pc:graphicFrameChg chg="add mod">
          <ac:chgData name="Ellan Winter" userId="9a80851c-dfd5-4a04-bafd-92bdf8926baa" providerId="ADAL" clId="{4D938825-2AEC-4765-A327-5289509C65F8}" dt="2020-01-09T11:05:55.929" v="563" actId="1035"/>
          <ac:graphicFrameMkLst>
            <pc:docMk/>
            <pc:sldMk cId="3789632609" sldId="392"/>
            <ac:graphicFrameMk id="11" creationId="{9C79979A-CAA9-4816-A949-64B1D99B043E}"/>
          </ac:graphicFrameMkLst>
        </pc:graphicFrameChg>
        <pc:graphicFrameChg chg="add mod">
          <ac:chgData name="Ellan Winter" userId="9a80851c-dfd5-4a04-bafd-92bdf8926baa" providerId="ADAL" clId="{4D938825-2AEC-4765-A327-5289509C65F8}" dt="2020-01-09T11:05:55.929" v="563" actId="1035"/>
          <ac:graphicFrameMkLst>
            <pc:docMk/>
            <pc:sldMk cId="3789632609" sldId="392"/>
            <ac:graphicFrameMk id="13" creationId="{8B48A984-76CF-485D-A30B-3C7E15AC00C6}"/>
          </ac:graphicFrameMkLst>
        </pc:graphicFrameChg>
        <pc:graphicFrameChg chg="add mod">
          <ac:chgData name="Ellan Winter" userId="9a80851c-dfd5-4a04-bafd-92bdf8926baa" providerId="ADAL" clId="{4D938825-2AEC-4765-A327-5289509C65F8}" dt="2020-01-09T11:05:55.929" v="563" actId="1035"/>
          <ac:graphicFrameMkLst>
            <pc:docMk/>
            <pc:sldMk cId="3789632609" sldId="392"/>
            <ac:graphicFrameMk id="14" creationId="{8758332D-6725-4932-910F-0218B3162B98}"/>
          </ac:graphicFrameMkLst>
        </pc:graphicFrameChg>
        <pc:picChg chg="mod">
          <ac:chgData name="Ellan Winter" userId="9a80851c-dfd5-4a04-bafd-92bdf8926baa" providerId="ADAL" clId="{4D938825-2AEC-4765-A327-5289509C65F8}" dt="2020-01-09T11:06:48.063" v="575" actId="1035"/>
          <ac:picMkLst>
            <pc:docMk/>
            <pc:sldMk cId="3789632609" sldId="392"/>
            <ac:picMk id="10" creationId="{FC428251-9772-40C4-AD83-9916B093C543}"/>
          </ac:picMkLst>
        </pc:picChg>
      </pc:sldChg>
    </pc:docChg>
  </pc:docChgLst>
  <pc:docChgLst>
    <pc:chgData name="Kyle Tidswell-Brown" userId="3518c4a0-5c99-4880-b127-cb60ccf11a39" providerId="ADAL" clId="{D30EC47C-1918-4BE0-AAD5-0F36DE9E995A}"/>
    <pc:docChg chg="custSel modSld">
      <pc:chgData name="Kyle Tidswell-Brown" userId="3518c4a0-5c99-4880-b127-cb60ccf11a39" providerId="ADAL" clId="{D30EC47C-1918-4BE0-AAD5-0F36DE9E995A}" dt="2020-01-09T09:46:41.475" v="153" actId="13926"/>
      <pc:docMkLst>
        <pc:docMk/>
      </pc:docMkLst>
      <pc:sldChg chg="modSp">
        <pc:chgData name="Kyle Tidswell-Brown" userId="3518c4a0-5c99-4880-b127-cb60ccf11a39" providerId="ADAL" clId="{D30EC47C-1918-4BE0-AAD5-0F36DE9E995A}" dt="2020-01-09T09:41:42.648" v="140" actId="1037"/>
        <pc:sldMkLst>
          <pc:docMk/>
          <pc:sldMk cId="1071900124" sldId="355"/>
        </pc:sldMkLst>
        <pc:spChg chg="mod">
          <ac:chgData name="Kyle Tidswell-Brown" userId="3518c4a0-5c99-4880-b127-cb60ccf11a39" providerId="ADAL" clId="{D30EC47C-1918-4BE0-AAD5-0F36DE9E995A}" dt="2020-01-09T09:41:38.821" v="130" actId="122"/>
          <ac:spMkLst>
            <pc:docMk/>
            <pc:sldMk cId="1071900124" sldId="355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D30EC47C-1918-4BE0-AAD5-0F36DE9E995A}" dt="2020-01-09T09:41:42.648" v="140" actId="1037"/>
          <ac:graphicFrameMkLst>
            <pc:docMk/>
            <pc:sldMk cId="1071900124" sldId="355"/>
            <ac:graphicFrameMk id="20" creationId="{03D16AAC-F556-4A46-96CC-C963B3F25F49}"/>
          </ac:graphicFrameMkLst>
        </pc:graphicFrameChg>
      </pc:sldChg>
      <pc:sldChg chg="addSp delSp">
        <pc:chgData name="Kyle Tidswell-Brown" userId="3518c4a0-5c99-4880-b127-cb60ccf11a39" providerId="ADAL" clId="{D30EC47C-1918-4BE0-AAD5-0F36DE9E995A}" dt="2020-01-09T09:41:07.739" v="129"/>
        <pc:sldMkLst>
          <pc:docMk/>
          <pc:sldMk cId="1869473673" sldId="367"/>
        </pc:sldMkLst>
        <pc:graphicFrameChg chg="del">
          <ac:chgData name="Kyle Tidswell-Brown" userId="3518c4a0-5c99-4880-b127-cb60ccf11a39" providerId="ADAL" clId="{D30EC47C-1918-4BE0-AAD5-0F36DE9E995A}" dt="2020-01-09T09:41:05.349" v="128" actId="478"/>
          <ac:graphicFrameMkLst>
            <pc:docMk/>
            <pc:sldMk cId="1869473673" sldId="367"/>
            <ac:graphicFrameMk id="6" creationId="{377DDB65-949C-4C5E-9703-40E8590D1A10}"/>
          </ac:graphicFrameMkLst>
        </pc:graphicFrameChg>
        <pc:graphicFrameChg chg="add">
          <ac:chgData name="Kyle Tidswell-Brown" userId="3518c4a0-5c99-4880-b127-cb60ccf11a39" providerId="ADAL" clId="{D30EC47C-1918-4BE0-AAD5-0F36DE9E995A}" dt="2020-01-09T09:41:07.739" v="129"/>
          <ac:graphicFrameMkLst>
            <pc:docMk/>
            <pc:sldMk cId="1869473673" sldId="367"/>
            <ac:graphicFrameMk id="9" creationId="{8E71F59D-EB1C-4F69-B48D-DE269F333307}"/>
          </ac:graphicFrameMkLst>
        </pc:graphicFrameChg>
      </pc:sldChg>
      <pc:sldChg chg="modSp">
        <pc:chgData name="Kyle Tidswell-Brown" userId="3518c4a0-5c99-4880-b127-cb60ccf11a39" providerId="ADAL" clId="{D30EC47C-1918-4BE0-AAD5-0F36DE9E995A}" dt="2020-01-09T09:37:40.675" v="123" actId="122"/>
        <pc:sldMkLst>
          <pc:docMk/>
          <pc:sldMk cId="413011295" sldId="368"/>
        </pc:sldMkLst>
        <pc:spChg chg="mod">
          <ac:chgData name="Kyle Tidswell-Brown" userId="3518c4a0-5c99-4880-b127-cb60ccf11a39" providerId="ADAL" clId="{D30EC47C-1918-4BE0-AAD5-0F36DE9E995A}" dt="2020-01-09T09:37:40.675" v="123" actId="122"/>
          <ac:spMkLst>
            <pc:docMk/>
            <pc:sldMk cId="413011295" sldId="368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D30EC47C-1918-4BE0-AAD5-0F36DE9E995A}" dt="2020-01-09T09:37:24.649" v="121" actId="12788"/>
        <pc:sldMkLst>
          <pc:docMk/>
          <pc:sldMk cId="4151088275" sldId="369"/>
        </pc:sldMkLst>
        <pc:graphicFrameChg chg="mod">
          <ac:chgData name="Kyle Tidswell-Brown" userId="3518c4a0-5c99-4880-b127-cb60ccf11a39" providerId="ADAL" clId="{D30EC47C-1918-4BE0-AAD5-0F36DE9E995A}" dt="2020-01-09T09:37:24.649" v="121" actId="12788"/>
          <ac:graphicFrameMkLst>
            <pc:docMk/>
            <pc:sldMk cId="4151088275" sldId="369"/>
            <ac:graphicFrameMk id="9" creationId="{045B48C0-9C84-440A-9BF4-1A85FE623B1C}"/>
          </ac:graphicFrameMkLst>
        </pc:graphicFrameChg>
      </pc:sldChg>
      <pc:sldChg chg="modSp">
        <pc:chgData name="Kyle Tidswell-Brown" userId="3518c4a0-5c99-4880-b127-cb60ccf11a39" providerId="ADAL" clId="{D30EC47C-1918-4BE0-AAD5-0F36DE9E995A}" dt="2020-01-09T09:46:38.532" v="152" actId="13926"/>
        <pc:sldMkLst>
          <pc:docMk/>
          <pc:sldMk cId="775452651" sldId="370"/>
        </pc:sldMkLst>
        <pc:spChg chg="mod">
          <ac:chgData name="Kyle Tidswell-Brown" userId="3518c4a0-5c99-4880-b127-cb60ccf11a39" providerId="ADAL" clId="{D30EC47C-1918-4BE0-AAD5-0F36DE9E995A}" dt="2020-01-09T09:42:18.128" v="147" actId="20577"/>
          <ac:spMkLst>
            <pc:docMk/>
            <pc:sldMk cId="775452651" sldId="370"/>
            <ac:spMk id="14" creationId="{5103CBC9-731A-4697-9A3E-1C1D2DD2C434}"/>
          </ac:spMkLst>
        </pc:spChg>
        <pc:spChg chg="mod">
          <ac:chgData name="Kyle Tidswell-Brown" userId="3518c4a0-5c99-4880-b127-cb60ccf11a39" providerId="ADAL" clId="{D30EC47C-1918-4BE0-AAD5-0F36DE9E995A}" dt="2020-01-09T09:46:38.532" v="152" actId="13926"/>
          <ac:spMkLst>
            <pc:docMk/>
            <pc:sldMk cId="775452651" sldId="370"/>
            <ac:spMk id="19" creationId="{5252A847-DE45-4FA3-A1F8-EEBEB845FF8E}"/>
          </ac:spMkLst>
        </pc:spChg>
      </pc:sldChg>
      <pc:sldChg chg="addSp modSp">
        <pc:chgData name="Kyle Tidswell-Brown" userId="3518c4a0-5c99-4880-b127-cb60ccf11a39" providerId="ADAL" clId="{D30EC47C-1918-4BE0-AAD5-0F36DE9E995A}" dt="2020-01-09T09:37:19.722" v="120" actId="1076"/>
        <pc:sldMkLst>
          <pc:docMk/>
          <pc:sldMk cId="263689839" sldId="371"/>
        </pc:sldMkLst>
        <pc:spChg chg="add mod">
          <ac:chgData name="Kyle Tidswell-Brown" userId="3518c4a0-5c99-4880-b127-cb60ccf11a39" providerId="ADAL" clId="{D30EC47C-1918-4BE0-AAD5-0F36DE9E995A}" dt="2020-01-09T09:37:19.722" v="120" actId="1076"/>
          <ac:spMkLst>
            <pc:docMk/>
            <pc:sldMk cId="263689839" sldId="371"/>
            <ac:spMk id="2" creationId="{2BDE3168-4521-4185-975E-A7AC57845196}"/>
          </ac:spMkLst>
        </pc:spChg>
      </pc:sldChg>
      <pc:sldChg chg="modSp">
        <pc:chgData name="Kyle Tidswell-Brown" userId="3518c4a0-5c99-4880-b127-cb60ccf11a39" providerId="ADAL" clId="{D30EC47C-1918-4BE0-AAD5-0F36DE9E995A}" dt="2020-01-09T09:37:29.720" v="122" actId="12788"/>
        <pc:sldMkLst>
          <pc:docMk/>
          <pc:sldMk cId="1910246126" sldId="372"/>
        </pc:sldMkLst>
        <pc:graphicFrameChg chg="mod">
          <ac:chgData name="Kyle Tidswell-Brown" userId="3518c4a0-5c99-4880-b127-cb60ccf11a39" providerId="ADAL" clId="{D30EC47C-1918-4BE0-AAD5-0F36DE9E995A}" dt="2020-01-09T09:37:29.720" v="122" actId="12788"/>
          <ac:graphicFrameMkLst>
            <pc:docMk/>
            <pc:sldMk cId="1910246126" sldId="372"/>
            <ac:graphicFrameMk id="9" creationId="{045B48C0-9C84-440A-9BF4-1A85FE623B1C}"/>
          </ac:graphicFrameMkLst>
        </pc:graphicFrameChg>
      </pc:sldChg>
      <pc:sldChg chg="modSp">
        <pc:chgData name="Kyle Tidswell-Brown" userId="3518c4a0-5c99-4880-b127-cb60ccf11a39" providerId="ADAL" clId="{D30EC47C-1918-4BE0-AAD5-0F36DE9E995A}" dt="2020-01-09T09:41:01.627" v="127" actId="1076"/>
        <pc:sldMkLst>
          <pc:docMk/>
          <pc:sldMk cId="944916852" sldId="380"/>
        </pc:sldMkLst>
        <pc:graphicFrameChg chg="mod">
          <ac:chgData name="Kyle Tidswell-Brown" userId="3518c4a0-5c99-4880-b127-cb60ccf11a39" providerId="ADAL" clId="{D30EC47C-1918-4BE0-AAD5-0F36DE9E995A}" dt="2020-01-09T09:41:01.627" v="127" actId="1076"/>
          <ac:graphicFrameMkLst>
            <pc:docMk/>
            <pc:sldMk cId="944916852" sldId="380"/>
            <ac:graphicFrameMk id="6" creationId="{377DDB65-949C-4C5E-9703-40E8590D1A10}"/>
          </ac:graphicFrameMkLst>
        </pc:graphicFrameChg>
      </pc:sldChg>
      <pc:sldChg chg="modSp">
        <pc:chgData name="Kyle Tidswell-Brown" userId="3518c4a0-5c99-4880-b127-cb60ccf11a39" providerId="ADAL" clId="{D30EC47C-1918-4BE0-AAD5-0F36DE9E995A}" dt="2020-01-09T09:39:01.568" v="126" actId="20577"/>
        <pc:sldMkLst>
          <pc:docMk/>
          <pc:sldMk cId="1065223298" sldId="384"/>
        </pc:sldMkLst>
        <pc:spChg chg="mod">
          <ac:chgData name="Kyle Tidswell-Brown" userId="3518c4a0-5c99-4880-b127-cb60ccf11a39" providerId="ADAL" clId="{D30EC47C-1918-4BE0-AAD5-0F36DE9E995A}" dt="2020-01-09T09:39:01.568" v="126" actId="20577"/>
          <ac:spMkLst>
            <pc:docMk/>
            <pc:sldMk cId="1065223298" sldId="384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D30EC47C-1918-4BE0-AAD5-0F36DE9E995A}" dt="2020-01-09T09:46:41.475" v="153" actId="13926"/>
        <pc:sldMkLst>
          <pc:docMk/>
          <pc:sldMk cId="3503069194" sldId="386"/>
        </pc:sldMkLst>
        <pc:spChg chg="mod">
          <ac:chgData name="Kyle Tidswell-Brown" userId="3518c4a0-5c99-4880-b127-cb60ccf11a39" providerId="ADAL" clId="{D30EC47C-1918-4BE0-AAD5-0F36DE9E995A}" dt="2020-01-09T09:46:41.475" v="153" actId="13926"/>
          <ac:spMkLst>
            <pc:docMk/>
            <pc:sldMk cId="3503069194" sldId="386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D30EC47C-1918-4BE0-AAD5-0F36DE9E995A}" dt="2020-01-09T09:41:49.489" v="143" actId="122"/>
        <pc:sldMkLst>
          <pc:docMk/>
          <pc:sldMk cId="1005632683" sldId="390"/>
        </pc:sldMkLst>
        <pc:spChg chg="mod">
          <ac:chgData name="Kyle Tidswell-Brown" userId="3518c4a0-5c99-4880-b127-cb60ccf11a39" providerId="ADAL" clId="{D30EC47C-1918-4BE0-AAD5-0F36DE9E995A}" dt="2020-01-09T09:41:49.489" v="143" actId="122"/>
          <ac:spMkLst>
            <pc:docMk/>
            <pc:sldMk cId="1005632683" sldId="390"/>
            <ac:spMk id="19" creationId="{5252A847-DE45-4FA3-A1F8-EEBEB845FF8E}"/>
          </ac:spMkLst>
        </pc:spChg>
        <pc:graphicFrameChg chg="add">
          <ac:chgData name="Kyle Tidswell-Brown" userId="3518c4a0-5c99-4880-b127-cb60ccf11a39" providerId="ADAL" clId="{D30EC47C-1918-4BE0-AAD5-0F36DE9E995A}" dt="2020-01-09T09:41:47.744" v="142"/>
          <ac:graphicFrameMkLst>
            <pc:docMk/>
            <pc:sldMk cId="1005632683" sldId="390"/>
            <ac:graphicFrameMk id="10" creationId="{9B14E111-C34B-4861-A731-40F4860C0F52}"/>
          </ac:graphicFrameMkLst>
        </pc:graphicFrameChg>
        <pc:graphicFrameChg chg="del">
          <ac:chgData name="Kyle Tidswell-Brown" userId="3518c4a0-5c99-4880-b127-cb60ccf11a39" providerId="ADAL" clId="{D30EC47C-1918-4BE0-AAD5-0F36DE9E995A}" dt="2020-01-09T09:41:47.358" v="141" actId="478"/>
          <ac:graphicFrameMkLst>
            <pc:docMk/>
            <pc:sldMk cId="1005632683" sldId="390"/>
            <ac:graphicFrameMk id="20" creationId="{03D16AAC-F556-4A46-96CC-C963B3F25F4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Spring Block 2 – Percentages</a:t>
            </a: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1: Fractions to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Percentages – </a:t>
            </a:r>
            <a:r>
              <a:rPr lang="en-GB" sz="48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see my hints in green to help you!</a:t>
            </a:r>
            <a:endParaRPr lang="en-GB" sz="4000" b="1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0435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Competitors in an archery competition need more than 60% to get to the final. What percent did each child score?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gets to the final?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Bobby goes to the final as he scored 68%.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D1E0DE4-EC19-4214-9812-5C1D16523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685773"/>
              </p:ext>
            </p:extLst>
          </p:nvPr>
        </p:nvGraphicFramePr>
        <p:xfrm>
          <a:off x="2450741" y="1937390"/>
          <a:ext cx="4368800" cy="23293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3739577742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85146084"/>
                    </a:ext>
                  </a:extLst>
                </a:gridCol>
              </a:tblGrid>
              <a:tr h="7758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Taj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                = 54%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751667"/>
                  </a:ext>
                </a:extLst>
              </a:tr>
              <a:tr h="777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Bobby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                = 68%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98244"/>
                  </a:ext>
                </a:extLst>
              </a:tr>
              <a:tr h="7758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Reina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                = 45%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96447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CC34332-605E-45A6-96C7-C363D9DF59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278634"/>
              </p:ext>
            </p:extLst>
          </p:nvPr>
        </p:nvGraphicFramePr>
        <p:xfrm>
          <a:off x="5384413" y="1993153"/>
          <a:ext cx="487609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09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6ACD1D-C0D8-493E-9EDA-A714C2519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380068"/>
              </p:ext>
            </p:extLst>
          </p:nvPr>
        </p:nvGraphicFramePr>
        <p:xfrm>
          <a:off x="5417566" y="2748239"/>
          <a:ext cx="429532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532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9A3F8D-9040-4F9E-8A7F-EAFFA070E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228720"/>
              </p:ext>
            </p:extLst>
          </p:nvPr>
        </p:nvGraphicFramePr>
        <p:xfrm>
          <a:off x="5365150" y="3528725"/>
          <a:ext cx="506872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872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223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Hint: </a:t>
            </a:r>
            <a:r>
              <a:rPr lang="en-GB" sz="20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Convert 21/25 to 100ths!</a:t>
            </a:r>
            <a:endParaRPr lang="en-GB" sz="2000" b="1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is equivalent to 85%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E71F59D-EB1C-4F69-B48D-DE269F3333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122046"/>
              </p:ext>
            </p:extLst>
          </p:nvPr>
        </p:nvGraphicFramePr>
        <p:xfrm>
          <a:off x="3202169" y="1934873"/>
          <a:ext cx="429532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532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473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is equivalent to 85%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False.         is equal to 84%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77DDB65-949C-4C5E-9703-40E8590D1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75702"/>
              </p:ext>
            </p:extLst>
          </p:nvPr>
        </p:nvGraphicFramePr>
        <p:xfrm>
          <a:off x="3202169" y="1934873"/>
          <a:ext cx="429532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532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D9EDB78-9173-44A8-B40A-6E9718BC9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820023"/>
              </p:ext>
            </p:extLst>
          </p:nvPr>
        </p:nvGraphicFramePr>
        <p:xfrm>
          <a:off x="3785734" y="3805882"/>
          <a:ext cx="429532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532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916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the Varied Fluency Challenges!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questions 1a-4a if you want support to build your confidence.</a:t>
            </a:r>
          </a:p>
          <a:p>
            <a:r>
              <a:rPr lang="en-GB" dirty="0" smtClean="0"/>
              <a:t>Do questions 5a-8a if you want a similar challenge to the questions that you have practised.</a:t>
            </a:r>
          </a:p>
          <a:p>
            <a:r>
              <a:rPr lang="en-GB" dirty="0" smtClean="0"/>
              <a:t>Do questions 9a – 12a if you want a tougher challenge!</a:t>
            </a:r>
          </a:p>
          <a:p>
            <a:endParaRPr lang="en-GB" dirty="0"/>
          </a:p>
          <a:p>
            <a:r>
              <a:rPr lang="en-GB" dirty="0" smtClean="0"/>
              <a:t>If you want extra practice, look at the ‘b’ challenges that are available for each level of challenge too.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7675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E21D05B-73DD-4959-873D-235C9CCB41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7578B87-7EB8-4E83-B3EC-B619527C43A3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George says,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Convince me.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BEAF6364-D2C3-4ED9-876A-30CF02F90984}"/>
              </a:ext>
            </a:extLst>
          </p:cNvPr>
          <p:cNvSpPr/>
          <p:nvPr/>
        </p:nvSpPr>
        <p:spPr>
          <a:xfrm>
            <a:off x="5001947" y="1318437"/>
            <a:ext cx="2859353" cy="1222744"/>
          </a:xfrm>
          <a:prstGeom prst="wedgeRoundRectCallout">
            <a:avLst>
              <a:gd name="adj1" fmla="val -68208"/>
              <a:gd name="adj2" fmla="val 5703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rIns="72000" bIns="72000" rtlCol="0" anchor="t"/>
          <a:lstStyle/>
          <a:p>
            <a:pPr algn="ctr" fontAlgn="b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as a percentage is 40%.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EF6EC54-BB5C-4307-B776-53459FD6C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030620"/>
              </p:ext>
            </p:extLst>
          </p:nvPr>
        </p:nvGraphicFramePr>
        <p:xfrm>
          <a:off x="6014053" y="1363622"/>
          <a:ext cx="288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23128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98287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779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E21D05B-73DD-4959-873D-235C9CCB41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7578B87-7EB8-4E83-B3EC-B619527C43A3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George says,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Convince me.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George is correct because…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A465A60D-5F6A-4147-98E4-22A2A7348E71}"/>
              </a:ext>
            </a:extLst>
          </p:cNvPr>
          <p:cNvSpPr/>
          <p:nvPr/>
        </p:nvSpPr>
        <p:spPr>
          <a:xfrm>
            <a:off x="5001947" y="1318437"/>
            <a:ext cx="2859353" cy="1222744"/>
          </a:xfrm>
          <a:prstGeom prst="wedgeRoundRectCallout">
            <a:avLst>
              <a:gd name="adj1" fmla="val -68208"/>
              <a:gd name="adj2" fmla="val 5703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rIns="72000" bIns="72000" rtlCol="0" anchor="t"/>
          <a:lstStyle/>
          <a:p>
            <a:pPr algn="ctr" fontAlgn="b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as a percentage is 40%.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1E78238-148C-493E-A211-C71733B18B28}"/>
              </a:ext>
            </a:extLst>
          </p:cNvPr>
          <p:cNvGraphicFramePr>
            <a:graphicFrameLocks noGrp="1"/>
          </p:cNvGraphicFramePr>
          <p:nvPr/>
        </p:nvGraphicFramePr>
        <p:xfrm>
          <a:off x="6014053" y="1363622"/>
          <a:ext cx="288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23128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98287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535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E21D05B-73DD-4959-873D-235C9CCB41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7578B87-7EB8-4E83-B3EC-B619527C43A3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George says,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Convince me.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lnSpc>
                <a:spcPct val="150000"/>
              </a:lnSpc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George is correct because if you multiply 8 and 20 by 5 then it equals        which is 40%, as percent is out of 100.</a:t>
            </a:r>
          </a:p>
          <a:p>
            <a:pPr lvl="0" algn="ctr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A465A60D-5F6A-4147-98E4-22A2A7348E71}"/>
              </a:ext>
            </a:extLst>
          </p:cNvPr>
          <p:cNvSpPr/>
          <p:nvPr/>
        </p:nvSpPr>
        <p:spPr>
          <a:xfrm>
            <a:off x="5001947" y="1318437"/>
            <a:ext cx="2859353" cy="1222744"/>
          </a:xfrm>
          <a:prstGeom prst="wedgeRoundRectCallout">
            <a:avLst>
              <a:gd name="adj1" fmla="val -68208"/>
              <a:gd name="adj2" fmla="val 5703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rIns="72000" bIns="72000" rtlCol="0" anchor="t"/>
          <a:lstStyle/>
          <a:p>
            <a:pPr algn="ctr" fontAlgn="b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as a percentage is 40%.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1E78238-148C-493E-A211-C71733B18B28}"/>
              </a:ext>
            </a:extLst>
          </p:cNvPr>
          <p:cNvGraphicFramePr>
            <a:graphicFrameLocks noGrp="1"/>
          </p:cNvGraphicFramePr>
          <p:nvPr/>
        </p:nvGraphicFramePr>
        <p:xfrm>
          <a:off x="6014053" y="1363622"/>
          <a:ext cx="288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23128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98287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B86F195-B093-42A5-A255-01965B9460B9}"/>
              </a:ext>
            </a:extLst>
          </p:cNvPr>
          <p:cNvGraphicFramePr>
            <a:graphicFrameLocks noGrp="1"/>
          </p:cNvGraphicFramePr>
          <p:nvPr/>
        </p:nvGraphicFramePr>
        <p:xfrm>
          <a:off x="1252164" y="4901717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23128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98287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984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 this diagram each shaded part is       of the area of the rectangle.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percentage is the total white area?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200177D-DBB4-41DD-B522-68ACB4871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839124"/>
              </p:ext>
            </p:extLst>
          </p:nvPr>
        </p:nvGraphicFramePr>
        <p:xfrm>
          <a:off x="2316480" y="1801261"/>
          <a:ext cx="4681086" cy="1991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181">
                  <a:extLst>
                    <a:ext uri="{9D8B030D-6E8A-4147-A177-3AD203B41FA5}">
                      <a16:colId xmlns:a16="http://schemas.microsoft.com/office/drawing/2014/main" val="2335192766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2477585368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903638189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1900325558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1549004037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585492086"/>
                    </a:ext>
                  </a:extLst>
                </a:gridCol>
              </a:tblGrid>
              <a:tr h="6636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591677"/>
                  </a:ext>
                </a:extLst>
              </a:tr>
              <a:tr h="6636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52011"/>
                  </a:ext>
                </a:extLst>
              </a:tr>
              <a:tr h="6636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04048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3D16AAC-F556-4A46-96CC-C963B3F25F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613809"/>
              </p:ext>
            </p:extLst>
          </p:nvPr>
        </p:nvGraphicFramePr>
        <p:xfrm>
          <a:off x="4930078" y="812096"/>
          <a:ext cx="216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23128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98287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 this diagram each shaded part is       of the area of the rectangle.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percentage is the total white area?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= 60%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200177D-DBB4-41DD-B522-68ACB4871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761648"/>
              </p:ext>
            </p:extLst>
          </p:nvPr>
        </p:nvGraphicFramePr>
        <p:xfrm>
          <a:off x="2316480" y="1801261"/>
          <a:ext cx="4681086" cy="1991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181">
                  <a:extLst>
                    <a:ext uri="{9D8B030D-6E8A-4147-A177-3AD203B41FA5}">
                      <a16:colId xmlns:a16="http://schemas.microsoft.com/office/drawing/2014/main" val="2335192766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2477585368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903638189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1900325558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1549004037"/>
                    </a:ext>
                  </a:extLst>
                </a:gridCol>
                <a:gridCol w="780181">
                  <a:extLst>
                    <a:ext uri="{9D8B030D-6E8A-4147-A177-3AD203B41FA5}">
                      <a16:colId xmlns:a16="http://schemas.microsoft.com/office/drawing/2014/main" val="585492086"/>
                    </a:ext>
                  </a:extLst>
                </a:gridCol>
              </a:tblGrid>
              <a:tr h="6636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591677"/>
                  </a:ext>
                </a:extLst>
              </a:tr>
              <a:tr h="6636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52011"/>
                  </a:ext>
                </a:extLst>
              </a:tr>
              <a:tr h="6636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04048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CB6CF17-5730-415E-97DF-DCAA32B09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155847"/>
              </p:ext>
            </p:extLst>
          </p:nvPr>
        </p:nvGraphicFramePr>
        <p:xfrm>
          <a:off x="3904016" y="4818458"/>
          <a:ext cx="216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23128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98287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B14E111-C34B-4861-A731-40F4860C0F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86948"/>
              </p:ext>
            </p:extLst>
          </p:nvPr>
        </p:nvGraphicFramePr>
        <p:xfrm>
          <a:off x="4930078" y="812096"/>
          <a:ext cx="216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23128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98287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632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428251-9772-40C4-AD83-9916B093C5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3650"/>
            <a:ext cx="8913124" cy="63221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FAE7634-2F7D-4BB4-A300-75B770476BB1}"/>
              </a:ext>
            </a:extLst>
          </p:cNvPr>
          <p:cNvSpPr/>
          <p:nvPr/>
        </p:nvSpPr>
        <p:spPr>
          <a:xfrm>
            <a:off x="275304" y="25333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Darren has converted a fraction into a percentage.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says,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his fraction and percentage combinations be? Find two examples for each denominator.</a:t>
            </a:r>
          </a:p>
          <a:p>
            <a:pPr lvl="0" algn="ctr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E3FE23AE-BF61-4A60-A29A-D680EEBDBDCC}"/>
              </a:ext>
            </a:extLst>
          </p:cNvPr>
          <p:cNvSpPr/>
          <p:nvPr/>
        </p:nvSpPr>
        <p:spPr>
          <a:xfrm>
            <a:off x="3472385" y="1457547"/>
            <a:ext cx="3449410" cy="1971453"/>
          </a:xfrm>
          <a:prstGeom prst="wedgeRoundRectCallout">
            <a:avLst>
              <a:gd name="adj1" fmla="val -69661"/>
              <a:gd name="adj2" fmla="val 24401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rIns="72000" bIns="72000" rtlCol="0" anchor="ctr"/>
          <a:lstStyle/>
          <a:p>
            <a:pPr algn="ctr" fontAlgn="b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denominator is 10 or 20. My numerator is even. My percentage is  &gt;65%.</a:t>
            </a:r>
          </a:p>
        </p:txBody>
      </p:sp>
    </p:spTree>
    <p:extLst>
      <p:ext uri="{BB962C8B-B14F-4D97-AF65-F5344CB8AC3E}">
        <p14:creationId xmlns:p14="http://schemas.microsoft.com/office/powerpoint/2010/main" val="51664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3794" y="270042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Draw diagrams to represent the following fractions and decimals. What do you notice? </a:t>
            </a:r>
            <a:r>
              <a:rPr lang="en-GB" sz="20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Hint: for the decimals, think about how many tenths and hundredths are being represented!</a:t>
            </a:r>
            <a:endParaRPr lang="en-GB" sz="2000" b="1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F26CEEE-E5FA-47DE-A2F1-BD59996444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965948"/>
              </p:ext>
            </p:extLst>
          </p:nvPr>
        </p:nvGraphicFramePr>
        <p:xfrm>
          <a:off x="2703428" y="3546222"/>
          <a:ext cx="3780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795177164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021304637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93823957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3425446442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559077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05225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0154263-0230-4212-AE50-708DF6687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471410"/>
              </p:ext>
            </p:extLst>
          </p:nvPr>
        </p:nvGraphicFramePr>
        <p:xfrm>
          <a:off x="2703428" y="1837925"/>
          <a:ext cx="3780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795177164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021304637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93823957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3425446442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559077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0522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3A0A78B-A00F-4ED6-B4D5-1950E1327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307874"/>
              </p:ext>
            </p:extLst>
          </p:nvPr>
        </p:nvGraphicFramePr>
        <p:xfrm>
          <a:off x="2933737" y="1951635"/>
          <a:ext cx="320675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D73BDD-BBD1-4023-8390-86B1600B3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480253"/>
              </p:ext>
            </p:extLst>
          </p:nvPr>
        </p:nvGraphicFramePr>
        <p:xfrm>
          <a:off x="4433090" y="1951635"/>
          <a:ext cx="320675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D6F0355-092C-4E45-B17E-8231C0C6C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915667"/>
              </p:ext>
            </p:extLst>
          </p:nvPr>
        </p:nvGraphicFramePr>
        <p:xfrm>
          <a:off x="5932443" y="1951635"/>
          <a:ext cx="320675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428251-9772-40C4-AD83-9916B093C5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3650"/>
            <a:ext cx="8913124" cy="63221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FAE7634-2F7D-4BB4-A300-75B770476BB1}"/>
              </a:ext>
            </a:extLst>
          </p:cNvPr>
          <p:cNvSpPr/>
          <p:nvPr/>
        </p:nvSpPr>
        <p:spPr>
          <a:xfrm>
            <a:off x="275304" y="25333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Darren has converted a fraction into a percentage.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says,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his fraction and percentage combinations be? Find two examples for each denominator.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and 70%,        and 80%;        and 80%,        and 90%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E3FE23AE-BF61-4A60-A29A-D680EEBDBDCC}"/>
              </a:ext>
            </a:extLst>
          </p:cNvPr>
          <p:cNvSpPr/>
          <p:nvPr/>
        </p:nvSpPr>
        <p:spPr>
          <a:xfrm>
            <a:off x="3472385" y="1457547"/>
            <a:ext cx="3449410" cy="1971453"/>
          </a:xfrm>
          <a:prstGeom prst="wedgeRoundRectCallout">
            <a:avLst>
              <a:gd name="adj1" fmla="val -69661"/>
              <a:gd name="adj2" fmla="val 24401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rIns="72000" bIns="72000" rtlCol="0" anchor="ctr"/>
          <a:lstStyle/>
          <a:p>
            <a:pPr algn="ctr" fontAlgn="b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denominator is 10 or 20. My numerator is even. My percentage is  &gt;65%.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A699BF1-B50B-4BC9-81AD-81995D48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598693"/>
              </p:ext>
            </p:extLst>
          </p:nvPr>
        </p:nvGraphicFramePr>
        <p:xfrm>
          <a:off x="380095" y="4839747"/>
          <a:ext cx="324000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C79979A-CAA9-4816-A949-64B1D99B04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162626"/>
              </p:ext>
            </p:extLst>
          </p:nvPr>
        </p:nvGraphicFramePr>
        <p:xfrm>
          <a:off x="3769558" y="4839747"/>
          <a:ext cx="324000" cy="655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7969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7969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B48A984-76CF-485D-A30B-3C7E15AC00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803899"/>
              </p:ext>
            </p:extLst>
          </p:nvPr>
        </p:nvGraphicFramePr>
        <p:xfrm>
          <a:off x="2091384" y="4839747"/>
          <a:ext cx="324000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758332D-6725-4932-910F-0218B3162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330957"/>
              </p:ext>
            </p:extLst>
          </p:nvPr>
        </p:nvGraphicFramePr>
        <p:xfrm>
          <a:off x="5488168" y="4839747"/>
          <a:ext cx="324000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632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the Reasoning and Problem Solving Challenges!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questions 1a-3a if you want support to build your confidence.</a:t>
            </a:r>
          </a:p>
          <a:p>
            <a:r>
              <a:rPr lang="en-GB" dirty="0" smtClean="0"/>
              <a:t>Do questions 4a-6a if you want a similar challenge to the questions that you have practised.</a:t>
            </a:r>
          </a:p>
          <a:p>
            <a:r>
              <a:rPr lang="en-GB" dirty="0" smtClean="0"/>
              <a:t>Do questions 7a – 9a if you want a tougher challenge!</a:t>
            </a:r>
          </a:p>
          <a:p>
            <a:endParaRPr lang="en-GB" dirty="0"/>
          </a:p>
          <a:p>
            <a:r>
              <a:rPr lang="en-GB" dirty="0" smtClean="0"/>
              <a:t>If you want extra practice, look at the ‘b’ challenges that are available for each level of challenge too.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515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3794" y="270042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decimals to the </a:t>
            </a:r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fractions – use the diagrams that you have drawn to help you.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F26CEEE-E5FA-47DE-A2F1-BD59996444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965948"/>
              </p:ext>
            </p:extLst>
          </p:nvPr>
        </p:nvGraphicFramePr>
        <p:xfrm>
          <a:off x="2703428" y="3546222"/>
          <a:ext cx="3780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795177164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021304637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93823957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3425446442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559077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05225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0154263-0230-4212-AE50-708DF6687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471410"/>
              </p:ext>
            </p:extLst>
          </p:nvPr>
        </p:nvGraphicFramePr>
        <p:xfrm>
          <a:off x="2703428" y="1837925"/>
          <a:ext cx="3780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795177164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021304637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93823957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3425446442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559077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0522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3A0A78B-A00F-4ED6-B4D5-1950E1327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307874"/>
              </p:ext>
            </p:extLst>
          </p:nvPr>
        </p:nvGraphicFramePr>
        <p:xfrm>
          <a:off x="2933737" y="1951635"/>
          <a:ext cx="320675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D73BDD-BBD1-4023-8390-86B1600B3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480253"/>
              </p:ext>
            </p:extLst>
          </p:nvPr>
        </p:nvGraphicFramePr>
        <p:xfrm>
          <a:off x="4433090" y="1951635"/>
          <a:ext cx="320675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D6F0355-092C-4E45-B17E-8231C0C6C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915667"/>
              </p:ext>
            </p:extLst>
          </p:nvPr>
        </p:nvGraphicFramePr>
        <p:xfrm>
          <a:off x="5932443" y="1951635"/>
          <a:ext cx="320675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674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3794" y="270042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decimals to the fractions.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D998E2B-2ACA-4FF1-8033-9A595DCA505A}"/>
              </a:ext>
            </a:extLst>
          </p:cNvPr>
          <p:cNvCxnSpPr/>
          <p:nvPr/>
        </p:nvCxnSpPr>
        <p:spPr>
          <a:xfrm>
            <a:off x="3094074" y="2593925"/>
            <a:ext cx="3072810" cy="9522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1170027-8813-4E77-9670-298AD93DC4D7}"/>
              </a:ext>
            </a:extLst>
          </p:cNvPr>
          <p:cNvCxnSpPr>
            <a:cxnSpLocks/>
          </p:cNvCxnSpPr>
          <p:nvPr/>
        </p:nvCxnSpPr>
        <p:spPr>
          <a:xfrm flipH="1">
            <a:off x="3094074" y="2593925"/>
            <a:ext cx="1499353" cy="9522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A5D8B37-08B5-4D9B-B7A8-7B4A8EC42B83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4593428" y="2593924"/>
            <a:ext cx="1495322" cy="95229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F26CEEE-E5FA-47DE-A2F1-BD599964448D}"/>
              </a:ext>
            </a:extLst>
          </p:cNvPr>
          <p:cNvGraphicFramePr>
            <a:graphicFrameLocks noGrp="1"/>
          </p:cNvGraphicFramePr>
          <p:nvPr/>
        </p:nvGraphicFramePr>
        <p:xfrm>
          <a:off x="2703428" y="3546222"/>
          <a:ext cx="3780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795177164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021304637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93823957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3425446442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559077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05225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0154263-0230-4212-AE50-708DF668797B}"/>
              </a:ext>
            </a:extLst>
          </p:cNvPr>
          <p:cNvGraphicFramePr>
            <a:graphicFrameLocks noGrp="1"/>
          </p:cNvGraphicFramePr>
          <p:nvPr/>
        </p:nvGraphicFramePr>
        <p:xfrm>
          <a:off x="2703428" y="1837925"/>
          <a:ext cx="3780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795177164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021304637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93823957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3425446442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559077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110642" marR="110642" marT="55321" marB="5532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0522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3A0A78B-A00F-4ED6-B4D5-1950E132763D}"/>
              </a:ext>
            </a:extLst>
          </p:cNvPr>
          <p:cNvGraphicFramePr>
            <a:graphicFrameLocks noGrp="1"/>
          </p:cNvGraphicFramePr>
          <p:nvPr/>
        </p:nvGraphicFramePr>
        <p:xfrm>
          <a:off x="2933737" y="1951635"/>
          <a:ext cx="320675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D73BDD-BBD1-4023-8390-86B1600B31DD}"/>
              </a:ext>
            </a:extLst>
          </p:cNvPr>
          <p:cNvGraphicFramePr>
            <a:graphicFrameLocks noGrp="1"/>
          </p:cNvGraphicFramePr>
          <p:nvPr/>
        </p:nvGraphicFramePr>
        <p:xfrm>
          <a:off x="4433090" y="1951635"/>
          <a:ext cx="320675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D6F0355-092C-4E45-B17E-8231C0C6C3A2}"/>
              </a:ext>
            </a:extLst>
          </p:cNvPr>
          <p:cNvGraphicFramePr>
            <a:graphicFrameLocks noGrp="1"/>
          </p:cNvGraphicFramePr>
          <p:nvPr/>
        </p:nvGraphicFramePr>
        <p:xfrm>
          <a:off x="5932443" y="1951635"/>
          <a:ext cx="320675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75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336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49990" y="270831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fractions to the correct percentages</a:t>
            </a:r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GB" sz="20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Hint: Remember that one whole is 100% and that 1% is 1/100!</a:t>
            </a:r>
            <a:endParaRPr lang="en-GB" sz="2000" b="1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68E5FE65-7F98-4AB4-809D-1014E7236A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280294"/>
              </p:ext>
            </p:extLst>
          </p:nvPr>
        </p:nvGraphicFramePr>
        <p:xfrm>
          <a:off x="2859459" y="1917001"/>
          <a:ext cx="3780001" cy="3023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0627">
                  <a:extLst>
                    <a:ext uri="{9D8B030D-6E8A-4147-A177-3AD203B41FA5}">
                      <a16:colId xmlns:a16="http://schemas.microsoft.com/office/drawing/2014/main" val="795177164"/>
                    </a:ext>
                  </a:extLst>
                </a:gridCol>
                <a:gridCol w="824060">
                  <a:extLst>
                    <a:ext uri="{9D8B030D-6E8A-4147-A177-3AD203B41FA5}">
                      <a16:colId xmlns:a16="http://schemas.microsoft.com/office/drawing/2014/main" val="1021304637"/>
                    </a:ext>
                  </a:extLst>
                </a:gridCol>
                <a:gridCol w="710627">
                  <a:extLst>
                    <a:ext uri="{9D8B030D-6E8A-4147-A177-3AD203B41FA5}">
                      <a16:colId xmlns:a16="http://schemas.microsoft.com/office/drawing/2014/main" val="1938239570"/>
                    </a:ext>
                  </a:extLst>
                </a:gridCol>
                <a:gridCol w="775838">
                  <a:extLst>
                    <a:ext uri="{9D8B030D-6E8A-4147-A177-3AD203B41FA5}">
                      <a16:colId xmlns:a16="http://schemas.microsoft.com/office/drawing/2014/main" val="3425446442"/>
                    </a:ext>
                  </a:extLst>
                </a:gridCol>
                <a:gridCol w="758849">
                  <a:extLst>
                    <a:ext uri="{9D8B030D-6E8A-4147-A177-3AD203B41FA5}">
                      <a16:colId xmlns:a16="http://schemas.microsoft.com/office/drawing/2014/main" val="2005590772"/>
                    </a:ext>
                  </a:extLst>
                </a:gridCol>
              </a:tblGrid>
              <a:tr h="664963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052252"/>
                  </a:ext>
                </a:extLst>
              </a:tr>
              <a:tr h="121382"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55471471"/>
                  </a:ext>
                </a:extLst>
              </a:tr>
              <a:tr h="664963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806804"/>
                  </a:ext>
                </a:extLst>
              </a:tr>
              <a:tr h="121382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2261489"/>
                  </a:ext>
                </a:extLst>
              </a:tr>
              <a:tr h="664963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590267"/>
                  </a:ext>
                </a:extLst>
              </a:tr>
              <a:tr h="121382"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27619464"/>
                  </a:ext>
                </a:extLst>
              </a:tr>
              <a:tr h="664963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929263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6478B28-E6C2-467D-8976-45A46A1F7D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906582"/>
              </p:ext>
            </p:extLst>
          </p:nvPr>
        </p:nvGraphicFramePr>
        <p:xfrm>
          <a:off x="3008954" y="1959685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9E91213-0EF6-4839-8FF5-234074A0C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978403"/>
              </p:ext>
            </p:extLst>
          </p:nvPr>
        </p:nvGraphicFramePr>
        <p:xfrm>
          <a:off x="3008954" y="2750814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94AF52E-1A18-4B8D-8087-B406C5BB17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535604"/>
              </p:ext>
            </p:extLst>
          </p:nvPr>
        </p:nvGraphicFramePr>
        <p:xfrm>
          <a:off x="3008954" y="3530489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1AA267B0-9A73-4BF2-B5FE-BB6FDE5CB5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576429"/>
              </p:ext>
            </p:extLst>
          </p:nvPr>
        </p:nvGraphicFramePr>
        <p:xfrm>
          <a:off x="3008954" y="4322550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68434C2-E801-47B9-B9F9-BE949E0832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773843"/>
              </p:ext>
            </p:extLst>
          </p:nvPr>
        </p:nvGraphicFramePr>
        <p:xfrm>
          <a:off x="4547030" y="1959685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82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D0411B0-C706-49AB-B95D-2EFF18C784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878762"/>
              </p:ext>
            </p:extLst>
          </p:nvPr>
        </p:nvGraphicFramePr>
        <p:xfrm>
          <a:off x="4546687" y="2750814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76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8613C7C-F47B-498B-A279-252050000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132657"/>
              </p:ext>
            </p:extLst>
          </p:nvPr>
        </p:nvGraphicFramePr>
        <p:xfrm>
          <a:off x="4534330" y="3530489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DAF0255-411A-4A4B-A8E5-E73BA5705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203487"/>
              </p:ext>
            </p:extLst>
          </p:nvPr>
        </p:nvGraphicFramePr>
        <p:xfrm>
          <a:off x="4547030" y="4322550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358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fractions to the correct percentages.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9640595-5672-4A33-9BE2-8C8A1710FA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674664"/>
              </p:ext>
            </p:extLst>
          </p:nvPr>
        </p:nvGraphicFramePr>
        <p:xfrm>
          <a:off x="2859459" y="1917001"/>
          <a:ext cx="3780001" cy="3023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0627">
                  <a:extLst>
                    <a:ext uri="{9D8B030D-6E8A-4147-A177-3AD203B41FA5}">
                      <a16:colId xmlns:a16="http://schemas.microsoft.com/office/drawing/2014/main" val="795177164"/>
                    </a:ext>
                  </a:extLst>
                </a:gridCol>
                <a:gridCol w="824060">
                  <a:extLst>
                    <a:ext uri="{9D8B030D-6E8A-4147-A177-3AD203B41FA5}">
                      <a16:colId xmlns:a16="http://schemas.microsoft.com/office/drawing/2014/main" val="1021304637"/>
                    </a:ext>
                  </a:extLst>
                </a:gridCol>
                <a:gridCol w="710627">
                  <a:extLst>
                    <a:ext uri="{9D8B030D-6E8A-4147-A177-3AD203B41FA5}">
                      <a16:colId xmlns:a16="http://schemas.microsoft.com/office/drawing/2014/main" val="1938239570"/>
                    </a:ext>
                  </a:extLst>
                </a:gridCol>
                <a:gridCol w="775838">
                  <a:extLst>
                    <a:ext uri="{9D8B030D-6E8A-4147-A177-3AD203B41FA5}">
                      <a16:colId xmlns:a16="http://schemas.microsoft.com/office/drawing/2014/main" val="3425446442"/>
                    </a:ext>
                  </a:extLst>
                </a:gridCol>
                <a:gridCol w="758849">
                  <a:extLst>
                    <a:ext uri="{9D8B030D-6E8A-4147-A177-3AD203B41FA5}">
                      <a16:colId xmlns:a16="http://schemas.microsoft.com/office/drawing/2014/main" val="2005590772"/>
                    </a:ext>
                  </a:extLst>
                </a:gridCol>
              </a:tblGrid>
              <a:tr h="664963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052252"/>
                  </a:ext>
                </a:extLst>
              </a:tr>
              <a:tr h="121382"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55471471"/>
                  </a:ext>
                </a:extLst>
              </a:tr>
              <a:tr h="664963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806804"/>
                  </a:ext>
                </a:extLst>
              </a:tr>
              <a:tr h="121382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2261489"/>
                  </a:ext>
                </a:extLst>
              </a:tr>
              <a:tr h="664963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590267"/>
                  </a:ext>
                </a:extLst>
              </a:tr>
              <a:tr h="121382"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27619464"/>
                  </a:ext>
                </a:extLst>
              </a:tr>
              <a:tr h="664963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929263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D0411B0-C706-49AB-B95D-2EFF18C784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681747"/>
              </p:ext>
            </p:extLst>
          </p:nvPr>
        </p:nvGraphicFramePr>
        <p:xfrm>
          <a:off x="4539102" y="1971916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1AA267B0-9A73-4BF2-B5FE-BB6FDE5CB5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797824"/>
              </p:ext>
            </p:extLst>
          </p:nvPr>
        </p:nvGraphicFramePr>
        <p:xfrm>
          <a:off x="3002483" y="1971916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DAF0255-411A-4A4B-A8E5-E73BA5705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054932"/>
              </p:ext>
            </p:extLst>
          </p:nvPr>
        </p:nvGraphicFramePr>
        <p:xfrm>
          <a:off x="4539102" y="3550060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94AF52E-1A18-4B8D-8087-B406C5BB17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424494"/>
              </p:ext>
            </p:extLst>
          </p:nvPr>
        </p:nvGraphicFramePr>
        <p:xfrm>
          <a:off x="3002483" y="3550060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8613C7C-F47B-498B-A279-252050000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823786"/>
              </p:ext>
            </p:extLst>
          </p:nvPr>
        </p:nvGraphicFramePr>
        <p:xfrm>
          <a:off x="4539102" y="2764810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6478B28-E6C2-467D-8976-45A46A1F7D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732757"/>
              </p:ext>
            </p:extLst>
          </p:nvPr>
        </p:nvGraphicFramePr>
        <p:xfrm>
          <a:off x="3002483" y="2764810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68434C2-E801-47B9-B9F9-BE949E0832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138625"/>
              </p:ext>
            </p:extLst>
          </p:nvPr>
        </p:nvGraphicFramePr>
        <p:xfrm>
          <a:off x="4539102" y="4335310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9E91213-0EF6-4839-8FF5-234074A0C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498888"/>
              </p:ext>
            </p:extLst>
          </p:nvPr>
        </p:nvGraphicFramePr>
        <p:xfrm>
          <a:off x="3002483" y="4335310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89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squares to show       and write as a percentage</a:t>
            </a:r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Hint: Convert 7/25s to hundredths if it helps you to calculate.</a:t>
            </a:r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E6A689-3020-46A1-B06B-EE2E527FB7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076514"/>
              </p:ext>
            </p:extLst>
          </p:nvPr>
        </p:nvGraphicFramePr>
        <p:xfrm>
          <a:off x="4335900" y="770496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45B48C0-9C84-440A-9BF4-1A85FE623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8283"/>
              </p:ext>
            </p:extLst>
          </p:nvPr>
        </p:nvGraphicFramePr>
        <p:xfrm>
          <a:off x="3291900" y="2600343"/>
          <a:ext cx="288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098034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47589324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168138330"/>
                    </a:ext>
                  </a:extLst>
                </a:gridCol>
                <a:gridCol w="285055">
                  <a:extLst>
                    <a:ext uri="{9D8B030D-6E8A-4147-A177-3AD203B41FA5}">
                      <a16:colId xmlns:a16="http://schemas.microsoft.com/office/drawing/2014/main" val="4134006391"/>
                    </a:ext>
                  </a:extLst>
                </a:gridCol>
                <a:gridCol w="290945">
                  <a:extLst>
                    <a:ext uri="{9D8B030D-6E8A-4147-A177-3AD203B41FA5}">
                      <a16:colId xmlns:a16="http://schemas.microsoft.com/office/drawing/2014/main" val="395075166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14815303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0866902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82756618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66785832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97711489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20417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132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324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3404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1178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1528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8694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10902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76973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394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088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squares to show       and write as a percentage.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28 squares shaded = 28</a:t>
            </a:r>
            <a:r>
              <a:rPr lang="en-GB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 because 7/25 is equivalent to 28/100.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E6A689-3020-46A1-B06B-EE2E527FB715}"/>
              </a:ext>
            </a:extLst>
          </p:cNvPr>
          <p:cNvGraphicFramePr>
            <a:graphicFrameLocks noGrp="1"/>
          </p:cNvGraphicFramePr>
          <p:nvPr/>
        </p:nvGraphicFramePr>
        <p:xfrm>
          <a:off x="4335900" y="770496"/>
          <a:ext cx="396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260725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45B48C0-9C84-440A-9BF4-1A85FE623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314320"/>
              </p:ext>
            </p:extLst>
          </p:nvPr>
        </p:nvGraphicFramePr>
        <p:xfrm>
          <a:off x="3132000" y="1684167"/>
          <a:ext cx="288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098034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47589324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16813833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13400639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95075166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14815303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80866902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82756618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66785832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97711489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20417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132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324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3404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1178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1528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rgbClr val="FF00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8694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10902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76973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121706" marR="121706" marT="60853" marB="6085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394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246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84290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Competitors in an archery competition need more than 60% to get to the final. What percent did each child score</a:t>
            </a:r>
            <a:r>
              <a:rPr lang="en-GB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? </a:t>
            </a:r>
            <a:r>
              <a:rPr lang="en-GB" sz="16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Hint: If you convert each fraction into hundredths, the new numerator will represent the percentage you need.</a:t>
            </a:r>
            <a:endParaRPr lang="en-GB" sz="1600" b="1" i="1" dirty="0">
              <a:solidFill>
                <a:srgbClr val="00B05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gets to the final?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D1E0DE4-EC19-4214-9812-5C1D16523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690904"/>
              </p:ext>
            </p:extLst>
          </p:nvPr>
        </p:nvGraphicFramePr>
        <p:xfrm>
          <a:off x="2453149" y="2001440"/>
          <a:ext cx="4368800" cy="21469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3739577742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85146084"/>
                    </a:ext>
                  </a:extLst>
                </a:gridCol>
              </a:tblGrid>
              <a:tr h="5935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Taj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751667"/>
                  </a:ext>
                </a:extLst>
              </a:tr>
              <a:tr h="777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Bobby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98244"/>
                  </a:ext>
                </a:extLst>
              </a:tr>
              <a:tr h="7758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Reina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96447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CC34332-605E-45A6-96C7-C363D9DF59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498804"/>
              </p:ext>
            </p:extLst>
          </p:nvPr>
        </p:nvGraphicFramePr>
        <p:xfrm>
          <a:off x="5384413" y="1993153"/>
          <a:ext cx="487609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09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6ACD1D-C0D8-493E-9EDA-A714C2519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100246"/>
              </p:ext>
            </p:extLst>
          </p:nvPr>
        </p:nvGraphicFramePr>
        <p:xfrm>
          <a:off x="5417566" y="2748239"/>
          <a:ext cx="429532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532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9A3F8D-9040-4F9E-8A7F-EAFFA070E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021586"/>
              </p:ext>
            </p:extLst>
          </p:nvPr>
        </p:nvGraphicFramePr>
        <p:xfrm>
          <a:off x="5365150" y="3528725"/>
          <a:ext cx="506872" cy="6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872">
                  <a:extLst>
                    <a:ext uri="{9D8B030D-6E8A-4147-A177-3AD203B41FA5}">
                      <a16:colId xmlns:a16="http://schemas.microsoft.com/office/drawing/2014/main" val="95098192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60111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dirty="0">
                          <a:solidFill>
                            <a:sysClr val="windowText" lastClr="00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6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11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3FEE98-0C8D-4A96-BCA2-771ED846C7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86144f90-c7b6-48d0-aae5-f5e9e48cc3df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0f0ae0ff-29c4-4766-b250-c1a9bee8d43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1740</TotalTime>
  <Words>950</Words>
  <Application>Microsoft Office PowerPoint</Application>
  <PresentationFormat>On-screen Show (4:3)</PresentationFormat>
  <Paragraphs>420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try the Varied Fluency Challenges!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try the Reasoning and Problem Solving Challenges!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Rea Hamilton</cp:lastModifiedBy>
  <cp:revision>61</cp:revision>
  <dcterms:created xsi:type="dcterms:W3CDTF">2018-03-17T10:08:43Z</dcterms:created>
  <dcterms:modified xsi:type="dcterms:W3CDTF">2020-03-16T14:09:02Z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